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embeddedFontLst>
    <p:embeddedFont>
      <p:font typeface="Lora"/>
      <p:boldItalic r:id="rId14"/>
      <p:regular r:id="rId15"/>
      <p:italic r:id="rId16"/>
      <p:bold r:id="rId17"/>
    </p:embeddedFont>
    <p:embeddedFont>
      <p:font typeface="Manrope"/>
      <p:regular r:id="rId18"/>
      <p:bold r:id="rId19"/>
    </p:embeddedFont>
    <p:embeddedFont>
      <p:font typeface="Farray"/>
      <p:regular r:id="rId20"/>
    </p:embeddedFont>
    <p:embeddedFont>
      <p:font typeface="Caveat"/>
      <p:regular r:id="rId21"/>
      <p:bold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Lora-boldItalic.fntdata"/><Relationship Id="rId15" Type="http://schemas.openxmlformats.org/officeDocument/2006/relationships/font" Target="fonts/Lora-regular.fntdata"/><Relationship Id="rId16" Type="http://schemas.openxmlformats.org/officeDocument/2006/relationships/font" Target="fonts/Lora-italic.fntdata"/><Relationship Id="rId17" Type="http://schemas.openxmlformats.org/officeDocument/2006/relationships/font" Target="fonts/Lora-bold.fntdata"/><Relationship Id="rId18" Type="http://schemas.openxmlformats.org/officeDocument/2006/relationships/font" Target="fonts/Manrope-regular.fntdata"/><Relationship Id="rId19" Type="http://schemas.openxmlformats.org/officeDocument/2006/relationships/font" Target="fonts/Manrope-bold.fntdata"/><Relationship Id="rId20" Type="http://schemas.openxmlformats.org/officeDocument/2006/relationships/font" Target="fonts/Farray-regular.fntdata"/><Relationship Id="rId21" Type="http://schemas.openxmlformats.org/officeDocument/2006/relationships/font" Target="fonts/Caveat-regular.fntdata"/><Relationship Id="rId22" Type="http://schemas.openxmlformats.org/officeDocument/2006/relationships/font" Target="fonts/Caveat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f3ed8100-2114-4083-99ce-83a432f8ca1f&amp;utm_term=PDF-PPTX-lastslide&amp;ad_group=last_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f3ed8100-2114-4083-99ce-83a432f8ca1f&amp;utm_term=PDF-PPTX-lastslide&amp;ad_group=last_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f3ed8100-2114-4083-99ce-83a432f8ca1f&amp;utm_term=PDF-PPTX-lastslide&amp;ad_group=last_slide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f3ed8100-2114-4083-99ce-83a432f8ca1f&amp;utm_term=PDF-PPTX-lastslide&amp;ad_group=last_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f3ed8100-2114-4083-99ce-83a432f8ca1f&amp;utm_term=PDF-PPTX-lastslide&amp;ad_group=last_slide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f3ed8100-2114-4083-99ce-83a432f8ca1f&amp;utm_term=PDF-PPTX-lastslide&amp;ad_group=last_slide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f3ed8100-2114-4083-99ce-83a432f8ca1f&amp;utm_term=PDF-PPTX-lastslide&amp;ad_group=last_slide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A7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4" name="Shape 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5" name="Shape 2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6" name="Shape 3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CF7"/>
          </a:solidFill>
          <a:ln/>
        </p:spPr>
      </p:sp>
      <p:pic>
        <p:nvPicPr>
          <p:cNvPr id="7" name="Image 0" descr="https://pitch-assets-ccb95893-de3f-4266-973c-20049231b248.s3.eu-west-1.amazonaws.com/ff008003-e605-4874-bff7-003f4097e0c6?pitch-bytes=119482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218483" y="218233"/>
            <a:ext cx="4715315" cy="4715315"/>
          </a:xfrm>
          <a:prstGeom prst="rect">
            <a:avLst/>
          </a:prstGeom>
        </p:spPr>
      </p:pic>
      <p:pic>
        <p:nvPicPr>
          <p:cNvPr id="8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A7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  <p:txBody>
          <a:bodyPr wrap="square" lIns="6615" tIns="607219" rIns="6615" bIns="607219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4" name="Shape 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5" name="Shape 2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CF7"/>
          </a:solidFill>
          <a:ln/>
        </p:spPr>
      </p:sp>
      <p:sp>
        <p:nvSpPr>
          <p:cNvPr id="6" name="Text 3"/>
          <p:cNvSpPr/>
          <p:nvPr/>
        </p:nvSpPr>
        <p:spPr>
          <a:xfrm>
            <a:off x="4607362" y="815873"/>
            <a:ext cx="3657600" cy="2250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69"/>
              </a:lnSpc>
            </a:pPr>
            <a:endParaRPr lang="en-US" sz="1575" dirty="0"/>
          </a:p>
          <a:p>
            <a:pPr algn="ctr">
              <a:lnSpc>
                <a:spcPts val="1969"/>
              </a:lnSpc>
            </a:pPr>
            <a:endParaRPr lang="en-US" sz="1575" dirty="0"/>
          </a:p>
          <a:p>
            <a:pPr algn="ctr">
              <a:lnSpc>
                <a:spcPts val="1969"/>
              </a:lnSpc>
            </a:pPr>
            <a:r>
              <a:rPr lang="en-US" sz="1600" b="0" dirty="0">
                <a:solidFill>
                  <a:srgbClr val="09090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It is estimated that </a:t>
            </a:r>
            <a:pPr algn="ctr">
              <a:lnSpc>
                <a:spcPts val="1969"/>
              </a:lnSpc>
            </a:pPr>
            <a:r>
              <a:rPr lang="en-US" sz="1600" b="1" dirty="0">
                <a:solidFill>
                  <a:srgbClr val="09090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1 out of 10 people have dyslexia</a:t>
            </a:r>
            <a:pPr algn="ctr">
              <a:lnSpc>
                <a:spcPts val="1969"/>
              </a:lnSpc>
            </a:pPr>
            <a:r>
              <a:rPr lang="en-US" sz="1600" b="0" dirty="0">
                <a:solidFill>
                  <a:srgbClr val="09090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. That means that with a 7.8 billion global population, there are around 780 million people with dyslexia globally.</a:t>
            </a:r>
            <a:endParaRPr lang="en-US" sz="1575" dirty="0"/>
          </a:p>
          <a:p>
            <a:pPr algn="ctr">
              <a:lnSpc>
                <a:spcPts val="1969"/>
              </a:lnSpc>
            </a:pPr>
            <a:endParaRPr lang="en-US" sz="1575" dirty="0"/>
          </a:p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2620528" y="237241"/>
            <a:ext cx="6400800" cy="464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dirty="0">
                <a:solidFill>
                  <a:srgbClr val="09090C"/>
                </a:solidFill>
                <a:latin typeface="Farray" pitchFamily="34" charset="0"/>
                <a:ea typeface="Farray" pitchFamily="34" charset="-122"/>
                <a:cs typeface="Farray" pitchFamily="34" charset="-120"/>
              </a:rPr>
              <a:t>Challenges faced</a:t>
            </a:r>
            <a:endParaRPr lang="en-US" sz="3000" dirty="0"/>
          </a:p>
        </p:txBody>
      </p:sp>
      <p:pic>
        <p:nvPicPr>
          <p:cNvPr id="8" name="Image 0" descr="https://pitch-assets-ccb95893-de3f-4266-973c-20049231b248.s3.eu-west-1.amazonaws.com/97093e3c-5fd3-4624-906a-591e4d60015f?pitch-bytes=42234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440622" y="2891588"/>
            <a:ext cx="4227890" cy="1392789"/>
          </a:xfrm>
          <a:prstGeom prst="rect">
            <a:avLst/>
          </a:prstGeom>
        </p:spPr>
      </p:pic>
      <p:pic>
        <p:nvPicPr>
          <p:cNvPr id="9" name="Image 1" descr="https://pitch-assets-ccb95893-de3f-4266-973c-20049231b248.s3.eu-west-1.amazonaws.com/559ed2b9-0cc8-41f9-b9db-f9205b2354ff?pitch-bytes=18934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56505" y="1034490"/>
            <a:ext cx="3991348" cy="3071467"/>
          </a:xfrm>
          <a:prstGeom prst="rect">
            <a:avLst/>
          </a:prstGeom>
        </p:spPr>
      </p:pic>
      <p:pic>
        <p:nvPicPr>
          <p:cNvPr id="10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A7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  <p:txBody>
          <a:bodyPr wrap="square" lIns="6615" tIns="607219" rIns="6615" bIns="607219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4" name="Shape 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5" name="Shape 2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CF7"/>
          </a:solidFill>
          <a:ln/>
        </p:spPr>
      </p:sp>
      <p:pic>
        <p:nvPicPr>
          <p:cNvPr id="6" name="Image 0" descr="https://pitch-assets-ccb95893-de3f-4266-973c-20049231b248.s3.eu-west-1.amazonaws.com/de200ed1-c4e3-4774-80d4-ad10971faf17?pitch-bytes=83018&amp;pitch-content-type=image%2Fjpeg">    </p:cNvPr>
          <p:cNvPicPr>
            <a:picLocks noChangeAspect="1"/>
          </p:cNvPicPr>
          <p:nvPr/>
        </p:nvPicPr>
        <p:blipFill>
          <a:blip r:embed="rId1"/>
          <a:srcRect l="2371" r="5080" t="10145" b="3986"/>
          <a:stretch/>
        </p:blipFill>
        <p:spPr>
          <a:xfrm>
            <a:off x="5769130" y="326139"/>
            <a:ext cx="2695178" cy="2337574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20000"/>
              </a:srgbClr>
            </a:outerShdw>
          </a:effectLst>
        </p:spPr>
      </p:pic>
      <p:pic>
        <p:nvPicPr>
          <p:cNvPr id="7" name="Image 1" descr="https://pitch-assets-ccb95893-de3f-4266-973c-20049231b248.s3.eu-west-1.amazonaws.com/c84b59ab-5426-4b55-b237-b1ae6c1f6b64?pitch-bytes=154290&amp;pitch-content-type=image%2Fjpeg">    </p:cNvPr>
          <p:cNvPicPr>
            <a:picLocks noChangeAspect="1"/>
          </p:cNvPicPr>
          <p:nvPr/>
        </p:nvPicPr>
        <p:blipFill>
          <a:blip r:embed="rId2"/>
          <a:srcRect l="0" r="1241" t="2800" b="0"/>
          <a:stretch/>
        </p:blipFill>
        <p:spPr>
          <a:xfrm>
            <a:off x="236727" y="2881519"/>
            <a:ext cx="3781539" cy="1979899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20000"/>
              </a:srgbClr>
            </a:outerShdw>
          </a:effectLst>
        </p:spPr>
      </p:pic>
      <p:pic>
        <p:nvPicPr>
          <p:cNvPr id="8" name="Image 2" descr="https://pitch-assets-ccb95893-de3f-4266-973c-20049231b248.s3.eu-west-1.amazonaws.com/f6e9351f-7e7f-4aaa-a959-fb83230b7903?pitch-bytes=117825&amp;pitch-content-type=image%2Fjpeg">    </p:cNvPr>
          <p:cNvPicPr>
            <a:picLocks noChangeAspect="1"/>
          </p:cNvPicPr>
          <p:nvPr/>
        </p:nvPicPr>
        <p:blipFill>
          <a:blip r:embed="rId3"/>
          <a:srcRect l="4703" r="10288" t="24719" b="0"/>
          <a:stretch/>
        </p:blipFill>
        <p:spPr>
          <a:xfrm>
            <a:off x="5161391" y="2805368"/>
            <a:ext cx="3609661" cy="2128741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20000"/>
              </a:srgbClr>
            </a:outerShdw>
          </a:effectLst>
        </p:spPr>
      </p:pic>
      <p:pic>
        <p:nvPicPr>
          <p:cNvPr id="9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gradFill>
          <a:gsLst>
            <a:gs pos="0">
              <a:srgbClr val="FFB900"/>
            </a:gs>
            <a:gs pos="100000">
              <a:srgbClr val="F2F5ED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  <p:txBody>
          <a:bodyPr wrap="square" lIns="6615" tIns="607219" rIns="6615" bIns="607219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4" name="Shape 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5" name="Shape 2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CF7"/>
          </a:solidFill>
          <a:ln/>
        </p:spPr>
      </p:sp>
      <p:sp>
        <p:nvSpPr>
          <p:cNvPr id="6" name="Text 3"/>
          <p:cNvSpPr/>
          <p:nvPr/>
        </p:nvSpPr>
        <p:spPr>
          <a:xfrm>
            <a:off x="476250" y="476250"/>
            <a:ext cx="3657600" cy="7162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1" dirty="0">
                <a:solidFill>
                  <a:srgbClr val="09090C"/>
                </a:solidFill>
                <a:latin typeface="Caveat" pitchFamily="34" charset="0"/>
                <a:ea typeface="Caveat" pitchFamily="34" charset="-122"/>
                <a:cs typeface="Caveat" pitchFamily="34" charset="-120"/>
              </a:rPr>
              <a:t>OUR SOLUTION</a:t>
            </a:r>
            <a:endParaRPr lang="en-US" sz="4500" dirty="0"/>
          </a:p>
        </p:txBody>
      </p:sp>
      <p:sp>
        <p:nvSpPr>
          <p:cNvPr id="7" name="Text 4"/>
          <p:cNvSpPr/>
          <p:nvPr/>
        </p:nvSpPr>
        <p:spPr>
          <a:xfrm>
            <a:off x="476250" y="1243965"/>
            <a:ext cx="2743200" cy="12801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spc="204" kern="0" dirty="0">
                <a:solidFill>
                  <a:srgbClr val="09090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TYPING TEST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spc="204" kern="0" dirty="0">
                <a:solidFill>
                  <a:srgbClr val="09090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ORAL TEST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spc="204" kern="0" dirty="0">
                <a:solidFill>
                  <a:srgbClr val="09090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SPEAK AND TYPE</a:t>
            </a:r>
            <a:endParaRPr lang="en-US" sz="900" dirty="0"/>
          </a:p>
          <a:p>
            <a:pPr algn="l">
              <a:lnSpc>
                <a:spcPts val="1440"/>
              </a:lnSpc>
            </a:pPr>
            <a:endParaRPr lang="en-US" sz="900" dirty="0"/>
          </a:p>
          <a:p>
            <a:pPr algn="l">
              <a:lnSpc>
                <a:spcPts val="1440"/>
              </a:lnSpc>
            </a:pPr>
            <a:r>
              <a:rPr lang="en-US" sz="900" b="1" spc="204" kern="0" dirty="0">
                <a:solidFill>
                  <a:srgbClr val="09090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SIMILAR WORD PRACTICE </a:t>
            </a:r>
            <a:endParaRPr lang="en-US" sz="900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A7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  <p:txBody>
          <a:bodyPr wrap="square" lIns="6615" tIns="607219" rIns="6615" bIns="607219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4" name="Shape 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5" name="Shape 2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CF7"/>
          </a:solidFill>
          <a:ln/>
        </p:spPr>
      </p:sp>
      <p:sp>
        <p:nvSpPr>
          <p:cNvPr id="6" name="Text 3"/>
          <p:cNvSpPr/>
          <p:nvPr/>
        </p:nvSpPr>
        <p:spPr>
          <a:xfrm>
            <a:off x="476250" y="476250"/>
            <a:ext cx="3657600" cy="4572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0" dirty="0">
                <a:solidFill>
                  <a:srgbClr val="09090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Report Generation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476250" y="984885"/>
            <a:ext cx="1828800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spc="204" kern="0" dirty="0">
                <a:solidFill>
                  <a:srgbClr val="09090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PERCENTAGE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476250" y="1219200"/>
            <a:ext cx="2743200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spc="204" kern="0" dirty="0">
                <a:solidFill>
                  <a:srgbClr val="09090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GRAPHICAL REPRESENTATION 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76250" y="1453515"/>
            <a:ext cx="2743200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spc="204" kern="0" dirty="0">
                <a:solidFill>
                  <a:srgbClr val="09090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GRAPHICAL REPRESENTATION </a:t>
            </a:r>
            <a:endParaRPr lang="en-US" sz="900" dirty="0"/>
          </a:p>
        </p:txBody>
      </p:sp>
      <p:pic>
        <p:nvPicPr>
          <p:cNvPr id="10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A7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3010" y="297410"/>
            <a:ext cx="457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dirty="0">
                <a:solidFill>
                  <a:srgbClr val="09090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How it Works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  <p:txBody>
          <a:bodyPr wrap="square" lIns="6615" tIns="607219" rIns="6615" bIns="607219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5" name="Shape 2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CF7"/>
          </a:solidFill>
          <a:ln/>
        </p:spPr>
      </p:sp>
      <p:sp>
        <p:nvSpPr>
          <p:cNvPr id="6" name="Shape 3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CF7"/>
          </a:solidFill>
          <a:ln/>
        </p:spPr>
      </p:sp>
      <p:pic>
        <p:nvPicPr>
          <p:cNvPr id="7" name="Image 0" descr="https://pitch-assets-ccb95893-de3f-4266-973c-20049231b248.s3.eu-west-1.amazonaws.com/bfe93793-8319-4488-bfe7-d93b28dd95dc?pitch-bytes=7233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81484" y="185112"/>
            <a:ext cx="4231899" cy="4772444"/>
          </a:xfrm>
          <a:prstGeom prst="rect">
            <a:avLst/>
          </a:prstGeom>
        </p:spPr>
      </p:pic>
      <p:pic>
        <p:nvPicPr>
          <p:cNvPr id="8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6460c841-16e2-479d-a42e-af151bd1f22b?pitch-bytes=1017276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Empowering Clarity Through Language</dc:title>
  <dc:subject>PptxGenJS Presentation</dc:subject>
  <dc:creator>Pitch Software GmbH</dc:creator>
  <cp:lastModifiedBy>Pitch Software GmbH</cp:lastModifiedBy>
  <cp:revision>1</cp:revision>
  <dcterms:created xsi:type="dcterms:W3CDTF">2024-03-19T07:33:19Z</dcterms:created>
  <dcterms:modified xsi:type="dcterms:W3CDTF">2024-03-19T07:33:19Z</dcterms:modified>
</cp:coreProperties>
</file>