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65" r:id="rId4"/>
    <p:sldId id="263" r:id="rId5"/>
    <p:sldId id="267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CF47-736C-4967-85CB-5176D167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04F8-1BB9-443D-B968-FF9E1913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D1139-CBAE-4BCE-B224-EC56D263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33D4-6643-439A-8507-93AC11C25F8A}" type="datetimeFigureOut">
              <a:rPr lang="en-US" smtClean="0"/>
              <a:t>05-Jun-23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45A5F-41F6-45BD-95F0-3412B012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7F73-E28E-49FF-96D1-862BF2FE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43AD-509B-4453-A31A-BDFFDEBC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3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387E-0408-44EE-9CF3-F648C9D6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8D98C-D75A-426D-A7D6-2517C7B51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AE4A7-F5C1-4478-9FA9-0EB60D28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33D4-6643-439A-8507-93AC11C25F8A}" type="datetimeFigureOut">
              <a:rPr lang="en-US" smtClean="0"/>
              <a:t>05-Jun-23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B4DA5-1B21-4561-8472-5301F8C6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B879-9247-482E-9F09-063EB428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43AD-509B-4453-A31A-BDFFDEBC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EDDAB-A404-431C-B1F2-88390B54E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089B6-F5D3-46AC-BD6A-6A3D5CFA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DFA50-DBD2-4ED9-90CA-DA7A4C7B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33D4-6643-439A-8507-93AC11C25F8A}" type="datetimeFigureOut">
              <a:rPr lang="en-US" smtClean="0"/>
              <a:t>05-Jun-23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3DCFF-02FF-46E0-862C-7DCE06BF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80CD5-5C26-48E1-9E07-66D4BEDC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43AD-509B-4453-A31A-BDFFDEBC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6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893F-262E-4DA0-AC8D-D8BDE18F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F15A0-1971-4C8C-B604-AC569A76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F03D-6146-4CA4-B8AD-6B30CEBC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33D4-6643-439A-8507-93AC11C25F8A}" type="datetimeFigureOut">
              <a:rPr lang="en-US" smtClean="0"/>
              <a:t>05-Jun-23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FB438-0312-4E47-AA35-93AEA772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4B69C-7692-49F2-B1F9-08FADF0B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43AD-509B-4453-A31A-BDFFDEBC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16BB-F576-4F01-8FD1-74439F67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35679-8A48-4A6D-BB03-48D0BF69F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CDA5E-A20D-4C49-8335-A2DD2716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33D4-6643-439A-8507-93AC11C25F8A}" type="datetimeFigureOut">
              <a:rPr lang="en-US" smtClean="0"/>
              <a:t>05-Jun-23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35BD-D853-4A7B-A945-94A55988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6FBA3-E9C9-4913-BB2B-1D112686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43AD-509B-4453-A31A-BDFFDEBC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6099-1F2E-4645-B9DA-45F9C42D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3DF06-CD2F-4758-A7E1-3CE9BDE4A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123C6-CCD7-423B-A4FA-2659F9235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D96D1-4AEE-445A-B975-8A1E4291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33D4-6643-439A-8507-93AC11C25F8A}" type="datetimeFigureOut">
              <a:rPr lang="en-US" smtClean="0"/>
              <a:t>05-Jun-23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C068A-9ABD-41CC-B4EE-9FC63B6B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C4A5F-1CB8-44C5-89F7-BBB5F891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43AD-509B-4453-A31A-BDFFDEBC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AD48-A965-4DAC-B664-939D7769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0CCC5-EC6D-4293-9F11-9DEAA86C3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DF050-8FE3-4A98-BA2D-8924AB2DD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BBC8B-D3F1-41F8-970D-926512D9C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48D07-EB48-4B63-8014-743B120D8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41083-9386-43F3-80D1-3C0F59FD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33D4-6643-439A-8507-93AC11C25F8A}" type="datetimeFigureOut">
              <a:rPr lang="en-US" smtClean="0"/>
              <a:t>05-Jun-23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4C21D-A094-4EBA-9705-2533AED3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530D6-B4E6-4DA9-A826-8EC964F1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43AD-509B-4453-A31A-BDFFDEBC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C86B-55F9-4C89-A9D9-5233F508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4B7A7-6064-457F-B9E6-1A89DD64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33D4-6643-439A-8507-93AC11C25F8A}" type="datetimeFigureOut">
              <a:rPr lang="en-US" smtClean="0"/>
              <a:t>05-Jun-23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AC7DB-1D95-447E-B4F7-E4C250D1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4070-5340-40FA-AF66-E341BF4E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43AD-509B-4453-A31A-BDFFDEBC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9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D61F9-EC9A-4DA3-BE6D-5E39E326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33D4-6643-439A-8507-93AC11C25F8A}" type="datetimeFigureOut">
              <a:rPr lang="en-US" smtClean="0"/>
              <a:t>05-Jun-23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EC732-709A-4BD2-9211-D08F90DE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D36A3-8FE2-4B6C-A9E2-B2B2C953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43AD-509B-4453-A31A-BDFFDEBC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9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1DA8-712E-4FCE-98E0-B737A3E5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F571-4489-4229-BF93-4226BF62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9CEC8-EB19-49DD-B713-35AED7E81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1E82B-87F4-4F37-8B1F-EB6FE66D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33D4-6643-439A-8507-93AC11C25F8A}" type="datetimeFigureOut">
              <a:rPr lang="en-US" smtClean="0"/>
              <a:t>05-Jun-23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BC7F-B203-44D4-B757-0D0D60D9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D48FB-795D-4F51-8549-B6D34F83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43AD-509B-4453-A31A-BDFFDEBC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7D98-2D0E-4B9C-B3C1-AD67CC2C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184D9-0711-4F8E-8C65-412480837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393AB-4ED2-4535-99A9-EC0023CA6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0C672-CDD9-4C5A-B83C-6A1EEC76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33D4-6643-439A-8507-93AC11C25F8A}" type="datetimeFigureOut">
              <a:rPr lang="en-US" smtClean="0"/>
              <a:t>05-Jun-23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A4293-6B8D-4CDC-B268-289B1D97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35F5C-40E4-4966-8A95-35E2F62B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43AD-509B-4453-A31A-BDFFDEBC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2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1846A-8EAC-4F8D-B04D-D3C3E26E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3AFEF-1834-483A-AA52-8103B3D7A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189E-8D44-454C-8D3C-6C51D31D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A33D4-6643-439A-8507-93AC11C25F8A}" type="datetimeFigureOut">
              <a:rPr lang="en-US" smtClean="0"/>
              <a:t>05-Jun-23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F0D5-0A2D-46A5-A7FB-8B0C0129A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E83FC-A955-44CD-8279-13614B4BC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943AD-509B-4453-A31A-BDFFDEBC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7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E0FA-DD42-4904-BD37-A2469EDC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A63C4-7C9B-4A96-AC6C-D0E131E96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4924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D11255D-7042-49D8-AE9D-1395A992F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80" y="192689"/>
            <a:ext cx="11756037" cy="6463862"/>
          </a:xfrm>
        </p:spPr>
      </p:pic>
    </p:spTree>
    <p:extLst>
      <p:ext uri="{BB962C8B-B14F-4D97-AF65-F5344CB8AC3E}">
        <p14:creationId xmlns:p14="http://schemas.microsoft.com/office/powerpoint/2010/main" val="372091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3BE7-C312-4494-8104-8D97196B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E6EE65E-ADD8-4C15-9BE4-1E7DBC791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9"/>
            <a:ext cx="12192000" cy="6849241"/>
          </a:xfr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EF1EA0C3-9FD1-4627-AF71-A6DFBF393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35" y="403461"/>
            <a:ext cx="4416699" cy="4746149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6945E463-56D2-4673-8852-56553C53328B}"/>
              </a:ext>
            </a:extLst>
          </p:cNvPr>
          <p:cNvSpPr/>
          <p:nvPr/>
        </p:nvSpPr>
        <p:spPr>
          <a:xfrm>
            <a:off x="3815255" y="329343"/>
            <a:ext cx="4864539" cy="4894384"/>
          </a:xfrm>
          <a:prstGeom prst="frame">
            <a:avLst>
              <a:gd name="adj1" fmla="val 795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BCD3F-F8D9-48B0-A6E5-E88049B1F62D}"/>
              </a:ext>
            </a:extLst>
          </p:cNvPr>
          <p:cNvSpPr txBox="1"/>
          <p:nvPr/>
        </p:nvSpPr>
        <p:spPr>
          <a:xfrm>
            <a:off x="4226908" y="5313478"/>
            <a:ext cx="426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Cross border Platform made easy</a:t>
            </a:r>
          </a:p>
        </p:txBody>
      </p:sp>
    </p:spTree>
    <p:extLst>
      <p:ext uri="{BB962C8B-B14F-4D97-AF65-F5344CB8AC3E}">
        <p14:creationId xmlns:p14="http://schemas.microsoft.com/office/powerpoint/2010/main" val="355169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E40C-D3C7-4EF2-A67D-BD9EC1BA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7067B09-50BB-4FA2-86DF-342564EA8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095"/>
            <a:ext cx="12419724" cy="6986095"/>
          </a:xfrm>
        </p:spPr>
      </p:pic>
    </p:spTree>
    <p:extLst>
      <p:ext uri="{BB962C8B-B14F-4D97-AF65-F5344CB8AC3E}">
        <p14:creationId xmlns:p14="http://schemas.microsoft.com/office/powerpoint/2010/main" val="95190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3BE7-C312-4494-8104-8D97196B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E6EE65E-ADD8-4C15-9BE4-1E7DBC791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4924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81D2AE-0FD1-411F-A730-727318CBF6DF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BD36B-85E9-4475-B8F1-92A877400D8D}"/>
              </a:ext>
            </a:extLst>
          </p:cNvPr>
          <p:cNvSpPr txBox="1"/>
          <p:nvPr/>
        </p:nvSpPr>
        <p:spPr>
          <a:xfrm>
            <a:off x="289033" y="365125"/>
            <a:ext cx="11263587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What does </a:t>
            </a:r>
            <a:r>
              <a:rPr lang="en-US" sz="2800" dirty="0" err="1">
                <a:solidFill>
                  <a:schemeClr val="bg1"/>
                </a:solidFill>
              </a:rPr>
              <a:t>TradeEZ</a:t>
            </a:r>
            <a:r>
              <a:rPr lang="en-US" sz="2800" dirty="0">
                <a:solidFill>
                  <a:schemeClr val="bg1"/>
                </a:solidFill>
              </a:rPr>
              <a:t> do?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marL="285750" indent="-285750" algn="l">
              <a:buFont typeface="Wingdings" pitchFamily="2" charset="2"/>
              <a:buChar char="à"/>
            </a:pPr>
            <a:r>
              <a:rPr lang="en-US" sz="2800" dirty="0">
                <a:solidFill>
                  <a:schemeClr val="bg1"/>
                </a:solidFill>
                <a:sym typeface="Wingdings" pitchFamily="2" charset="2"/>
              </a:rPr>
              <a:t> Deploy own ERC20 Token.</a:t>
            </a:r>
          </a:p>
          <a:p>
            <a:pPr marL="285750" indent="-285750" algn="l">
              <a:buFont typeface="Wingdings" pitchFamily="2" charset="2"/>
              <a:buChar char="à"/>
            </a:pPr>
            <a:endParaRPr lang="en-US" sz="2800" dirty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 algn="l">
              <a:buFont typeface="Wingdings" pitchFamily="2" charset="2"/>
              <a:buChar char="à"/>
            </a:pPr>
            <a:r>
              <a:rPr lang="en-US" sz="2800" dirty="0">
                <a:solidFill>
                  <a:schemeClr val="bg1"/>
                </a:solidFill>
                <a:sym typeface="Wingdings" pitchFamily="2" charset="2"/>
              </a:rPr>
              <a:t> Easy Cross Border Payments.</a:t>
            </a:r>
          </a:p>
          <a:p>
            <a:pPr marL="285750" indent="-285750" algn="l">
              <a:buFont typeface="Wingdings" pitchFamily="2" charset="2"/>
              <a:buChar char="à"/>
            </a:pPr>
            <a:endParaRPr lang="en-US" sz="2800" dirty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 algn="l">
              <a:buFont typeface="Wingdings" pitchFamily="2" charset="2"/>
              <a:buChar char="à"/>
            </a:pPr>
            <a:r>
              <a:rPr lang="en-US" sz="2800" dirty="0">
                <a:solidFill>
                  <a:schemeClr val="bg1"/>
                </a:solidFill>
                <a:sym typeface="Wingdings" pitchFamily="2" charset="2"/>
              </a:rPr>
              <a:t> Provides very low gas fees.</a:t>
            </a:r>
          </a:p>
          <a:p>
            <a:pPr marL="285750" indent="-285750" algn="l">
              <a:buFont typeface="Wingdings" pitchFamily="2" charset="2"/>
              <a:buChar char="à"/>
            </a:pPr>
            <a:endParaRPr lang="en-US" sz="2800" dirty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 algn="l">
              <a:buFont typeface="Wingdings" pitchFamily="2" charset="2"/>
              <a:buChar char="à"/>
            </a:pPr>
            <a:r>
              <a:rPr lang="en-US" sz="2800" dirty="0">
                <a:solidFill>
                  <a:schemeClr val="bg1"/>
                </a:solidFill>
                <a:sym typeface="Wingdings" pitchFamily="2" charset="2"/>
              </a:rPr>
              <a:t> Peer to Peer transactions.</a:t>
            </a:r>
          </a:p>
          <a:p>
            <a:pPr marL="285750" indent="-285750" algn="l">
              <a:buFont typeface="Wingdings" pitchFamily="2" charset="2"/>
              <a:buChar char="à"/>
            </a:pPr>
            <a:endParaRPr lang="en-US" sz="2800" dirty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 algn="l">
              <a:buFont typeface="Wingdings" pitchFamily="2" charset="2"/>
              <a:buChar char="à"/>
            </a:pPr>
            <a:r>
              <a:rPr lang="en-US" sz="2800" dirty="0">
                <a:solidFill>
                  <a:schemeClr val="bg1"/>
                </a:solidFill>
                <a:sym typeface="Wingdings" pitchFamily="2" charset="2"/>
              </a:rPr>
              <a:t> Crowdfunding for emerging projects and Decentralized Applications.</a:t>
            </a:r>
          </a:p>
          <a:p>
            <a:pPr marL="285750" indent="-285750" algn="l">
              <a:buFont typeface="Wingdings" pitchFamily="2" charset="2"/>
              <a:buChar char="à"/>
            </a:pPr>
            <a:endParaRPr lang="en-US" sz="2800" dirty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 algn="l">
              <a:buFont typeface="Wingdings" pitchFamily="2" charset="2"/>
              <a:buChar char="à"/>
            </a:pPr>
            <a:r>
              <a:rPr lang="en-US" sz="2800" dirty="0">
                <a:solidFill>
                  <a:schemeClr val="bg1"/>
                </a:solidFill>
                <a:sym typeface="Wingdings" pitchFamily="2" charset="2"/>
              </a:rPr>
              <a:t> Provides Consultancy for cryptocurrency trading with additional features.</a:t>
            </a:r>
          </a:p>
          <a:p>
            <a:pPr marL="285750" indent="-285750" algn="l">
              <a:buFont typeface="Wingdings" pitchFamily="2" charset="2"/>
              <a:buChar char="à"/>
            </a:pPr>
            <a:endParaRPr lang="en-US" sz="2800" dirty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 algn="l">
              <a:buFont typeface="Wingdings" pitchFamily="2" charset="2"/>
              <a:buChar char="à"/>
            </a:pPr>
            <a:endParaRPr lang="en-US" sz="2800" dirty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 algn="l">
              <a:buFont typeface="Wingdings" pitchFamily="2" charset="2"/>
              <a:buChar char="à"/>
            </a:pPr>
            <a:endParaRPr lang="en-US" sz="2800" dirty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 algn="l">
              <a:buFont typeface="Wingdings" pitchFamily="2" charset="2"/>
              <a:buChar char="à"/>
            </a:pPr>
            <a:endParaRPr lang="en-US" sz="2800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5290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70E2-2977-425C-8A0C-15E3F4DD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8A1A4F08-98E1-4378-9842-9151009DE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39" y="2170150"/>
            <a:ext cx="6196909" cy="17759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773D48-B84B-4BDB-9EA4-BEB08E900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9"/>
            <a:ext cx="12192000" cy="6849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05B58-B0BE-4309-B6B4-AB2754F896AD}"/>
              </a:ext>
            </a:extLst>
          </p:cNvPr>
          <p:cNvSpPr txBox="1"/>
          <p:nvPr/>
        </p:nvSpPr>
        <p:spPr>
          <a:xfrm>
            <a:off x="3567386" y="164028"/>
            <a:ext cx="5057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Metamask</a:t>
            </a:r>
            <a:r>
              <a:rPr 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and alternatives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F10D3C78-9442-40FF-864D-51F3E05B1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95" y="802693"/>
            <a:ext cx="6196909" cy="177599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C7A244A8-742D-4132-BACF-6CFF834DA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48" y="2729238"/>
            <a:ext cx="6623756" cy="1890324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B2145D0E-A567-4547-85A8-0C15FC3062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95" y="4745806"/>
            <a:ext cx="6196909" cy="19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7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70E2-2977-425C-8A0C-15E3F4DD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A081-3DBD-43E9-B538-007D7DF9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73D48-B84B-4BDB-9EA4-BEB08E900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9"/>
            <a:ext cx="12192000" cy="68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8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70E2-2977-425C-8A0C-15E3F4DD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A081-3DBD-43E9-B538-007D7DF9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73D48-B84B-4BDB-9EA4-BEB08E900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9"/>
            <a:ext cx="12192000" cy="68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1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Gautam</dc:creator>
  <cp:lastModifiedBy>Aditya Gautam</cp:lastModifiedBy>
  <cp:revision>1</cp:revision>
  <dcterms:created xsi:type="dcterms:W3CDTF">2023-06-05T16:54:00Z</dcterms:created>
  <dcterms:modified xsi:type="dcterms:W3CDTF">2023-06-06T11:26:27Z</dcterms:modified>
</cp:coreProperties>
</file>