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77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310797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9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29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71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85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11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8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5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4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6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2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7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8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09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5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AI Pneumonia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3498DB"/>
                </a:solidFill>
              </a:defRPr>
            </a:pPr>
            <a:r>
              <a:t>Using Deep Learning for Pneumonia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Pneumonia Analyzer is a web-based application designed to detect pneumonia from chest X-ray images using deep learning techniques.</a:t>
            </a:r>
          </a:p>
          <a:p>
            <a:r>
              <a:t>This project aims to assist medical professionals by providing quick and accurate predictions to enhance diagnosis and treatment.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&amp; Doctor Authentication System.</a:t>
            </a:r>
          </a:p>
          <a:p>
            <a:r>
              <a:t>2. AI-Based Pneumonia Detection from X-ray Images.</a:t>
            </a:r>
          </a:p>
          <a:p>
            <a:r>
              <a:t>3. Doctor Appointment Booking System.</a:t>
            </a:r>
          </a:p>
          <a:p>
            <a:r>
              <a:t>4. User Dashboard for Analysis History.</a:t>
            </a:r>
          </a:p>
          <a:p>
            <a:r>
              <a:t>5. Doctor Dashboard for Appointments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HTML, CSS, JavaScript, Bootstrap</a:t>
            </a:r>
          </a:p>
          <a:p>
            <a:r>
              <a:t>Backend: PHP, Python (AI Model)</a:t>
            </a:r>
          </a:p>
          <a:p>
            <a:r>
              <a:t>Database: MySQL</a:t>
            </a:r>
          </a:p>
          <a:p>
            <a:r>
              <a:t>AI Model: Trained Deep Learning Model for Pneumonia Detection</a:t>
            </a:r>
          </a:p>
          <a:p>
            <a:r>
              <a:t>Deployment: XAMPP Server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Panel &amp; Doctor Panel Developed Using PHP &amp; MySQL.</a:t>
            </a:r>
          </a:p>
          <a:p>
            <a:r>
              <a:t>2. AI Pneumonia Detector Integrated Using Python.</a:t>
            </a:r>
          </a:p>
          <a:p>
            <a:r>
              <a:t>3. User Authentication &amp; Dashboard Implementation.</a:t>
            </a:r>
          </a:p>
          <a:p>
            <a:r>
              <a:t>4. AI Detection Logs &amp; Image Viewing System.</a:t>
            </a:r>
          </a:p>
          <a:p>
            <a:r>
              <a:t>5. Doctor Appointment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accurately detects pneumonia from chest X-ray images with high precision and displays results to users instantly.</a:t>
            </a:r>
          </a:p>
          <a:p>
            <a:r>
              <a:t>Users can view previously analyzed images and results from their dashboards.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B264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AI Pneumonia Analyzer provides an efficient way to detect pneumonia using deep learning.</a:t>
            </a:r>
          </a:p>
          <a:p>
            <a:r>
              <a:t>The system aims to assist healthcare professionals by providing fast, reliable, and accurate predictions.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</TotalTime>
  <Words>242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Georgia</vt:lpstr>
      <vt:lpstr>Parallax</vt:lpstr>
      <vt:lpstr>AI Pneumonia Analyzer</vt:lpstr>
      <vt:lpstr>Introduction</vt:lpstr>
      <vt:lpstr>Features</vt:lpstr>
      <vt:lpstr>System Architecture</vt:lpstr>
      <vt:lpstr>Implementation</vt:lpstr>
      <vt:lpstr>Results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sushil mohad</cp:lastModifiedBy>
  <cp:revision>2</cp:revision>
  <dcterms:created xsi:type="dcterms:W3CDTF">2013-01-27T09:14:16Z</dcterms:created>
  <dcterms:modified xsi:type="dcterms:W3CDTF">2025-03-17T20:13:32Z</dcterms:modified>
  <cp:category/>
</cp:coreProperties>
</file>