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jpeg" ContentType="image/jpeg"/>
  <Override PartName="/ppt/media/image9.png" ContentType="image/png"/>
  <Override PartName="/ppt/media/image10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4.png" ContentType="image/png"/>
  <Override PartName="/ppt/media/image15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ACCE6F-8A2F-4EEA-BF38-260E64DBAB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1603980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312920" y="5527800"/>
            <a:ext cx="1603980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527C81-6EDA-473C-B0B2-78FDC52CFF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9531720" y="191268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312920" y="552780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9531720" y="552780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013E6A-D2AE-4369-8F3B-3720B99560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516456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735960" y="1912680"/>
            <a:ext cx="516456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2159360" y="1912680"/>
            <a:ext cx="516456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312920" y="5527800"/>
            <a:ext cx="516456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6735960" y="5527800"/>
            <a:ext cx="516456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12159360" y="5527800"/>
            <a:ext cx="516456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11CBD7-59EC-41C8-A2F6-F79FF05969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315DE7-BCC8-48A6-9EE7-2A21DCB5AD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312920" y="1912680"/>
            <a:ext cx="16039800" cy="692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B651D9-3598-47ED-984D-D17BEB77D9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16039800" cy="692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215D3B-C565-4786-8C50-7CCC4E0530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7827120" cy="692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9531720" y="1912680"/>
            <a:ext cx="7827120" cy="692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7F0BB1-8788-47A7-A19E-C7C1853AE7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817E2A-B3AF-424F-87FD-8C0692BA8D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59520" y="408600"/>
            <a:ext cx="16968240" cy="63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1B2B4F-B512-4229-8D85-682A7E77D9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9531720" y="1912680"/>
            <a:ext cx="7827120" cy="692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312920" y="552780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2A87C7-02C4-4B94-BEB7-9A1D7DEA70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312920" y="1912680"/>
            <a:ext cx="16039800" cy="692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387DE1-C0CA-4DB1-9C85-BEE43BAECB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7827120" cy="692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9531720" y="191268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9531720" y="552780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02AD1E-B778-4B4B-ACC2-817F58251C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9531720" y="191268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312920" y="5527800"/>
            <a:ext cx="1603980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5E9328-C130-4082-B836-747F261BB9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1603980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312920" y="5527800"/>
            <a:ext cx="1603980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9A42CD-14AF-4E30-B4CC-D6830A0F37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9531720" y="191268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312920" y="552780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9531720" y="552780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1059C1-14F5-4C36-95A1-5DE869C573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516456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735960" y="1912680"/>
            <a:ext cx="516456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12159360" y="1912680"/>
            <a:ext cx="516456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1312920" y="5527800"/>
            <a:ext cx="516456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6735960" y="5527800"/>
            <a:ext cx="516456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12159360" y="5527800"/>
            <a:ext cx="516456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42A648-FE96-4929-AE3F-8920C0DEAA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16039800" cy="692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0DCAA6-7823-4A16-938B-CC99E10C67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7827120" cy="692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9531720" y="1912680"/>
            <a:ext cx="7827120" cy="692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744C6A-732A-49B9-BABC-01FABA9CC5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EAE6F7-75A3-43F9-9199-2CF48F05C9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59520" y="408600"/>
            <a:ext cx="16968240" cy="63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0083BC-1315-4313-9E81-5708B6FBC3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531720" y="1912680"/>
            <a:ext cx="7827120" cy="692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312920" y="552780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82A695-AEDF-4A15-AB4F-85E2A4A203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7827120" cy="692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531720" y="191268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531720" y="552780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FF51BB-A569-450B-A306-8A8DD3AB10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312920" y="191268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531720" y="1912680"/>
            <a:ext cx="782712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312920" y="5527800"/>
            <a:ext cx="16039800" cy="33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29F834-1B85-4E1D-A05F-EE2D2BF53B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13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5500" spc="-1" strike="noStrike">
                <a:latin typeface="Calibri"/>
              </a:rPr>
              <a:t>Click to edit the title text format</a:t>
            </a:r>
            <a:endParaRPr b="0" lang="en-IN" sz="5500" spc="-1" strike="noStrike"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312920" y="1912680"/>
            <a:ext cx="16039800" cy="692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Calibri"/>
              </a:rPr>
              <a:t>Click to edit the outline text format</a:t>
            </a:r>
            <a:endParaRPr b="0" lang="en-IN" sz="25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500" spc="-1" strike="noStrike">
                <a:latin typeface="Calibri"/>
              </a:rPr>
              <a:t>Second Outline Level</a:t>
            </a:r>
            <a:endParaRPr b="0" lang="en-IN" sz="25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Calibri"/>
              </a:rPr>
              <a:t>Third Outline Level</a:t>
            </a:r>
            <a:endParaRPr b="0" lang="en-IN" sz="25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500" spc="-1" strike="noStrike">
                <a:latin typeface="Calibri"/>
              </a:rPr>
              <a:t>Fourth Outline Level</a:t>
            </a:r>
            <a:endParaRPr b="0" lang="en-IN" sz="25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Calibri"/>
              </a:rPr>
              <a:t>Fifth Outline Level</a:t>
            </a:r>
            <a:endParaRPr b="0" lang="en-IN" sz="25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Calibri"/>
              </a:rPr>
              <a:t>Sixth Outline Level</a:t>
            </a:r>
            <a:endParaRPr b="0" lang="en-IN" sz="25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Calibri"/>
              </a:rPr>
              <a:t>Seventh Outline Level</a:t>
            </a:r>
            <a:endParaRPr b="0" lang="en-IN" sz="2500" spc="-1" strike="noStrike"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2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0B3F059-7B6F-41D8-BF15-1998AF9B9C25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7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 hidden="1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bg object 16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bg object 17" descr=""/>
          <p:cNvPicPr/>
          <p:nvPr/>
        </p:nvPicPr>
        <p:blipFill>
          <a:blip r:embed="rId2"/>
          <a:stretch/>
        </p:blipFill>
        <p:spPr>
          <a:xfrm>
            <a:off x="4438080" y="1913400"/>
            <a:ext cx="8048160" cy="2828520"/>
          </a:xfrm>
          <a:prstGeom prst="rect">
            <a:avLst/>
          </a:prstGeom>
          <a:ln w="0">
            <a:noFill/>
          </a:ln>
        </p:spPr>
      </p:pic>
      <p:pic>
        <p:nvPicPr>
          <p:cNvPr id="45" name="bg object 18" descr=""/>
          <p:cNvPicPr/>
          <p:nvPr/>
        </p:nvPicPr>
        <p:blipFill>
          <a:blip r:embed="rId3"/>
          <a:stretch/>
        </p:blipFill>
        <p:spPr>
          <a:xfrm>
            <a:off x="4205880" y="5764680"/>
            <a:ext cx="8515080" cy="4323960"/>
          </a:xfrm>
          <a:prstGeom prst="rect">
            <a:avLst/>
          </a:prstGeom>
          <a:ln w="0">
            <a:noFill/>
          </a:ln>
        </p:spPr>
      </p:pic>
      <p:pic>
        <p:nvPicPr>
          <p:cNvPr id="46" name="bg object 19" descr=""/>
          <p:cNvPicPr/>
          <p:nvPr/>
        </p:nvPicPr>
        <p:blipFill>
          <a:blip r:embed="rId4"/>
          <a:stretch/>
        </p:blipFill>
        <p:spPr>
          <a:xfrm>
            <a:off x="466920" y="885240"/>
            <a:ext cx="104400" cy="10440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6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03964BF-16F4-466C-BAC9-5C0E66C4C630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6.png"/><Relationship Id="rId3" Type="http://schemas.openxmlformats.org/officeDocument/2006/relationships/image" Target="../media/image6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9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3.png"/><Relationship Id="rId8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4.png"/><Relationship Id="rId5" Type="http://schemas.openxmlformats.org/officeDocument/2006/relationships/image" Target="../media/image14.png"/><Relationship Id="rId6" Type="http://schemas.openxmlformats.org/officeDocument/2006/relationships/image" Target="../media/image14.png"/><Relationship Id="rId7" Type="http://schemas.openxmlformats.org/officeDocument/2006/relationships/image" Target="../media/image14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5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89" name="object 3"/>
          <p:cNvSpPr/>
          <p:nvPr/>
        </p:nvSpPr>
        <p:spPr>
          <a:xfrm>
            <a:off x="2523960" y="3402360"/>
            <a:ext cx="13664160" cy="354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indent="2959200">
              <a:lnSpc>
                <a:spcPct val="116000"/>
              </a:lnSpc>
              <a:spcBef>
                <a:spcPts val="105"/>
              </a:spcBef>
              <a:tabLst>
                <a:tab algn="l" pos="0"/>
              </a:tabLst>
            </a:pPr>
            <a:r>
              <a:rPr b="1" lang="en-IN" sz="10000" spc="429" strike="noStrike">
                <a:solidFill>
                  <a:srgbClr val="ffffff"/>
                </a:solidFill>
                <a:latin typeface="Times New Roman"/>
              </a:rPr>
              <a:t>SENTENCE </a:t>
            </a:r>
            <a:r>
              <a:rPr b="1" lang="en-IN" sz="10000" spc="418" strike="noStrike">
                <a:solidFill>
                  <a:srgbClr val="ffffff"/>
                </a:solidFill>
                <a:latin typeface="Times New Roman"/>
              </a:rPr>
              <a:t>AUTO-</a:t>
            </a:r>
            <a:r>
              <a:rPr b="1" lang="en-IN" sz="10000" spc="279" strike="noStrike">
                <a:solidFill>
                  <a:srgbClr val="ffffff"/>
                </a:solidFill>
                <a:latin typeface="Times New Roman"/>
              </a:rPr>
              <a:t>COMPLETION</a:t>
            </a:r>
            <a:endParaRPr b="0" lang="en-IN" sz="10000" spc="-1" strike="noStrike">
              <a:latin typeface="Arial"/>
            </a:endParaRPr>
          </a:p>
        </p:txBody>
      </p:sp>
      <p:grpSp>
        <p:nvGrpSpPr>
          <p:cNvPr id="90" name="object 4"/>
          <p:cNvGrpSpPr/>
          <p:nvPr/>
        </p:nvGrpSpPr>
        <p:grpSpPr>
          <a:xfrm>
            <a:off x="0" y="6747840"/>
            <a:ext cx="4710240" cy="3219120"/>
            <a:chOff x="0" y="6747840"/>
            <a:chExt cx="4710240" cy="3219120"/>
          </a:xfrm>
        </p:grpSpPr>
        <p:sp>
          <p:nvSpPr>
            <p:cNvPr id="91" name="object 5"/>
            <p:cNvSpPr/>
            <p:nvPr/>
          </p:nvSpPr>
          <p:spPr>
            <a:xfrm>
              <a:off x="0" y="6954840"/>
              <a:ext cx="3633120" cy="2803320"/>
            </a:xfrm>
            <a:custGeom>
              <a:avLst/>
              <a:gdLst>
                <a:gd name="textAreaLeft" fmla="*/ 0 w 3633120"/>
                <a:gd name="textAreaRight" fmla="*/ 3633480 w 3633120"/>
                <a:gd name="textAreaTop" fmla="*/ 0 h 2803320"/>
                <a:gd name="textAreaBottom" fmla="*/ 2803680 h 2803320"/>
              </a:gdLst>
              <a:ahLst/>
              <a:rect l="textAreaLeft" t="textAreaTop" r="textAreaRight" b="textAreaBottom"/>
              <a:pathLst>
                <a:path w="3633470" h="2803525">
                  <a:moveTo>
                    <a:pt x="1587508" y="45292"/>
                  </a:moveTo>
                  <a:lnTo>
                    <a:pt x="1028900" y="45292"/>
                  </a:lnTo>
                  <a:lnTo>
                    <a:pt x="1028900" y="0"/>
                  </a:lnTo>
                  <a:lnTo>
                    <a:pt x="1587508" y="0"/>
                  </a:lnTo>
                  <a:lnTo>
                    <a:pt x="1587508" y="45292"/>
                  </a:lnTo>
                  <a:close/>
                </a:path>
                <a:path w="3633470" h="2803525">
                  <a:moveTo>
                    <a:pt x="2061570" y="709583"/>
                  </a:moveTo>
                  <a:lnTo>
                    <a:pt x="1587508" y="709583"/>
                  </a:lnTo>
                  <a:lnTo>
                    <a:pt x="1587508" y="664290"/>
                  </a:lnTo>
                  <a:lnTo>
                    <a:pt x="2061570" y="664290"/>
                  </a:lnTo>
                  <a:lnTo>
                    <a:pt x="2061570" y="709583"/>
                  </a:lnTo>
                  <a:close/>
                </a:path>
                <a:path w="3633470" h="2803525">
                  <a:moveTo>
                    <a:pt x="2861738" y="709583"/>
                  </a:moveTo>
                  <a:lnTo>
                    <a:pt x="2500908" y="709583"/>
                  </a:lnTo>
                  <a:lnTo>
                    <a:pt x="2500908" y="664290"/>
                  </a:lnTo>
                  <a:lnTo>
                    <a:pt x="2861738" y="664290"/>
                  </a:lnTo>
                  <a:lnTo>
                    <a:pt x="2861738" y="709583"/>
                  </a:lnTo>
                  <a:close/>
                </a:path>
                <a:path w="3633470" h="2803525">
                  <a:moveTo>
                    <a:pt x="1043997" y="2077266"/>
                  </a:moveTo>
                  <a:lnTo>
                    <a:pt x="574012" y="2077266"/>
                  </a:lnTo>
                  <a:lnTo>
                    <a:pt x="574012" y="2031974"/>
                  </a:lnTo>
                  <a:lnTo>
                    <a:pt x="1043997" y="2031974"/>
                  </a:lnTo>
                  <a:lnTo>
                    <a:pt x="1043997" y="2077266"/>
                  </a:lnTo>
                  <a:close/>
                </a:path>
                <a:path w="3633470" h="2803525">
                  <a:moveTo>
                    <a:pt x="1935355" y="2083457"/>
                  </a:moveTo>
                  <a:lnTo>
                    <a:pt x="1466728" y="2083457"/>
                  </a:lnTo>
                  <a:lnTo>
                    <a:pt x="1466728" y="2038164"/>
                  </a:lnTo>
                  <a:lnTo>
                    <a:pt x="1935355" y="2038164"/>
                  </a:lnTo>
                  <a:lnTo>
                    <a:pt x="1935355" y="2083457"/>
                  </a:lnTo>
                  <a:close/>
                </a:path>
                <a:path w="3633470" h="2803525">
                  <a:moveTo>
                    <a:pt x="1345948" y="716678"/>
                  </a:moveTo>
                  <a:lnTo>
                    <a:pt x="875962" y="716678"/>
                  </a:lnTo>
                  <a:lnTo>
                    <a:pt x="875962" y="671386"/>
                  </a:lnTo>
                  <a:lnTo>
                    <a:pt x="1345948" y="671386"/>
                  </a:lnTo>
                  <a:lnTo>
                    <a:pt x="1345948" y="716678"/>
                  </a:lnTo>
                  <a:close/>
                </a:path>
                <a:path w="3633470" h="2803525">
                  <a:moveTo>
                    <a:pt x="1366178" y="1874658"/>
                  </a:moveTo>
                  <a:lnTo>
                    <a:pt x="1325717" y="1854427"/>
                  </a:lnTo>
                  <a:lnTo>
                    <a:pt x="1461595" y="1582672"/>
                  </a:lnTo>
                  <a:lnTo>
                    <a:pt x="1502056" y="1602903"/>
                  </a:lnTo>
                  <a:lnTo>
                    <a:pt x="1366178" y="1874658"/>
                  </a:lnTo>
                  <a:close/>
                </a:path>
                <a:path w="3633470" h="2803525">
                  <a:moveTo>
                    <a:pt x="2270520" y="2684187"/>
                  </a:moveTo>
                  <a:lnTo>
                    <a:pt x="1425059" y="2185969"/>
                  </a:lnTo>
                  <a:lnTo>
                    <a:pt x="1448007" y="2147017"/>
                  </a:lnTo>
                  <a:lnTo>
                    <a:pt x="2293468" y="2645235"/>
                  </a:lnTo>
                  <a:lnTo>
                    <a:pt x="2270520" y="2684187"/>
                  </a:lnTo>
                  <a:close/>
                </a:path>
                <a:path w="3633470" h="2803525">
                  <a:moveTo>
                    <a:pt x="763033" y="498821"/>
                  </a:moveTo>
                  <a:lnTo>
                    <a:pt x="720911" y="482365"/>
                  </a:lnTo>
                  <a:lnTo>
                    <a:pt x="856788" y="135122"/>
                  </a:lnTo>
                  <a:lnTo>
                    <a:pt x="898910" y="151579"/>
                  </a:lnTo>
                  <a:lnTo>
                    <a:pt x="763033" y="498821"/>
                  </a:lnTo>
                  <a:close/>
                </a:path>
                <a:path w="3633470" h="2803525">
                  <a:moveTo>
                    <a:pt x="2946586" y="1308048"/>
                  </a:moveTo>
                  <a:lnTo>
                    <a:pt x="2418173" y="855123"/>
                  </a:lnTo>
                  <a:lnTo>
                    <a:pt x="2447613" y="820700"/>
                  </a:lnTo>
                  <a:lnTo>
                    <a:pt x="2976026" y="1273626"/>
                  </a:lnTo>
                  <a:lnTo>
                    <a:pt x="2946586" y="1308048"/>
                  </a:lnTo>
                  <a:close/>
                </a:path>
                <a:path w="3633470" h="2803525">
                  <a:moveTo>
                    <a:pt x="107951" y="1396973"/>
                  </a:moveTo>
                  <a:lnTo>
                    <a:pt x="0" y="1396973"/>
                  </a:lnTo>
                  <a:lnTo>
                    <a:pt x="0" y="1351680"/>
                  </a:lnTo>
                  <a:lnTo>
                    <a:pt x="107951" y="1351680"/>
                  </a:lnTo>
                  <a:lnTo>
                    <a:pt x="107951" y="1396973"/>
                  </a:lnTo>
                  <a:close/>
                </a:path>
                <a:path w="3633470" h="2803525">
                  <a:moveTo>
                    <a:pt x="2938736" y="1396973"/>
                  </a:moveTo>
                  <a:lnTo>
                    <a:pt x="2365030" y="1396973"/>
                  </a:lnTo>
                  <a:lnTo>
                    <a:pt x="2365030" y="1351680"/>
                  </a:lnTo>
                  <a:lnTo>
                    <a:pt x="2938736" y="1351680"/>
                  </a:lnTo>
                  <a:lnTo>
                    <a:pt x="2938736" y="1396973"/>
                  </a:lnTo>
                  <a:close/>
                </a:path>
                <a:path w="3633470" h="2803525">
                  <a:moveTo>
                    <a:pt x="3633221" y="1404068"/>
                  </a:moveTo>
                  <a:lnTo>
                    <a:pt x="3165198" y="1404068"/>
                  </a:lnTo>
                  <a:lnTo>
                    <a:pt x="3165198" y="1358776"/>
                  </a:lnTo>
                  <a:lnTo>
                    <a:pt x="3633221" y="1358776"/>
                  </a:lnTo>
                  <a:lnTo>
                    <a:pt x="3633221" y="1404068"/>
                  </a:lnTo>
                  <a:close/>
                </a:path>
                <a:path w="3633470" h="2803525">
                  <a:moveTo>
                    <a:pt x="2266896" y="2803004"/>
                  </a:moveTo>
                  <a:lnTo>
                    <a:pt x="1791324" y="2803004"/>
                  </a:lnTo>
                  <a:lnTo>
                    <a:pt x="1791324" y="2757712"/>
                  </a:lnTo>
                  <a:lnTo>
                    <a:pt x="2266896" y="2757712"/>
                  </a:lnTo>
                  <a:lnTo>
                    <a:pt x="2266896" y="2803004"/>
                  </a:lnTo>
                  <a:close/>
                </a:path>
                <a:path w="3633470" h="2803525">
                  <a:moveTo>
                    <a:pt x="3157650" y="2803004"/>
                  </a:moveTo>
                  <a:lnTo>
                    <a:pt x="2682078" y="2803004"/>
                  </a:lnTo>
                  <a:lnTo>
                    <a:pt x="2682078" y="2757712"/>
                  </a:lnTo>
                  <a:lnTo>
                    <a:pt x="3157650" y="2757712"/>
                  </a:lnTo>
                  <a:lnTo>
                    <a:pt x="3157650" y="2803004"/>
                  </a:lnTo>
                  <a:close/>
                </a:path>
                <a:path w="3633470" h="2803525">
                  <a:moveTo>
                    <a:pt x="787189" y="51331"/>
                  </a:moveTo>
                  <a:lnTo>
                    <a:pt x="324148" y="51331"/>
                  </a:lnTo>
                  <a:lnTo>
                    <a:pt x="324148" y="6038"/>
                  </a:lnTo>
                  <a:lnTo>
                    <a:pt x="787189" y="6038"/>
                  </a:lnTo>
                  <a:lnTo>
                    <a:pt x="787189" y="51331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2" name="object 6" descr=""/>
            <p:cNvPicPr/>
            <p:nvPr/>
          </p:nvPicPr>
          <p:blipFill>
            <a:blip r:embed="rId2"/>
            <a:stretch/>
          </p:blipFill>
          <p:spPr>
            <a:xfrm>
              <a:off x="0" y="6747840"/>
              <a:ext cx="4710240" cy="3219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3" name="object 7"/>
          <p:cNvSpPr/>
          <p:nvPr/>
        </p:nvSpPr>
        <p:spPr>
          <a:xfrm>
            <a:off x="6866280" y="7848720"/>
            <a:ext cx="199872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IN" sz="1900" spc="-80" strike="noStrike">
                <a:solidFill>
                  <a:srgbClr val="ffffff"/>
                </a:solidFill>
                <a:latin typeface="Lucida Sans Unicode"/>
              </a:rPr>
              <a:t>ADITYA</a:t>
            </a:r>
            <a:r>
              <a:rPr b="0" lang="en-IN" sz="19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Lucida Sans Unicode"/>
              </a:rPr>
              <a:t>DAIPURIA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94" name="object 8"/>
          <p:cNvSpPr/>
          <p:nvPr/>
        </p:nvSpPr>
        <p:spPr>
          <a:xfrm>
            <a:off x="9360000" y="7848720"/>
            <a:ext cx="178596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IN" sz="1900" spc="-80" strike="noStrike">
                <a:solidFill>
                  <a:srgbClr val="ffffff"/>
                </a:solidFill>
                <a:latin typeface="Lucida Sans Unicode"/>
              </a:rPr>
              <a:t>ADITYA</a:t>
            </a:r>
            <a:r>
              <a:rPr b="0" lang="en-IN" sz="19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Lucida Sans Unicode"/>
              </a:rPr>
              <a:t>GHOSH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95" name="object 9"/>
          <p:cNvSpPr/>
          <p:nvPr/>
        </p:nvSpPr>
        <p:spPr>
          <a:xfrm>
            <a:off x="6669360" y="8141040"/>
            <a:ext cx="467316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643400" indent="-1631160">
              <a:lnSpc>
                <a:spcPct val="116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IN" sz="1900" spc="58" strike="noStrike">
                <a:solidFill>
                  <a:srgbClr val="ffffff"/>
                </a:solidFill>
                <a:latin typeface="Lucida Sans Unicode"/>
              </a:rPr>
              <a:t>GUNJAN</a:t>
            </a:r>
            <a:r>
              <a:rPr b="0" lang="en-IN" sz="19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Lucida Sans Unicode"/>
              </a:rPr>
              <a:t>DABAS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JYOTIRMAYA</a:t>
            </a:r>
            <a:r>
              <a:rPr b="0" lang="en-IN" sz="19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Lucida Sans Unicode"/>
              </a:rPr>
              <a:t>SINGH </a:t>
            </a:r>
            <a:r>
              <a:rPr b="0" lang="en-IN" sz="1900" spc="-32" strike="noStrike">
                <a:solidFill>
                  <a:srgbClr val="ffffff"/>
                </a:solidFill>
                <a:latin typeface="Lucida Sans Unicode"/>
              </a:rPr>
              <a:t>VIDUR</a:t>
            </a:r>
            <a:r>
              <a:rPr b="0" lang="en-IN" sz="19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Lucida Sans Unicode"/>
              </a:rPr>
              <a:t>GOEL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2030760"/>
          </a:xfrm>
          <a:prstGeom prst="rect">
            <a:avLst/>
          </a:prstGeom>
          <a:noFill/>
          <a:ln w="0">
            <a:noFill/>
          </a:ln>
        </p:spPr>
        <p:txBody>
          <a:bodyPr lIns="0" rIns="0" tIns="312840" bIns="0" anchor="t">
            <a:noAutofit/>
          </a:bodyPr>
          <a:p>
            <a:pPr marL="6109200" indent="0">
              <a:lnSpc>
                <a:spcPct val="100000"/>
              </a:lnSpc>
              <a:spcBef>
                <a:spcPts val="113"/>
              </a:spcBef>
              <a:buNone/>
            </a:pPr>
            <a:r>
              <a:rPr b="0" lang="en-IN" sz="6900" spc="-1" strike="noStrike">
                <a:solidFill>
                  <a:srgbClr val="ffffff"/>
                </a:solidFill>
                <a:latin typeface="Lucida Sans Unicode"/>
              </a:rPr>
              <a:t>GROUP-</a:t>
            </a:r>
            <a:r>
              <a:rPr b="0" lang="en-IN" sz="6900" spc="-381" strike="noStrike">
                <a:solidFill>
                  <a:srgbClr val="ffffff"/>
                </a:solidFill>
                <a:latin typeface="Lucida Sans Unicode"/>
              </a:rPr>
              <a:t>23</a:t>
            </a:r>
            <a:endParaRPr b="0" lang="en-IN" sz="69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2"/>
          <p:cNvSpPr/>
          <p:nvPr/>
        </p:nvSpPr>
        <p:spPr>
          <a:xfrm>
            <a:off x="15009840" y="316440"/>
            <a:ext cx="2898360" cy="2768400"/>
          </a:xfrm>
          <a:custGeom>
            <a:avLst/>
            <a:gdLst>
              <a:gd name="textAreaLeft" fmla="*/ 0 w 2898360"/>
              <a:gd name="textAreaRight" fmla="*/ 2898720 w 2898360"/>
              <a:gd name="textAreaTop" fmla="*/ 0 h 2768400"/>
              <a:gd name="textAreaBottom" fmla="*/ 2768760 h 2768400"/>
            </a:gdLst>
            <a:ahLst/>
            <a:rect l="textAreaLeft" t="textAreaTop" r="textAreaRight" b="textAreaBottom"/>
            <a:pathLst>
              <a:path w="2898775" h="2768600">
                <a:moveTo>
                  <a:pt x="1580908" y="12700"/>
                </a:moveTo>
                <a:lnTo>
                  <a:pt x="1184580" y="12700"/>
                </a:lnTo>
                <a:lnTo>
                  <a:pt x="1234508" y="0"/>
                </a:lnTo>
                <a:lnTo>
                  <a:pt x="1532653" y="0"/>
                </a:lnTo>
                <a:lnTo>
                  <a:pt x="1580908" y="12700"/>
                </a:lnTo>
                <a:close/>
              </a:path>
              <a:path w="2898775" h="2768600">
                <a:moveTo>
                  <a:pt x="1596114" y="2755900"/>
                </a:moveTo>
                <a:lnTo>
                  <a:pt x="1184580" y="2755900"/>
                </a:lnTo>
                <a:lnTo>
                  <a:pt x="893534" y="2679700"/>
                </a:lnTo>
                <a:lnTo>
                  <a:pt x="846660" y="2654300"/>
                </a:lnTo>
                <a:lnTo>
                  <a:pt x="802057" y="2641600"/>
                </a:lnTo>
                <a:lnTo>
                  <a:pt x="758308" y="2616200"/>
                </a:lnTo>
                <a:lnTo>
                  <a:pt x="715431" y="2590800"/>
                </a:lnTo>
                <a:lnTo>
                  <a:pt x="673443" y="2565400"/>
                </a:lnTo>
                <a:lnTo>
                  <a:pt x="632365" y="2540000"/>
                </a:lnTo>
                <a:lnTo>
                  <a:pt x="592214" y="2514600"/>
                </a:lnTo>
                <a:lnTo>
                  <a:pt x="553009" y="2489200"/>
                </a:lnTo>
                <a:lnTo>
                  <a:pt x="514769" y="2463800"/>
                </a:lnTo>
                <a:lnTo>
                  <a:pt x="477512" y="2425700"/>
                </a:lnTo>
                <a:lnTo>
                  <a:pt x="441257" y="2400300"/>
                </a:lnTo>
                <a:lnTo>
                  <a:pt x="406022" y="2362200"/>
                </a:lnTo>
                <a:lnTo>
                  <a:pt x="371984" y="2324100"/>
                </a:lnTo>
                <a:lnTo>
                  <a:pt x="339314" y="2286000"/>
                </a:lnTo>
                <a:lnTo>
                  <a:pt x="308026" y="2247900"/>
                </a:lnTo>
                <a:lnTo>
                  <a:pt x="278131" y="2209800"/>
                </a:lnTo>
                <a:lnTo>
                  <a:pt x="249643" y="2171700"/>
                </a:lnTo>
                <a:lnTo>
                  <a:pt x="222574" y="2133600"/>
                </a:lnTo>
                <a:lnTo>
                  <a:pt x="196937" y="2095500"/>
                </a:lnTo>
                <a:lnTo>
                  <a:pt x="172744" y="2044700"/>
                </a:lnTo>
                <a:lnTo>
                  <a:pt x="150007" y="2006600"/>
                </a:lnTo>
                <a:lnTo>
                  <a:pt x="128740" y="1968500"/>
                </a:lnTo>
                <a:lnTo>
                  <a:pt x="108955" y="1917700"/>
                </a:lnTo>
                <a:lnTo>
                  <a:pt x="90121" y="1866900"/>
                </a:lnTo>
                <a:lnTo>
                  <a:pt x="73059" y="1828800"/>
                </a:lnTo>
                <a:lnTo>
                  <a:pt x="57774" y="1778000"/>
                </a:lnTo>
                <a:lnTo>
                  <a:pt x="44270" y="1727200"/>
                </a:lnTo>
                <a:lnTo>
                  <a:pt x="32552" y="1676400"/>
                </a:lnTo>
                <a:lnTo>
                  <a:pt x="22624" y="1625600"/>
                </a:lnTo>
                <a:lnTo>
                  <a:pt x="14492" y="1587500"/>
                </a:lnTo>
                <a:lnTo>
                  <a:pt x="8158" y="1536700"/>
                </a:lnTo>
                <a:lnTo>
                  <a:pt x="3629" y="1485900"/>
                </a:lnTo>
                <a:lnTo>
                  <a:pt x="908" y="1435100"/>
                </a:lnTo>
                <a:lnTo>
                  <a:pt x="0" y="1384300"/>
                </a:lnTo>
                <a:lnTo>
                  <a:pt x="908" y="1333500"/>
                </a:lnTo>
                <a:lnTo>
                  <a:pt x="3629" y="1282700"/>
                </a:lnTo>
                <a:lnTo>
                  <a:pt x="8158" y="1231900"/>
                </a:lnTo>
                <a:lnTo>
                  <a:pt x="14492" y="1181100"/>
                </a:lnTo>
                <a:lnTo>
                  <a:pt x="22624" y="1130300"/>
                </a:lnTo>
                <a:lnTo>
                  <a:pt x="32552" y="1079500"/>
                </a:lnTo>
                <a:lnTo>
                  <a:pt x="44270" y="1028700"/>
                </a:lnTo>
                <a:lnTo>
                  <a:pt x="57774" y="977900"/>
                </a:lnTo>
                <a:lnTo>
                  <a:pt x="73059" y="939800"/>
                </a:lnTo>
                <a:lnTo>
                  <a:pt x="90121" y="889000"/>
                </a:lnTo>
                <a:lnTo>
                  <a:pt x="108955" y="838200"/>
                </a:lnTo>
                <a:lnTo>
                  <a:pt x="128740" y="800100"/>
                </a:lnTo>
                <a:lnTo>
                  <a:pt x="150007" y="749300"/>
                </a:lnTo>
                <a:lnTo>
                  <a:pt x="172744" y="711200"/>
                </a:lnTo>
                <a:lnTo>
                  <a:pt x="196937" y="673100"/>
                </a:lnTo>
                <a:lnTo>
                  <a:pt x="222574" y="622300"/>
                </a:lnTo>
                <a:lnTo>
                  <a:pt x="249643" y="584200"/>
                </a:lnTo>
                <a:lnTo>
                  <a:pt x="278131" y="546100"/>
                </a:lnTo>
                <a:lnTo>
                  <a:pt x="308026" y="508000"/>
                </a:lnTo>
                <a:lnTo>
                  <a:pt x="339314" y="469900"/>
                </a:lnTo>
                <a:lnTo>
                  <a:pt x="371984" y="431800"/>
                </a:lnTo>
                <a:lnTo>
                  <a:pt x="406022" y="393700"/>
                </a:lnTo>
                <a:lnTo>
                  <a:pt x="441257" y="368300"/>
                </a:lnTo>
                <a:lnTo>
                  <a:pt x="477512" y="330200"/>
                </a:lnTo>
                <a:lnTo>
                  <a:pt x="514769" y="304800"/>
                </a:lnTo>
                <a:lnTo>
                  <a:pt x="553009" y="266700"/>
                </a:lnTo>
                <a:lnTo>
                  <a:pt x="592214" y="241300"/>
                </a:lnTo>
                <a:lnTo>
                  <a:pt x="632365" y="215900"/>
                </a:lnTo>
                <a:lnTo>
                  <a:pt x="673443" y="190500"/>
                </a:lnTo>
                <a:lnTo>
                  <a:pt x="715431" y="165100"/>
                </a:lnTo>
                <a:lnTo>
                  <a:pt x="758308" y="139700"/>
                </a:lnTo>
                <a:lnTo>
                  <a:pt x="802057" y="127000"/>
                </a:lnTo>
                <a:lnTo>
                  <a:pt x="846660" y="101600"/>
                </a:lnTo>
                <a:lnTo>
                  <a:pt x="893534" y="88900"/>
                </a:lnTo>
                <a:lnTo>
                  <a:pt x="940913" y="63500"/>
                </a:lnTo>
                <a:lnTo>
                  <a:pt x="1135020" y="12700"/>
                </a:lnTo>
                <a:lnTo>
                  <a:pt x="1628849" y="12700"/>
                </a:lnTo>
                <a:lnTo>
                  <a:pt x="1816936" y="63500"/>
                </a:lnTo>
                <a:lnTo>
                  <a:pt x="1242735" y="63500"/>
                </a:lnTo>
                <a:lnTo>
                  <a:pt x="1195834" y="76200"/>
                </a:lnTo>
                <a:lnTo>
                  <a:pt x="1149456" y="76200"/>
                </a:lnTo>
                <a:lnTo>
                  <a:pt x="969761" y="127000"/>
                </a:lnTo>
                <a:lnTo>
                  <a:pt x="926443" y="139700"/>
                </a:lnTo>
                <a:lnTo>
                  <a:pt x="883826" y="165100"/>
                </a:lnTo>
                <a:lnTo>
                  <a:pt x="841942" y="177800"/>
                </a:lnTo>
                <a:lnTo>
                  <a:pt x="800820" y="203200"/>
                </a:lnTo>
                <a:lnTo>
                  <a:pt x="760491" y="215900"/>
                </a:lnTo>
                <a:lnTo>
                  <a:pt x="720983" y="241300"/>
                </a:lnTo>
                <a:lnTo>
                  <a:pt x="682328" y="266700"/>
                </a:lnTo>
                <a:lnTo>
                  <a:pt x="644556" y="292100"/>
                </a:lnTo>
                <a:lnTo>
                  <a:pt x="607695" y="317500"/>
                </a:lnTo>
                <a:lnTo>
                  <a:pt x="571777" y="342900"/>
                </a:lnTo>
                <a:lnTo>
                  <a:pt x="536832" y="368300"/>
                </a:lnTo>
                <a:lnTo>
                  <a:pt x="502889" y="406400"/>
                </a:lnTo>
                <a:lnTo>
                  <a:pt x="469979" y="431800"/>
                </a:lnTo>
                <a:lnTo>
                  <a:pt x="438131" y="469900"/>
                </a:lnTo>
                <a:lnTo>
                  <a:pt x="407376" y="495300"/>
                </a:lnTo>
                <a:lnTo>
                  <a:pt x="377743" y="533400"/>
                </a:lnTo>
                <a:lnTo>
                  <a:pt x="349264" y="571500"/>
                </a:lnTo>
                <a:lnTo>
                  <a:pt x="321967" y="596900"/>
                </a:lnTo>
                <a:lnTo>
                  <a:pt x="295882" y="635000"/>
                </a:lnTo>
                <a:lnTo>
                  <a:pt x="271041" y="673100"/>
                </a:lnTo>
                <a:lnTo>
                  <a:pt x="247472" y="711200"/>
                </a:lnTo>
                <a:lnTo>
                  <a:pt x="225206" y="749300"/>
                </a:lnTo>
                <a:lnTo>
                  <a:pt x="204274" y="800100"/>
                </a:lnTo>
                <a:lnTo>
                  <a:pt x="184704" y="838200"/>
                </a:lnTo>
                <a:lnTo>
                  <a:pt x="166527" y="876300"/>
                </a:lnTo>
                <a:lnTo>
                  <a:pt x="149773" y="914400"/>
                </a:lnTo>
                <a:lnTo>
                  <a:pt x="134472" y="965200"/>
                </a:lnTo>
                <a:lnTo>
                  <a:pt x="120654" y="1003300"/>
                </a:lnTo>
                <a:lnTo>
                  <a:pt x="108349" y="1054100"/>
                </a:lnTo>
                <a:lnTo>
                  <a:pt x="97588" y="1092200"/>
                </a:lnTo>
                <a:lnTo>
                  <a:pt x="88400" y="1143000"/>
                </a:lnTo>
                <a:lnTo>
                  <a:pt x="80815" y="1193800"/>
                </a:lnTo>
                <a:lnTo>
                  <a:pt x="74863" y="1231900"/>
                </a:lnTo>
                <a:lnTo>
                  <a:pt x="70575" y="1282700"/>
                </a:lnTo>
                <a:lnTo>
                  <a:pt x="67979" y="1333500"/>
                </a:lnTo>
                <a:lnTo>
                  <a:pt x="67108" y="1384300"/>
                </a:lnTo>
                <a:lnTo>
                  <a:pt x="67979" y="1422400"/>
                </a:lnTo>
                <a:lnTo>
                  <a:pt x="70574" y="1473200"/>
                </a:lnTo>
                <a:lnTo>
                  <a:pt x="74863" y="1524000"/>
                </a:lnTo>
                <a:lnTo>
                  <a:pt x="80814" y="1574800"/>
                </a:lnTo>
                <a:lnTo>
                  <a:pt x="88399" y="1612900"/>
                </a:lnTo>
                <a:lnTo>
                  <a:pt x="97587" y="1663700"/>
                </a:lnTo>
                <a:lnTo>
                  <a:pt x="108349" y="1701800"/>
                </a:lnTo>
                <a:lnTo>
                  <a:pt x="120653" y="1752600"/>
                </a:lnTo>
                <a:lnTo>
                  <a:pt x="134471" y="1790700"/>
                </a:lnTo>
                <a:lnTo>
                  <a:pt x="149771" y="1841500"/>
                </a:lnTo>
                <a:lnTo>
                  <a:pt x="166525" y="1879600"/>
                </a:lnTo>
                <a:lnTo>
                  <a:pt x="184702" y="1930400"/>
                </a:lnTo>
                <a:lnTo>
                  <a:pt x="204271" y="1968500"/>
                </a:lnTo>
                <a:lnTo>
                  <a:pt x="225204" y="2006600"/>
                </a:lnTo>
                <a:lnTo>
                  <a:pt x="247469" y="2044700"/>
                </a:lnTo>
                <a:lnTo>
                  <a:pt x="271038" y="2082800"/>
                </a:lnTo>
                <a:lnTo>
                  <a:pt x="295879" y="2120900"/>
                </a:lnTo>
                <a:lnTo>
                  <a:pt x="321963" y="2159000"/>
                </a:lnTo>
                <a:lnTo>
                  <a:pt x="349260" y="2197100"/>
                </a:lnTo>
                <a:lnTo>
                  <a:pt x="377739" y="2235200"/>
                </a:lnTo>
                <a:lnTo>
                  <a:pt x="407372" y="2260600"/>
                </a:lnTo>
                <a:lnTo>
                  <a:pt x="438127" y="2298700"/>
                </a:lnTo>
                <a:lnTo>
                  <a:pt x="469974" y="2324100"/>
                </a:lnTo>
                <a:lnTo>
                  <a:pt x="502884" y="2362200"/>
                </a:lnTo>
                <a:lnTo>
                  <a:pt x="536827" y="2387600"/>
                </a:lnTo>
                <a:lnTo>
                  <a:pt x="571772" y="2413000"/>
                </a:lnTo>
                <a:lnTo>
                  <a:pt x="607690" y="2438400"/>
                </a:lnTo>
                <a:lnTo>
                  <a:pt x="644550" y="2476500"/>
                </a:lnTo>
                <a:lnTo>
                  <a:pt x="682323" y="2489200"/>
                </a:lnTo>
                <a:lnTo>
                  <a:pt x="720978" y="2514600"/>
                </a:lnTo>
                <a:lnTo>
                  <a:pt x="760485" y="2540000"/>
                </a:lnTo>
                <a:lnTo>
                  <a:pt x="800815" y="2565400"/>
                </a:lnTo>
                <a:lnTo>
                  <a:pt x="841937" y="2578100"/>
                </a:lnTo>
                <a:lnTo>
                  <a:pt x="883821" y="2603500"/>
                </a:lnTo>
                <a:lnTo>
                  <a:pt x="1058380" y="2654300"/>
                </a:lnTo>
                <a:lnTo>
                  <a:pt x="1149452" y="2679700"/>
                </a:lnTo>
                <a:lnTo>
                  <a:pt x="1195832" y="2679700"/>
                </a:lnTo>
                <a:lnTo>
                  <a:pt x="1242733" y="2692400"/>
                </a:lnTo>
                <a:lnTo>
                  <a:pt x="1337981" y="2692400"/>
                </a:lnTo>
                <a:lnTo>
                  <a:pt x="1386268" y="2705100"/>
                </a:lnTo>
                <a:lnTo>
                  <a:pt x="1800021" y="2705100"/>
                </a:lnTo>
                <a:lnTo>
                  <a:pt x="1596114" y="2755900"/>
                </a:lnTo>
                <a:close/>
              </a:path>
              <a:path w="2898775" h="2768600">
                <a:moveTo>
                  <a:pt x="2643447" y="406400"/>
                </a:moveTo>
                <a:lnTo>
                  <a:pt x="2594104" y="406400"/>
                </a:lnTo>
                <a:lnTo>
                  <a:pt x="2575735" y="393700"/>
                </a:lnTo>
                <a:lnTo>
                  <a:pt x="2560449" y="381000"/>
                </a:lnTo>
                <a:lnTo>
                  <a:pt x="2549068" y="368300"/>
                </a:lnTo>
                <a:lnTo>
                  <a:pt x="2225357" y="368300"/>
                </a:lnTo>
                <a:lnTo>
                  <a:pt x="2185556" y="330200"/>
                </a:lnTo>
                <a:lnTo>
                  <a:pt x="2144653" y="304800"/>
                </a:lnTo>
                <a:lnTo>
                  <a:pt x="2102704" y="266700"/>
                </a:lnTo>
                <a:lnTo>
                  <a:pt x="2059765" y="241300"/>
                </a:lnTo>
                <a:lnTo>
                  <a:pt x="2015893" y="215900"/>
                </a:lnTo>
                <a:lnTo>
                  <a:pt x="1971143" y="203200"/>
                </a:lnTo>
                <a:lnTo>
                  <a:pt x="1879239" y="152400"/>
                </a:lnTo>
                <a:lnTo>
                  <a:pt x="1832197" y="139700"/>
                </a:lnTo>
                <a:lnTo>
                  <a:pt x="1538237" y="63500"/>
                </a:lnTo>
                <a:lnTo>
                  <a:pt x="1816936" y="63500"/>
                </a:lnTo>
                <a:lnTo>
                  <a:pt x="1862904" y="76200"/>
                </a:lnTo>
                <a:lnTo>
                  <a:pt x="1910358" y="101600"/>
                </a:lnTo>
                <a:lnTo>
                  <a:pt x="1957008" y="114300"/>
                </a:lnTo>
                <a:lnTo>
                  <a:pt x="2002828" y="139700"/>
                </a:lnTo>
                <a:lnTo>
                  <a:pt x="2047787" y="165100"/>
                </a:lnTo>
                <a:lnTo>
                  <a:pt x="2091857" y="190500"/>
                </a:lnTo>
                <a:lnTo>
                  <a:pt x="2135010" y="215900"/>
                </a:lnTo>
                <a:lnTo>
                  <a:pt x="2177216" y="241300"/>
                </a:lnTo>
                <a:lnTo>
                  <a:pt x="2218447" y="266700"/>
                </a:lnTo>
                <a:lnTo>
                  <a:pt x="2258674" y="304800"/>
                </a:lnTo>
                <a:lnTo>
                  <a:pt x="2682705" y="304800"/>
                </a:lnTo>
                <a:lnTo>
                  <a:pt x="2688502" y="330200"/>
                </a:lnTo>
                <a:lnTo>
                  <a:pt x="2682705" y="368300"/>
                </a:lnTo>
                <a:lnTo>
                  <a:pt x="2666896" y="393700"/>
                </a:lnTo>
                <a:lnTo>
                  <a:pt x="2643447" y="406400"/>
                </a:lnTo>
                <a:close/>
              </a:path>
              <a:path w="2898775" h="2768600">
                <a:moveTo>
                  <a:pt x="2682705" y="304800"/>
                </a:moveTo>
                <a:lnTo>
                  <a:pt x="2549068" y="304800"/>
                </a:lnTo>
                <a:lnTo>
                  <a:pt x="2560449" y="292100"/>
                </a:lnTo>
                <a:lnTo>
                  <a:pt x="2575735" y="279400"/>
                </a:lnTo>
                <a:lnTo>
                  <a:pt x="2594104" y="266700"/>
                </a:lnTo>
                <a:lnTo>
                  <a:pt x="2643447" y="266700"/>
                </a:lnTo>
                <a:lnTo>
                  <a:pt x="2666896" y="279400"/>
                </a:lnTo>
                <a:lnTo>
                  <a:pt x="2682705" y="304800"/>
                </a:lnTo>
                <a:close/>
              </a:path>
              <a:path w="2898775" h="2768600">
                <a:moveTo>
                  <a:pt x="1165809" y="596900"/>
                </a:moveTo>
                <a:lnTo>
                  <a:pt x="1036703" y="596900"/>
                </a:lnTo>
                <a:lnTo>
                  <a:pt x="1076519" y="571500"/>
                </a:lnTo>
                <a:lnTo>
                  <a:pt x="1099380" y="571500"/>
                </a:lnTo>
                <a:lnTo>
                  <a:pt x="1101285" y="558800"/>
                </a:lnTo>
                <a:lnTo>
                  <a:pt x="1134979" y="419100"/>
                </a:lnTo>
                <a:lnTo>
                  <a:pt x="1157123" y="368300"/>
                </a:lnTo>
                <a:lnTo>
                  <a:pt x="1195329" y="330200"/>
                </a:lnTo>
                <a:lnTo>
                  <a:pt x="1219278" y="304800"/>
                </a:lnTo>
                <a:lnTo>
                  <a:pt x="1245443" y="292100"/>
                </a:lnTo>
                <a:lnTo>
                  <a:pt x="1523869" y="292100"/>
                </a:lnTo>
                <a:lnTo>
                  <a:pt x="1550032" y="304800"/>
                </a:lnTo>
                <a:lnTo>
                  <a:pt x="1573979" y="330200"/>
                </a:lnTo>
                <a:lnTo>
                  <a:pt x="1594902" y="342900"/>
                </a:lnTo>
                <a:lnTo>
                  <a:pt x="1603541" y="355600"/>
                </a:lnTo>
                <a:lnTo>
                  <a:pt x="1285353" y="355600"/>
                </a:lnTo>
                <a:lnTo>
                  <a:pt x="1269417" y="368300"/>
                </a:lnTo>
                <a:lnTo>
                  <a:pt x="1254376" y="368300"/>
                </a:lnTo>
                <a:lnTo>
                  <a:pt x="1240610" y="381000"/>
                </a:lnTo>
                <a:lnTo>
                  <a:pt x="1211034" y="419100"/>
                </a:lnTo>
                <a:lnTo>
                  <a:pt x="1172858" y="571500"/>
                </a:lnTo>
                <a:lnTo>
                  <a:pt x="1165809" y="596900"/>
                </a:lnTo>
                <a:close/>
              </a:path>
              <a:path w="2898775" h="2768600">
                <a:moveTo>
                  <a:pt x="2852232" y="673100"/>
                </a:moveTo>
                <a:lnTo>
                  <a:pt x="2802554" y="673100"/>
                </a:lnTo>
                <a:lnTo>
                  <a:pt x="2784283" y="660400"/>
                </a:lnTo>
                <a:lnTo>
                  <a:pt x="2768911" y="647700"/>
                </a:lnTo>
                <a:lnTo>
                  <a:pt x="2757199" y="635000"/>
                </a:lnTo>
                <a:lnTo>
                  <a:pt x="1647129" y="635000"/>
                </a:lnTo>
                <a:lnTo>
                  <a:pt x="1614526" y="609600"/>
                </a:lnTo>
                <a:lnTo>
                  <a:pt x="1596437" y="571500"/>
                </a:lnTo>
                <a:lnTo>
                  <a:pt x="1563387" y="431800"/>
                </a:lnTo>
                <a:lnTo>
                  <a:pt x="1558279" y="419100"/>
                </a:lnTo>
                <a:lnTo>
                  <a:pt x="1550650" y="406400"/>
                </a:lnTo>
                <a:lnTo>
                  <a:pt x="1540714" y="393700"/>
                </a:lnTo>
                <a:lnTo>
                  <a:pt x="1528686" y="381000"/>
                </a:lnTo>
                <a:lnTo>
                  <a:pt x="1514926" y="368300"/>
                </a:lnTo>
                <a:lnTo>
                  <a:pt x="1499890" y="368300"/>
                </a:lnTo>
                <a:lnTo>
                  <a:pt x="1483954" y="355600"/>
                </a:lnTo>
                <a:lnTo>
                  <a:pt x="1603541" y="355600"/>
                </a:lnTo>
                <a:lnTo>
                  <a:pt x="1612180" y="368300"/>
                </a:lnTo>
                <a:lnTo>
                  <a:pt x="1625445" y="393700"/>
                </a:lnTo>
                <a:lnTo>
                  <a:pt x="1634329" y="419100"/>
                </a:lnTo>
                <a:lnTo>
                  <a:pt x="1667719" y="558800"/>
                </a:lnTo>
                <a:lnTo>
                  <a:pt x="2884194" y="558800"/>
                </a:lnTo>
                <a:lnTo>
                  <a:pt x="2892252" y="571500"/>
                </a:lnTo>
                <a:lnTo>
                  <a:pt x="2898162" y="596900"/>
                </a:lnTo>
                <a:lnTo>
                  <a:pt x="2892252" y="635000"/>
                </a:lnTo>
                <a:lnTo>
                  <a:pt x="2876136" y="660400"/>
                </a:lnTo>
                <a:lnTo>
                  <a:pt x="2852232" y="673100"/>
                </a:lnTo>
                <a:close/>
              </a:path>
              <a:path w="2898775" h="2768600">
                <a:moveTo>
                  <a:pt x="818050" y="2247900"/>
                </a:moveTo>
                <a:lnTo>
                  <a:pt x="732532" y="2247900"/>
                </a:lnTo>
                <a:lnTo>
                  <a:pt x="712234" y="2235200"/>
                </a:lnTo>
                <a:lnTo>
                  <a:pt x="693506" y="2235200"/>
                </a:lnTo>
                <a:lnTo>
                  <a:pt x="676821" y="2209800"/>
                </a:lnTo>
                <a:lnTo>
                  <a:pt x="554385" y="2095500"/>
                </a:lnTo>
                <a:lnTo>
                  <a:pt x="540314" y="2082800"/>
                </a:lnTo>
                <a:lnTo>
                  <a:pt x="529264" y="2057400"/>
                </a:lnTo>
                <a:lnTo>
                  <a:pt x="521462" y="2032000"/>
                </a:lnTo>
                <a:lnTo>
                  <a:pt x="517137" y="2019300"/>
                </a:lnTo>
                <a:lnTo>
                  <a:pt x="516483" y="1993900"/>
                </a:lnTo>
                <a:lnTo>
                  <a:pt x="519468" y="1968500"/>
                </a:lnTo>
                <a:lnTo>
                  <a:pt x="525977" y="1955800"/>
                </a:lnTo>
                <a:lnTo>
                  <a:pt x="535895" y="1930400"/>
                </a:lnTo>
                <a:lnTo>
                  <a:pt x="616191" y="1803400"/>
                </a:lnTo>
                <a:lnTo>
                  <a:pt x="622210" y="1790700"/>
                </a:lnTo>
                <a:lnTo>
                  <a:pt x="624736" y="1778000"/>
                </a:lnTo>
                <a:lnTo>
                  <a:pt x="623736" y="1765300"/>
                </a:lnTo>
                <a:lnTo>
                  <a:pt x="619176" y="1752600"/>
                </a:lnTo>
                <a:lnTo>
                  <a:pt x="610324" y="1727200"/>
                </a:lnTo>
                <a:lnTo>
                  <a:pt x="601932" y="1714500"/>
                </a:lnTo>
                <a:lnTo>
                  <a:pt x="594027" y="1689100"/>
                </a:lnTo>
                <a:lnTo>
                  <a:pt x="586635" y="1663700"/>
                </a:lnTo>
                <a:lnTo>
                  <a:pt x="580129" y="1651000"/>
                </a:lnTo>
                <a:lnTo>
                  <a:pt x="570824" y="1651000"/>
                </a:lnTo>
                <a:lnTo>
                  <a:pt x="559187" y="1638300"/>
                </a:lnTo>
                <a:lnTo>
                  <a:pt x="545686" y="1638300"/>
                </a:lnTo>
                <a:lnTo>
                  <a:pt x="397589" y="1600200"/>
                </a:lnTo>
                <a:lnTo>
                  <a:pt x="376827" y="1587500"/>
                </a:lnTo>
                <a:lnTo>
                  <a:pt x="357552" y="1587500"/>
                </a:lnTo>
                <a:lnTo>
                  <a:pt x="340207" y="1574800"/>
                </a:lnTo>
                <a:lnTo>
                  <a:pt x="325240" y="1549400"/>
                </a:lnTo>
                <a:lnTo>
                  <a:pt x="313168" y="1536700"/>
                </a:lnTo>
                <a:lnTo>
                  <a:pt x="304331" y="1511300"/>
                </a:lnTo>
                <a:lnTo>
                  <a:pt x="298902" y="1498600"/>
                </a:lnTo>
                <a:lnTo>
                  <a:pt x="297054" y="1473200"/>
                </a:lnTo>
                <a:lnTo>
                  <a:pt x="297054" y="1295400"/>
                </a:lnTo>
                <a:lnTo>
                  <a:pt x="299489" y="1257300"/>
                </a:lnTo>
                <a:lnTo>
                  <a:pt x="306639" y="1231900"/>
                </a:lnTo>
                <a:lnTo>
                  <a:pt x="318276" y="1206500"/>
                </a:lnTo>
                <a:lnTo>
                  <a:pt x="334170" y="1181100"/>
                </a:lnTo>
                <a:lnTo>
                  <a:pt x="353881" y="1168400"/>
                </a:lnTo>
                <a:lnTo>
                  <a:pt x="376717" y="1143000"/>
                </a:lnTo>
                <a:lnTo>
                  <a:pt x="402097" y="1130300"/>
                </a:lnTo>
                <a:lnTo>
                  <a:pt x="429439" y="1130300"/>
                </a:lnTo>
                <a:lnTo>
                  <a:pt x="573835" y="1092200"/>
                </a:lnTo>
                <a:lnTo>
                  <a:pt x="576880" y="1092200"/>
                </a:lnTo>
                <a:lnTo>
                  <a:pt x="584367" y="1066800"/>
                </a:lnTo>
                <a:lnTo>
                  <a:pt x="592376" y="1041400"/>
                </a:lnTo>
                <a:lnTo>
                  <a:pt x="600878" y="1028700"/>
                </a:lnTo>
                <a:lnTo>
                  <a:pt x="609846" y="1003300"/>
                </a:lnTo>
                <a:lnTo>
                  <a:pt x="609518" y="1003300"/>
                </a:lnTo>
                <a:lnTo>
                  <a:pt x="532667" y="876300"/>
                </a:lnTo>
                <a:lnTo>
                  <a:pt x="519616" y="850900"/>
                </a:lnTo>
                <a:lnTo>
                  <a:pt x="511049" y="825500"/>
                </a:lnTo>
                <a:lnTo>
                  <a:pt x="507118" y="800100"/>
                </a:lnTo>
                <a:lnTo>
                  <a:pt x="507976" y="762000"/>
                </a:lnTo>
                <a:lnTo>
                  <a:pt x="523945" y="711200"/>
                </a:lnTo>
                <a:lnTo>
                  <a:pt x="557030" y="660400"/>
                </a:lnTo>
                <a:lnTo>
                  <a:pt x="674188" y="546100"/>
                </a:lnTo>
                <a:lnTo>
                  <a:pt x="696153" y="533400"/>
                </a:lnTo>
                <a:lnTo>
                  <a:pt x="720812" y="508000"/>
                </a:lnTo>
                <a:lnTo>
                  <a:pt x="747541" y="508000"/>
                </a:lnTo>
                <a:lnTo>
                  <a:pt x="775718" y="495300"/>
                </a:lnTo>
                <a:lnTo>
                  <a:pt x="832819" y="495300"/>
                </a:lnTo>
                <a:lnTo>
                  <a:pt x="860145" y="508000"/>
                </a:lnTo>
                <a:lnTo>
                  <a:pt x="885753" y="520700"/>
                </a:lnTo>
                <a:lnTo>
                  <a:pt x="969730" y="571500"/>
                </a:lnTo>
                <a:lnTo>
                  <a:pt x="767860" y="571500"/>
                </a:lnTo>
                <a:lnTo>
                  <a:pt x="752499" y="584200"/>
                </a:lnTo>
                <a:lnTo>
                  <a:pt x="738328" y="584200"/>
                </a:lnTo>
                <a:lnTo>
                  <a:pt x="725705" y="596900"/>
                </a:lnTo>
                <a:lnTo>
                  <a:pt x="608548" y="711200"/>
                </a:lnTo>
                <a:lnTo>
                  <a:pt x="597895" y="723900"/>
                </a:lnTo>
                <a:lnTo>
                  <a:pt x="589530" y="736600"/>
                </a:lnTo>
                <a:lnTo>
                  <a:pt x="583625" y="762000"/>
                </a:lnTo>
                <a:lnTo>
                  <a:pt x="580350" y="774700"/>
                </a:lnTo>
                <a:lnTo>
                  <a:pt x="582116" y="812800"/>
                </a:lnTo>
                <a:lnTo>
                  <a:pt x="671385" y="965200"/>
                </a:lnTo>
                <a:lnTo>
                  <a:pt x="679885" y="977900"/>
                </a:lnTo>
                <a:lnTo>
                  <a:pt x="683460" y="1003300"/>
                </a:lnTo>
                <a:lnTo>
                  <a:pt x="682062" y="1016000"/>
                </a:lnTo>
                <a:lnTo>
                  <a:pt x="675644" y="1041400"/>
                </a:lnTo>
                <a:lnTo>
                  <a:pt x="667447" y="1054100"/>
                </a:lnTo>
                <a:lnTo>
                  <a:pt x="659673" y="1079500"/>
                </a:lnTo>
                <a:lnTo>
                  <a:pt x="652350" y="1092200"/>
                </a:lnTo>
                <a:lnTo>
                  <a:pt x="645505" y="1104900"/>
                </a:lnTo>
                <a:lnTo>
                  <a:pt x="636335" y="1130300"/>
                </a:lnTo>
                <a:lnTo>
                  <a:pt x="623204" y="1143000"/>
                </a:lnTo>
                <a:lnTo>
                  <a:pt x="606770" y="1155700"/>
                </a:lnTo>
                <a:lnTo>
                  <a:pt x="587691" y="1168400"/>
                </a:lnTo>
                <a:lnTo>
                  <a:pt x="445988" y="1193800"/>
                </a:lnTo>
                <a:lnTo>
                  <a:pt x="430279" y="1206500"/>
                </a:lnTo>
                <a:lnTo>
                  <a:pt x="415695" y="1206500"/>
                </a:lnTo>
                <a:lnTo>
                  <a:pt x="402572" y="1219200"/>
                </a:lnTo>
                <a:lnTo>
                  <a:pt x="375419" y="1257300"/>
                </a:lnTo>
                <a:lnTo>
                  <a:pt x="369914" y="1295400"/>
                </a:lnTo>
                <a:lnTo>
                  <a:pt x="369914" y="1371600"/>
                </a:lnTo>
                <a:lnTo>
                  <a:pt x="370181" y="1371600"/>
                </a:lnTo>
                <a:lnTo>
                  <a:pt x="369914" y="1422400"/>
                </a:lnTo>
                <a:lnTo>
                  <a:pt x="369914" y="1473200"/>
                </a:lnTo>
                <a:lnTo>
                  <a:pt x="373162" y="1485900"/>
                </a:lnTo>
                <a:lnTo>
                  <a:pt x="382264" y="1511300"/>
                </a:lnTo>
                <a:lnTo>
                  <a:pt x="396249" y="1524000"/>
                </a:lnTo>
                <a:lnTo>
                  <a:pt x="414151" y="1524000"/>
                </a:lnTo>
                <a:lnTo>
                  <a:pt x="562236" y="1562100"/>
                </a:lnTo>
                <a:lnTo>
                  <a:pt x="592930" y="1574800"/>
                </a:lnTo>
                <a:lnTo>
                  <a:pt x="619372" y="1587500"/>
                </a:lnTo>
                <a:lnTo>
                  <a:pt x="640501" y="1612900"/>
                </a:lnTo>
                <a:lnTo>
                  <a:pt x="655260" y="1651000"/>
                </a:lnTo>
                <a:lnTo>
                  <a:pt x="662010" y="1663700"/>
                </a:lnTo>
                <a:lnTo>
                  <a:pt x="669231" y="1676400"/>
                </a:lnTo>
                <a:lnTo>
                  <a:pt x="676898" y="1701800"/>
                </a:lnTo>
                <a:lnTo>
                  <a:pt x="684986" y="1714500"/>
                </a:lnTo>
                <a:lnTo>
                  <a:pt x="695291" y="1752600"/>
                </a:lnTo>
                <a:lnTo>
                  <a:pt x="697521" y="1778000"/>
                </a:lnTo>
                <a:lnTo>
                  <a:pt x="691755" y="1816100"/>
                </a:lnTo>
                <a:lnTo>
                  <a:pt x="678070" y="1841500"/>
                </a:lnTo>
                <a:lnTo>
                  <a:pt x="597761" y="1968500"/>
                </a:lnTo>
                <a:lnTo>
                  <a:pt x="590420" y="1993900"/>
                </a:lnTo>
                <a:lnTo>
                  <a:pt x="594666" y="2032000"/>
                </a:lnTo>
                <a:lnTo>
                  <a:pt x="728338" y="2159000"/>
                </a:lnTo>
                <a:lnTo>
                  <a:pt x="762263" y="2184400"/>
                </a:lnTo>
                <a:lnTo>
                  <a:pt x="923612" y="2184400"/>
                </a:lnTo>
                <a:lnTo>
                  <a:pt x="837499" y="2235200"/>
                </a:lnTo>
                <a:lnTo>
                  <a:pt x="818050" y="2247900"/>
                </a:lnTo>
                <a:close/>
              </a:path>
              <a:path w="2898775" h="2768600">
                <a:moveTo>
                  <a:pt x="2884194" y="558800"/>
                </a:moveTo>
                <a:lnTo>
                  <a:pt x="2757199" y="558800"/>
                </a:lnTo>
                <a:lnTo>
                  <a:pt x="2768911" y="546100"/>
                </a:lnTo>
                <a:lnTo>
                  <a:pt x="2784283" y="533400"/>
                </a:lnTo>
                <a:lnTo>
                  <a:pt x="2802554" y="533400"/>
                </a:lnTo>
                <a:lnTo>
                  <a:pt x="2822961" y="520700"/>
                </a:lnTo>
                <a:lnTo>
                  <a:pt x="2852232" y="533400"/>
                </a:lnTo>
                <a:lnTo>
                  <a:pt x="2876136" y="546100"/>
                </a:lnTo>
                <a:lnTo>
                  <a:pt x="2884194" y="558800"/>
                </a:lnTo>
                <a:close/>
              </a:path>
              <a:path w="2898775" h="2768600">
                <a:moveTo>
                  <a:pt x="1029061" y="673100"/>
                </a:moveTo>
                <a:lnTo>
                  <a:pt x="989404" y="673100"/>
                </a:lnTo>
                <a:lnTo>
                  <a:pt x="970915" y="660400"/>
                </a:lnTo>
                <a:lnTo>
                  <a:pt x="847291" y="584200"/>
                </a:lnTo>
                <a:lnTo>
                  <a:pt x="832573" y="571500"/>
                </a:lnTo>
                <a:lnTo>
                  <a:pt x="969730" y="571500"/>
                </a:lnTo>
                <a:lnTo>
                  <a:pt x="1011719" y="596900"/>
                </a:lnTo>
                <a:lnTo>
                  <a:pt x="1165809" y="596900"/>
                </a:lnTo>
                <a:lnTo>
                  <a:pt x="1154446" y="609600"/>
                </a:lnTo>
                <a:lnTo>
                  <a:pt x="1139362" y="622300"/>
                </a:lnTo>
                <a:lnTo>
                  <a:pt x="1102710" y="647700"/>
                </a:lnTo>
                <a:lnTo>
                  <a:pt x="1084406" y="647700"/>
                </a:lnTo>
                <a:lnTo>
                  <a:pt x="1066301" y="660400"/>
                </a:lnTo>
                <a:lnTo>
                  <a:pt x="1048458" y="660400"/>
                </a:lnTo>
                <a:lnTo>
                  <a:pt x="1029061" y="673100"/>
                </a:lnTo>
                <a:close/>
              </a:path>
              <a:path w="2898775" h="2768600">
                <a:moveTo>
                  <a:pt x="1433383" y="812800"/>
                </a:moveTo>
                <a:lnTo>
                  <a:pt x="1336663" y="812800"/>
                </a:lnTo>
                <a:lnTo>
                  <a:pt x="1384654" y="800100"/>
                </a:lnTo>
                <a:lnTo>
                  <a:pt x="1433383" y="812800"/>
                </a:lnTo>
                <a:close/>
              </a:path>
              <a:path w="2898775" h="2768600">
                <a:moveTo>
                  <a:pt x="1479962" y="1993900"/>
                </a:moveTo>
                <a:lnTo>
                  <a:pt x="1289350" y="1993900"/>
                </a:lnTo>
                <a:lnTo>
                  <a:pt x="1152511" y="1955800"/>
                </a:lnTo>
                <a:lnTo>
                  <a:pt x="1110780" y="1930400"/>
                </a:lnTo>
                <a:lnTo>
                  <a:pt x="1070874" y="1905000"/>
                </a:lnTo>
                <a:lnTo>
                  <a:pt x="1032878" y="1879600"/>
                </a:lnTo>
                <a:lnTo>
                  <a:pt x="996877" y="1854200"/>
                </a:lnTo>
                <a:lnTo>
                  <a:pt x="962956" y="1828800"/>
                </a:lnTo>
                <a:lnTo>
                  <a:pt x="931522" y="1790700"/>
                </a:lnTo>
                <a:lnTo>
                  <a:pt x="902969" y="1752600"/>
                </a:lnTo>
                <a:lnTo>
                  <a:pt x="877353" y="1714500"/>
                </a:lnTo>
                <a:lnTo>
                  <a:pt x="854734" y="1676400"/>
                </a:lnTo>
                <a:lnTo>
                  <a:pt x="835170" y="1638300"/>
                </a:lnTo>
                <a:lnTo>
                  <a:pt x="818348" y="1587500"/>
                </a:lnTo>
                <a:lnTo>
                  <a:pt x="805228" y="1549400"/>
                </a:lnTo>
                <a:lnTo>
                  <a:pt x="795831" y="1498600"/>
                </a:lnTo>
                <a:lnTo>
                  <a:pt x="790177" y="1447800"/>
                </a:lnTo>
                <a:lnTo>
                  <a:pt x="788287" y="1397000"/>
                </a:lnTo>
                <a:lnTo>
                  <a:pt x="790177" y="1358900"/>
                </a:lnTo>
                <a:lnTo>
                  <a:pt x="795831" y="1308100"/>
                </a:lnTo>
                <a:lnTo>
                  <a:pt x="805228" y="1257300"/>
                </a:lnTo>
                <a:lnTo>
                  <a:pt x="818348" y="1219200"/>
                </a:lnTo>
                <a:lnTo>
                  <a:pt x="835170" y="1168400"/>
                </a:lnTo>
                <a:lnTo>
                  <a:pt x="854734" y="1130300"/>
                </a:lnTo>
                <a:lnTo>
                  <a:pt x="877353" y="1092200"/>
                </a:lnTo>
                <a:lnTo>
                  <a:pt x="902969" y="1054100"/>
                </a:lnTo>
                <a:lnTo>
                  <a:pt x="931522" y="1016000"/>
                </a:lnTo>
                <a:lnTo>
                  <a:pt x="962956" y="977900"/>
                </a:lnTo>
                <a:lnTo>
                  <a:pt x="996877" y="952500"/>
                </a:lnTo>
                <a:lnTo>
                  <a:pt x="1032878" y="914400"/>
                </a:lnTo>
                <a:lnTo>
                  <a:pt x="1070874" y="889000"/>
                </a:lnTo>
                <a:lnTo>
                  <a:pt x="1110780" y="876300"/>
                </a:lnTo>
                <a:lnTo>
                  <a:pt x="1152511" y="850900"/>
                </a:lnTo>
                <a:lnTo>
                  <a:pt x="1289350" y="812800"/>
                </a:lnTo>
                <a:lnTo>
                  <a:pt x="1481398" y="812800"/>
                </a:lnTo>
                <a:lnTo>
                  <a:pt x="1620133" y="850900"/>
                </a:lnTo>
                <a:lnTo>
                  <a:pt x="1668480" y="876300"/>
                </a:lnTo>
                <a:lnTo>
                  <a:pt x="1337071" y="876300"/>
                </a:lnTo>
                <a:lnTo>
                  <a:pt x="1245642" y="901700"/>
                </a:lnTo>
                <a:lnTo>
                  <a:pt x="1202167" y="914400"/>
                </a:lnTo>
                <a:lnTo>
                  <a:pt x="1160434" y="927100"/>
                </a:lnTo>
                <a:lnTo>
                  <a:pt x="1120628" y="952500"/>
                </a:lnTo>
                <a:lnTo>
                  <a:pt x="1082937" y="977900"/>
                </a:lnTo>
                <a:lnTo>
                  <a:pt x="1047547" y="1003300"/>
                </a:lnTo>
                <a:lnTo>
                  <a:pt x="1014643" y="1028700"/>
                </a:lnTo>
                <a:lnTo>
                  <a:pt x="984411" y="1066800"/>
                </a:lnTo>
                <a:lnTo>
                  <a:pt x="957039" y="1104900"/>
                </a:lnTo>
                <a:lnTo>
                  <a:pt x="932713" y="1143000"/>
                </a:lnTo>
                <a:lnTo>
                  <a:pt x="911618" y="1181100"/>
                </a:lnTo>
                <a:lnTo>
                  <a:pt x="893940" y="1219200"/>
                </a:lnTo>
                <a:lnTo>
                  <a:pt x="879867" y="1257300"/>
                </a:lnTo>
                <a:lnTo>
                  <a:pt x="869584" y="1308100"/>
                </a:lnTo>
                <a:lnTo>
                  <a:pt x="863278" y="1358900"/>
                </a:lnTo>
                <a:lnTo>
                  <a:pt x="861135" y="1397000"/>
                </a:lnTo>
                <a:lnTo>
                  <a:pt x="863278" y="1447800"/>
                </a:lnTo>
                <a:lnTo>
                  <a:pt x="869584" y="1498600"/>
                </a:lnTo>
                <a:lnTo>
                  <a:pt x="879867" y="1536700"/>
                </a:lnTo>
                <a:lnTo>
                  <a:pt x="893940" y="1587500"/>
                </a:lnTo>
                <a:lnTo>
                  <a:pt x="911618" y="1625600"/>
                </a:lnTo>
                <a:lnTo>
                  <a:pt x="932713" y="1663700"/>
                </a:lnTo>
                <a:lnTo>
                  <a:pt x="957039" y="1701800"/>
                </a:lnTo>
                <a:lnTo>
                  <a:pt x="984411" y="1739900"/>
                </a:lnTo>
                <a:lnTo>
                  <a:pt x="1014643" y="1778000"/>
                </a:lnTo>
                <a:lnTo>
                  <a:pt x="1047547" y="1803400"/>
                </a:lnTo>
                <a:lnTo>
                  <a:pt x="1082937" y="1828800"/>
                </a:lnTo>
                <a:lnTo>
                  <a:pt x="1120628" y="1854200"/>
                </a:lnTo>
                <a:lnTo>
                  <a:pt x="1160434" y="1879600"/>
                </a:lnTo>
                <a:lnTo>
                  <a:pt x="1202167" y="1892300"/>
                </a:lnTo>
                <a:lnTo>
                  <a:pt x="1245642" y="1905000"/>
                </a:lnTo>
                <a:lnTo>
                  <a:pt x="1290672" y="1917700"/>
                </a:lnTo>
                <a:lnTo>
                  <a:pt x="1337071" y="1917700"/>
                </a:lnTo>
                <a:lnTo>
                  <a:pt x="1384654" y="1930400"/>
                </a:lnTo>
                <a:lnTo>
                  <a:pt x="1658531" y="1930400"/>
                </a:lnTo>
                <a:lnTo>
                  <a:pt x="1616809" y="1955800"/>
                </a:lnTo>
                <a:lnTo>
                  <a:pt x="1479962" y="1993900"/>
                </a:lnTo>
                <a:close/>
              </a:path>
              <a:path w="2898775" h="2768600">
                <a:moveTo>
                  <a:pt x="2469311" y="1079500"/>
                </a:moveTo>
                <a:lnTo>
                  <a:pt x="2419617" y="1079500"/>
                </a:lnTo>
                <a:lnTo>
                  <a:pt x="2401337" y="1066800"/>
                </a:lnTo>
                <a:lnTo>
                  <a:pt x="2385961" y="1054100"/>
                </a:lnTo>
                <a:lnTo>
                  <a:pt x="2374254" y="1041400"/>
                </a:lnTo>
                <a:lnTo>
                  <a:pt x="1758482" y="1041400"/>
                </a:lnTo>
                <a:lnTo>
                  <a:pt x="1714360" y="990600"/>
                </a:lnTo>
                <a:lnTo>
                  <a:pt x="1673220" y="965200"/>
                </a:lnTo>
                <a:lnTo>
                  <a:pt x="1629645" y="939800"/>
                </a:lnTo>
                <a:lnTo>
                  <a:pt x="1583904" y="914400"/>
                </a:lnTo>
                <a:lnTo>
                  <a:pt x="1536265" y="901700"/>
                </a:lnTo>
                <a:lnTo>
                  <a:pt x="1436372" y="876300"/>
                </a:lnTo>
                <a:lnTo>
                  <a:pt x="1668480" y="876300"/>
                </a:lnTo>
                <a:lnTo>
                  <a:pt x="1714286" y="901700"/>
                </a:lnTo>
                <a:lnTo>
                  <a:pt x="1757426" y="939800"/>
                </a:lnTo>
                <a:lnTo>
                  <a:pt x="1797774" y="977900"/>
                </a:lnTo>
                <a:lnTo>
                  <a:pt x="2509331" y="977900"/>
                </a:lnTo>
                <a:lnTo>
                  <a:pt x="2515241" y="1003300"/>
                </a:lnTo>
                <a:lnTo>
                  <a:pt x="2509331" y="1041400"/>
                </a:lnTo>
                <a:lnTo>
                  <a:pt x="2493215" y="1066800"/>
                </a:lnTo>
                <a:lnTo>
                  <a:pt x="2469311" y="1079500"/>
                </a:lnTo>
                <a:close/>
              </a:path>
              <a:path w="2898775" h="2768600">
                <a:moveTo>
                  <a:pt x="2509331" y="977900"/>
                </a:moveTo>
                <a:lnTo>
                  <a:pt x="2374254" y="977900"/>
                </a:lnTo>
                <a:lnTo>
                  <a:pt x="2385961" y="952500"/>
                </a:lnTo>
                <a:lnTo>
                  <a:pt x="2401337" y="939800"/>
                </a:lnTo>
                <a:lnTo>
                  <a:pt x="2419617" y="939800"/>
                </a:lnTo>
                <a:lnTo>
                  <a:pt x="2440040" y="927100"/>
                </a:lnTo>
                <a:lnTo>
                  <a:pt x="2469311" y="939800"/>
                </a:lnTo>
                <a:lnTo>
                  <a:pt x="2493215" y="952500"/>
                </a:lnTo>
                <a:lnTo>
                  <a:pt x="2509331" y="977900"/>
                </a:lnTo>
                <a:close/>
              </a:path>
              <a:path w="2898775" h="2768600">
                <a:moveTo>
                  <a:pt x="1658531" y="1930400"/>
                </a:moveTo>
                <a:lnTo>
                  <a:pt x="1384654" y="1930400"/>
                </a:lnTo>
                <a:lnTo>
                  <a:pt x="1432238" y="1917700"/>
                </a:lnTo>
                <a:lnTo>
                  <a:pt x="1478638" y="1917700"/>
                </a:lnTo>
                <a:lnTo>
                  <a:pt x="1523669" y="1905000"/>
                </a:lnTo>
                <a:lnTo>
                  <a:pt x="1567144" y="1892300"/>
                </a:lnTo>
                <a:lnTo>
                  <a:pt x="1608877" y="1879600"/>
                </a:lnTo>
                <a:lnTo>
                  <a:pt x="1648681" y="1854200"/>
                </a:lnTo>
                <a:lnTo>
                  <a:pt x="1686372" y="1828800"/>
                </a:lnTo>
                <a:lnTo>
                  <a:pt x="1721761" y="1803400"/>
                </a:lnTo>
                <a:lnTo>
                  <a:pt x="1754664" y="1778000"/>
                </a:lnTo>
                <a:lnTo>
                  <a:pt x="1784893" y="1739900"/>
                </a:lnTo>
                <a:lnTo>
                  <a:pt x="1812264" y="1701800"/>
                </a:lnTo>
                <a:lnTo>
                  <a:pt x="1836589" y="1663700"/>
                </a:lnTo>
                <a:lnTo>
                  <a:pt x="1857682" y="1625600"/>
                </a:lnTo>
                <a:lnTo>
                  <a:pt x="1875358" y="1587500"/>
                </a:lnTo>
                <a:lnTo>
                  <a:pt x="1889430" y="1536700"/>
                </a:lnTo>
                <a:lnTo>
                  <a:pt x="1899712" y="1498600"/>
                </a:lnTo>
                <a:lnTo>
                  <a:pt x="1906018" y="1447800"/>
                </a:lnTo>
                <a:lnTo>
                  <a:pt x="1908161" y="1397000"/>
                </a:lnTo>
                <a:lnTo>
                  <a:pt x="1911027" y="1384300"/>
                </a:lnTo>
                <a:lnTo>
                  <a:pt x="1918840" y="1371600"/>
                </a:lnTo>
                <a:lnTo>
                  <a:pt x="2598013" y="1371600"/>
                </a:lnTo>
                <a:lnTo>
                  <a:pt x="2609725" y="1346200"/>
                </a:lnTo>
                <a:lnTo>
                  <a:pt x="2625097" y="1333500"/>
                </a:lnTo>
                <a:lnTo>
                  <a:pt x="2643368" y="1333500"/>
                </a:lnTo>
                <a:lnTo>
                  <a:pt x="2663774" y="1320800"/>
                </a:lnTo>
                <a:lnTo>
                  <a:pt x="2693046" y="1333500"/>
                </a:lnTo>
                <a:lnTo>
                  <a:pt x="2716949" y="1346200"/>
                </a:lnTo>
                <a:lnTo>
                  <a:pt x="2733066" y="1371600"/>
                </a:lnTo>
                <a:lnTo>
                  <a:pt x="2738975" y="1397000"/>
                </a:lnTo>
                <a:lnTo>
                  <a:pt x="2733066" y="1435100"/>
                </a:lnTo>
                <a:lnTo>
                  <a:pt x="1979940" y="1435100"/>
                </a:lnTo>
                <a:lnTo>
                  <a:pt x="1974791" y="1485900"/>
                </a:lnTo>
                <a:lnTo>
                  <a:pt x="1965423" y="1536700"/>
                </a:lnTo>
                <a:lnTo>
                  <a:pt x="1951870" y="1587500"/>
                </a:lnTo>
                <a:lnTo>
                  <a:pt x="1934162" y="1638300"/>
                </a:lnTo>
                <a:lnTo>
                  <a:pt x="1914589" y="1676400"/>
                </a:lnTo>
                <a:lnTo>
                  <a:pt x="1891961" y="1714500"/>
                </a:lnTo>
                <a:lnTo>
                  <a:pt x="1866336" y="1752600"/>
                </a:lnTo>
                <a:lnTo>
                  <a:pt x="1837776" y="1790700"/>
                </a:lnTo>
                <a:lnTo>
                  <a:pt x="1806340" y="1828800"/>
                </a:lnTo>
                <a:lnTo>
                  <a:pt x="1772428" y="1854200"/>
                </a:lnTo>
                <a:lnTo>
                  <a:pt x="1736429" y="1879600"/>
                </a:lnTo>
                <a:lnTo>
                  <a:pt x="1698434" y="1905000"/>
                </a:lnTo>
                <a:lnTo>
                  <a:pt x="1658531" y="1930400"/>
                </a:lnTo>
                <a:close/>
              </a:path>
              <a:path w="2898775" h="2768600">
                <a:moveTo>
                  <a:pt x="2693046" y="1473200"/>
                </a:moveTo>
                <a:lnTo>
                  <a:pt x="2643368" y="1473200"/>
                </a:lnTo>
                <a:lnTo>
                  <a:pt x="2625097" y="1460500"/>
                </a:lnTo>
                <a:lnTo>
                  <a:pt x="2609725" y="1447800"/>
                </a:lnTo>
                <a:lnTo>
                  <a:pt x="2598013" y="1435100"/>
                </a:lnTo>
                <a:lnTo>
                  <a:pt x="2733066" y="1435100"/>
                </a:lnTo>
                <a:lnTo>
                  <a:pt x="2716949" y="1460500"/>
                </a:lnTo>
                <a:lnTo>
                  <a:pt x="2693046" y="1473200"/>
                </a:lnTo>
                <a:close/>
              </a:path>
              <a:path w="2898775" h="2768600">
                <a:moveTo>
                  <a:pt x="2119702" y="2184400"/>
                </a:moveTo>
                <a:lnTo>
                  <a:pt x="2007046" y="2184400"/>
                </a:lnTo>
                <a:lnTo>
                  <a:pt x="2025137" y="2171700"/>
                </a:lnTo>
                <a:lnTo>
                  <a:pt x="2040970" y="2159000"/>
                </a:lnTo>
                <a:lnTo>
                  <a:pt x="2163417" y="2044700"/>
                </a:lnTo>
                <a:lnTo>
                  <a:pt x="2174652" y="2032000"/>
                </a:lnTo>
                <a:lnTo>
                  <a:pt x="2179868" y="2006600"/>
                </a:lnTo>
                <a:lnTo>
                  <a:pt x="2178894" y="1993900"/>
                </a:lnTo>
                <a:lnTo>
                  <a:pt x="2171559" y="1968500"/>
                </a:lnTo>
                <a:lnTo>
                  <a:pt x="2096139" y="1854200"/>
                </a:lnTo>
                <a:lnTo>
                  <a:pt x="2091335" y="1841500"/>
                </a:lnTo>
                <a:lnTo>
                  <a:pt x="2087698" y="1841500"/>
                </a:lnTo>
                <a:lnTo>
                  <a:pt x="2085393" y="1828800"/>
                </a:lnTo>
                <a:lnTo>
                  <a:pt x="2084588" y="1828800"/>
                </a:lnTo>
                <a:lnTo>
                  <a:pt x="2087451" y="1803400"/>
                </a:lnTo>
                <a:lnTo>
                  <a:pt x="2095257" y="1803400"/>
                </a:lnTo>
                <a:lnTo>
                  <a:pt x="2106834" y="1790700"/>
                </a:lnTo>
                <a:lnTo>
                  <a:pt x="2713035" y="1790700"/>
                </a:lnTo>
                <a:lnTo>
                  <a:pt x="2724745" y="1765300"/>
                </a:lnTo>
                <a:lnTo>
                  <a:pt x="2740127" y="1752600"/>
                </a:lnTo>
                <a:lnTo>
                  <a:pt x="2808092" y="1752600"/>
                </a:lnTo>
                <a:lnTo>
                  <a:pt x="2831995" y="1765300"/>
                </a:lnTo>
                <a:lnTo>
                  <a:pt x="2848112" y="1790700"/>
                </a:lnTo>
                <a:lnTo>
                  <a:pt x="2854022" y="1828800"/>
                </a:lnTo>
                <a:lnTo>
                  <a:pt x="2848112" y="1854200"/>
                </a:lnTo>
                <a:lnTo>
                  <a:pt x="2188047" y="1854200"/>
                </a:lnTo>
                <a:lnTo>
                  <a:pt x="2233425" y="1930400"/>
                </a:lnTo>
                <a:lnTo>
                  <a:pt x="2243335" y="1955800"/>
                </a:lnTo>
                <a:lnTo>
                  <a:pt x="2249838" y="1968500"/>
                </a:lnTo>
                <a:lnTo>
                  <a:pt x="2252825" y="1993900"/>
                </a:lnTo>
                <a:lnTo>
                  <a:pt x="2252183" y="2019300"/>
                </a:lnTo>
                <a:lnTo>
                  <a:pt x="2247856" y="2032000"/>
                </a:lnTo>
                <a:lnTo>
                  <a:pt x="2240048" y="2057400"/>
                </a:lnTo>
                <a:lnTo>
                  <a:pt x="2228990" y="2082800"/>
                </a:lnTo>
                <a:lnTo>
                  <a:pt x="2214910" y="2095500"/>
                </a:lnTo>
                <a:lnTo>
                  <a:pt x="2119702" y="2184400"/>
                </a:lnTo>
                <a:close/>
              </a:path>
              <a:path w="2898775" h="2768600">
                <a:moveTo>
                  <a:pt x="2808092" y="1892300"/>
                </a:moveTo>
                <a:lnTo>
                  <a:pt x="2740127" y="1892300"/>
                </a:lnTo>
                <a:lnTo>
                  <a:pt x="2724745" y="1879600"/>
                </a:lnTo>
                <a:lnTo>
                  <a:pt x="2713035" y="1854200"/>
                </a:lnTo>
                <a:lnTo>
                  <a:pt x="2848112" y="1854200"/>
                </a:lnTo>
                <a:lnTo>
                  <a:pt x="2831995" y="1879600"/>
                </a:lnTo>
                <a:lnTo>
                  <a:pt x="2808092" y="1892300"/>
                </a:lnTo>
                <a:close/>
              </a:path>
              <a:path w="2898775" h="2768600">
                <a:moveTo>
                  <a:pt x="923612" y="2184400"/>
                </a:moveTo>
                <a:lnTo>
                  <a:pt x="781068" y="2184400"/>
                </a:lnTo>
                <a:lnTo>
                  <a:pt x="799037" y="2171700"/>
                </a:lnTo>
                <a:lnTo>
                  <a:pt x="928206" y="2095500"/>
                </a:lnTo>
                <a:lnTo>
                  <a:pt x="957965" y="2082800"/>
                </a:lnTo>
                <a:lnTo>
                  <a:pt x="989620" y="2070100"/>
                </a:lnTo>
                <a:lnTo>
                  <a:pt x="1021750" y="2070100"/>
                </a:lnTo>
                <a:lnTo>
                  <a:pt x="1052935" y="2082800"/>
                </a:lnTo>
                <a:lnTo>
                  <a:pt x="1070532" y="2095500"/>
                </a:lnTo>
                <a:lnTo>
                  <a:pt x="1088394" y="2095500"/>
                </a:lnTo>
                <a:lnTo>
                  <a:pt x="1124654" y="2120900"/>
                </a:lnTo>
                <a:lnTo>
                  <a:pt x="1153922" y="2133600"/>
                </a:lnTo>
                <a:lnTo>
                  <a:pt x="1178164" y="2146300"/>
                </a:lnTo>
                <a:lnTo>
                  <a:pt x="979770" y="2146300"/>
                </a:lnTo>
                <a:lnTo>
                  <a:pt x="966668" y="2159000"/>
                </a:lnTo>
                <a:lnTo>
                  <a:pt x="923612" y="2184400"/>
                </a:lnTo>
                <a:close/>
              </a:path>
              <a:path w="2898775" h="2768600">
                <a:moveTo>
                  <a:pt x="1586147" y="2400300"/>
                </a:moveTo>
                <a:lnTo>
                  <a:pt x="1490361" y="2400300"/>
                </a:lnTo>
                <a:lnTo>
                  <a:pt x="1506848" y="2387600"/>
                </a:lnTo>
                <a:lnTo>
                  <a:pt x="1519460" y="2374900"/>
                </a:lnTo>
                <a:lnTo>
                  <a:pt x="1526975" y="2362200"/>
                </a:lnTo>
                <a:lnTo>
                  <a:pt x="1561518" y="2209800"/>
                </a:lnTo>
                <a:lnTo>
                  <a:pt x="1572869" y="2171700"/>
                </a:lnTo>
                <a:lnTo>
                  <a:pt x="1591144" y="2146300"/>
                </a:lnTo>
                <a:lnTo>
                  <a:pt x="1615394" y="2133600"/>
                </a:lnTo>
                <a:lnTo>
                  <a:pt x="1644666" y="2120900"/>
                </a:lnTo>
                <a:lnTo>
                  <a:pt x="1680926" y="2095500"/>
                </a:lnTo>
                <a:lnTo>
                  <a:pt x="1698788" y="2095500"/>
                </a:lnTo>
                <a:lnTo>
                  <a:pt x="1716385" y="2082800"/>
                </a:lnTo>
                <a:lnTo>
                  <a:pt x="1747570" y="2070100"/>
                </a:lnTo>
                <a:lnTo>
                  <a:pt x="1779699" y="2070100"/>
                </a:lnTo>
                <a:lnTo>
                  <a:pt x="1811350" y="2082800"/>
                </a:lnTo>
                <a:lnTo>
                  <a:pt x="1841101" y="2095500"/>
                </a:lnTo>
                <a:lnTo>
                  <a:pt x="1927222" y="2146300"/>
                </a:lnTo>
                <a:lnTo>
                  <a:pt x="1747640" y="2146300"/>
                </a:lnTo>
                <a:lnTo>
                  <a:pt x="1708828" y="2171700"/>
                </a:lnTo>
                <a:lnTo>
                  <a:pt x="1689064" y="2171700"/>
                </a:lnTo>
                <a:lnTo>
                  <a:pt x="1669151" y="2184400"/>
                </a:lnTo>
                <a:lnTo>
                  <a:pt x="1656237" y="2184400"/>
                </a:lnTo>
                <a:lnTo>
                  <a:pt x="1645546" y="2197100"/>
                </a:lnTo>
                <a:lnTo>
                  <a:pt x="1637494" y="2209800"/>
                </a:lnTo>
                <a:lnTo>
                  <a:pt x="1632497" y="2222500"/>
                </a:lnTo>
                <a:lnTo>
                  <a:pt x="1597930" y="2374900"/>
                </a:lnTo>
                <a:lnTo>
                  <a:pt x="1591184" y="2387600"/>
                </a:lnTo>
                <a:lnTo>
                  <a:pt x="1586147" y="2400300"/>
                </a:lnTo>
                <a:close/>
              </a:path>
              <a:path w="2898775" h="2768600">
                <a:moveTo>
                  <a:pt x="1552115" y="2451100"/>
                </a:moveTo>
                <a:lnTo>
                  <a:pt x="1217217" y="2451100"/>
                </a:lnTo>
                <a:lnTo>
                  <a:pt x="1201326" y="2425700"/>
                </a:lnTo>
                <a:lnTo>
                  <a:pt x="1188202" y="2413000"/>
                </a:lnTo>
                <a:lnTo>
                  <a:pt x="1178129" y="2387600"/>
                </a:lnTo>
                <a:lnTo>
                  <a:pt x="1171390" y="2374900"/>
                </a:lnTo>
                <a:lnTo>
                  <a:pt x="1136835" y="2222500"/>
                </a:lnTo>
                <a:lnTo>
                  <a:pt x="1131838" y="2209800"/>
                </a:lnTo>
                <a:lnTo>
                  <a:pt x="1123786" y="2197100"/>
                </a:lnTo>
                <a:lnTo>
                  <a:pt x="1113095" y="2184400"/>
                </a:lnTo>
                <a:lnTo>
                  <a:pt x="1100181" y="2184400"/>
                </a:lnTo>
                <a:lnTo>
                  <a:pt x="1080259" y="2171700"/>
                </a:lnTo>
                <a:lnTo>
                  <a:pt x="1060488" y="2171700"/>
                </a:lnTo>
                <a:lnTo>
                  <a:pt x="1021668" y="2146300"/>
                </a:lnTo>
                <a:lnTo>
                  <a:pt x="1178164" y="2146300"/>
                </a:lnTo>
                <a:lnTo>
                  <a:pt x="1196431" y="2171700"/>
                </a:lnTo>
                <a:lnTo>
                  <a:pt x="1207777" y="2209800"/>
                </a:lnTo>
                <a:lnTo>
                  <a:pt x="1242333" y="2362200"/>
                </a:lnTo>
                <a:lnTo>
                  <a:pt x="1249848" y="2374900"/>
                </a:lnTo>
                <a:lnTo>
                  <a:pt x="1262460" y="2387600"/>
                </a:lnTo>
                <a:lnTo>
                  <a:pt x="1278946" y="2400300"/>
                </a:lnTo>
                <a:lnTo>
                  <a:pt x="1586147" y="2400300"/>
                </a:lnTo>
                <a:lnTo>
                  <a:pt x="1581110" y="2413000"/>
                </a:lnTo>
                <a:lnTo>
                  <a:pt x="1567992" y="2425700"/>
                </a:lnTo>
                <a:lnTo>
                  <a:pt x="1552115" y="2451100"/>
                </a:lnTo>
                <a:close/>
              </a:path>
              <a:path w="2898775" h="2768600">
                <a:moveTo>
                  <a:pt x="2036776" y="2247900"/>
                </a:moveTo>
                <a:lnTo>
                  <a:pt x="1951270" y="2247900"/>
                </a:lnTo>
                <a:lnTo>
                  <a:pt x="1931833" y="2235200"/>
                </a:lnTo>
                <a:lnTo>
                  <a:pt x="1802639" y="2159000"/>
                </a:lnTo>
                <a:lnTo>
                  <a:pt x="1789545" y="2146300"/>
                </a:lnTo>
                <a:lnTo>
                  <a:pt x="1927222" y="2146300"/>
                </a:lnTo>
                <a:lnTo>
                  <a:pt x="1970282" y="2171700"/>
                </a:lnTo>
                <a:lnTo>
                  <a:pt x="1988244" y="2184400"/>
                </a:lnTo>
                <a:lnTo>
                  <a:pt x="2119702" y="2184400"/>
                </a:lnTo>
                <a:lnTo>
                  <a:pt x="2092499" y="2209800"/>
                </a:lnTo>
                <a:lnTo>
                  <a:pt x="2075807" y="2235200"/>
                </a:lnTo>
                <a:lnTo>
                  <a:pt x="2057075" y="2235200"/>
                </a:lnTo>
                <a:lnTo>
                  <a:pt x="2036776" y="2247900"/>
                </a:lnTo>
                <a:close/>
              </a:path>
              <a:path w="2898775" h="2768600">
                <a:moveTo>
                  <a:pt x="1800021" y="2705100"/>
                </a:moveTo>
                <a:lnTo>
                  <a:pt x="1386268" y="2705100"/>
                </a:lnTo>
                <a:lnTo>
                  <a:pt x="1436208" y="2692400"/>
                </a:lnTo>
                <a:lnTo>
                  <a:pt x="1534991" y="2692400"/>
                </a:lnTo>
                <a:lnTo>
                  <a:pt x="1583770" y="2679700"/>
                </a:lnTo>
                <a:lnTo>
                  <a:pt x="1632100" y="2679700"/>
                </a:lnTo>
                <a:lnTo>
                  <a:pt x="1820287" y="2628900"/>
                </a:lnTo>
                <a:lnTo>
                  <a:pt x="1865894" y="2603500"/>
                </a:lnTo>
                <a:lnTo>
                  <a:pt x="1910861" y="2590800"/>
                </a:lnTo>
                <a:lnTo>
                  <a:pt x="1955158" y="2565400"/>
                </a:lnTo>
                <a:lnTo>
                  <a:pt x="1998753" y="2552700"/>
                </a:lnTo>
                <a:lnTo>
                  <a:pt x="2041615" y="2527300"/>
                </a:lnTo>
                <a:lnTo>
                  <a:pt x="2083711" y="2501900"/>
                </a:lnTo>
                <a:lnTo>
                  <a:pt x="2125011" y="2476500"/>
                </a:lnTo>
                <a:lnTo>
                  <a:pt x="2165482" y="2438400"/>
                </a:lnTo>
                <a:lnTo>
                  <a:pt x="2205094" y="2413000"/>
                </a:lnTo>
                <a:lnTo>
                  <a:pt x="2491569" y="2413000"/>
                </a:lnTo>
                <a:lnTo>
                  <a:pt x="2503075" y="2387600"/>
                </a:lnTo>
                <a:lnTo>
                  <a:pt x="2518091" y="2374900"/>
                </a:lnTo>
                <a:lnTo>
                  <a:pt x="2584442" y="2374900"/>
                </a:lnTo>
                <a:lnTo>
                  <a:pt x="2607883" y="2387600"/>
                </a:lnTo>
                <a:lnTo>
                  <a:pt x="2623690" y="2413000"/>
                </a:lnTo>
                <a:lnTo>
                  <a:pt x="2629486" y="2438400"/>
                </a:lnTo>
                <a:lnTo>
                  <a:pt x="2623690" y="2476500"/>
                </a:lnTo>
                <a:lnTo>
                  <a:pt x="2237563" y="2476500"/>
                </a:lnTo>
                <a:lnTo>
                  <a:pt x="2197930" y="2501900"/>
                </a:lnTo>
                <a:lnTo>
                  <a:pt x="2157367" y="2527300"/>
                </a:lnTo>
                <a:lnTo>
                  <a:pt x="2115901" y="2552700"/>
                </a:lnTo>
                <a:lnTo>
                  <a:pt x="2073563" y="2578100"/>
                </a:lnTo>
                <a:lnTo>
                  <a:pt x="2030382" y="2603500"/>
                </a:lnTo>
                <a:lnTo>
                  <a:pt x="1986386" y="2628900"/>
                </a:lnTo>
                <a:lnTo>
                  <a:pt x="1941604" y="2654300"/>
                </a:lnTo>
                <a:lnTo>
                  <a:pt x="1896066" y="2667000"/>
                </a:lnTo>
                <a:lnTo>
                  <a:pt x="1849801" y="2692400"/>
                </a:lnTo>
                <a:lnTo>
                  <a:pt x="1800021" y="2705100"/>
                </a:lnTo>
                <a:close/>
              </a:path>
              <a:path w="2898775" h="2768600">
                <a:moveTo>
                  <a:pt x="1492969" y="2476500"/>
                </a:moveTo>
                <a:lnTo>
                  <a:pt x="1276334" y="2476500"/>
                </a:lnTo>
                <a:lnTo>
                  <a:pt x="1255275" y="2463800"/>
                </a:lnTo>
                <a:lnTo>
                  <a:pt x="1235404" y="2451100"/>
                </a:lnTo>
                <a:lnTo>
                  <a:pt x="1533912" y="2451100"/>
                </a:lnTo>
                <a:lnTo>
                  <a:pt x="1514031" y="2463800"/>
                </a:lnTo>
                <a:lnTo>
                  <a:pt x="1492969" y="2476500"/>
                </a:lnTo>
                <a:close/>
              </a:path>
              <a:path w="2898775" h="2768600">
                <a:moveTo>
                  <a:pt x="2584442" y="2514600"/>
                </a:moveTo>
                <a:lnTo>
                  <a:pt x="2534355" y="2514600"/>
                </a:lnTo>
                <a:lnTo>
                  <a:pt x="2515437" y="2501900"/>
                </a:lnTo>
                <a:lnTo>
                  <a:pt x="2499905" y="2489200"/>
                </a:lnTo>
                <a:lnTo>
                  <a:pt x="2488682" y="2476500"/>
                </a:lnTo>
                <a:lnTo>
                  <a:pt x="2623690" y="2476500"/>
                </a:lnTo>
                <a:lnTo>
                  <a:pt x="2607883" y="2489200"/>
                </a:lnTo>
                <a:lnTo>
                  <a:pt x="2584442" y="2514600"/>
                </a:lnTo>
                <a:close/>
              </a:path>
              <a:path w="2898775" h="2768600">
                <a:moveTo>
                  <a:pt x="1439161" y="2768600"/>
                </a:moveTo>
                <a:lnTo>
                  <a:pt x="1284780" y="2768600"/>
                </a:lnTo>
                <a:lnTo>
                  <a:pt x="1234508" y="2755900"/>
                </a:lnTo>
                <a:lnTo>
                  <a:pt x="1491790" y="2755900"/>
                </a:lnTo>
                <a:lnTo>
                  <a:pt x="1439161" y="2768600"/>
                </a:lnTo>
                <a:close/>
              </a:path>
            </a:pathLst>
          </a:custGeom>
          <a:solidFill>
            <a:srgbClr val="ffffff">
              <a:alpha val="7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object 3" descr=""/>
          <p:cNvPicPr/>
          <p:nvPr/>
        </p:nvPicPr>
        <p:blipFill>
          <a:blip r:embed="rId1"/>
          <a:stretch/>
        </p:blipFill>
        <p:spPr>
          <a:xfrm>
            <a:off x="1403640" y="2351880"/>
            <a:ext cx="132840" cy="132840"/>
          </a:xfrm>
          <a:prstGeom prst="rect">
            <a:avLst/>
          </a:prstGeom>
          <a:ln w="0">
            <a:noFill/>
          </a:ln>
        </p:spPr>
      </p:pic>
      <p:pic>
        <p:nvPicPr>
          <p:cNvPr id="99" name="object 4" descr=""/>
          <p:cNvPicPr/>
          <p:nvPr/>
        </p:nvPicPr>
        <p:blipFill>
          <a:blip r:embed="rId2"/>
          <a:stretch/>
        </p:blipFill>
        <p:spPr>
          <a:xfrm>
            <a:off x="1403640" y="4256640"/>
            <a:ext cx="132840" cy="132840"/>
          </a:xfrm>
          <a:prstGeom prst="rect">
            <a:avLst/>
          </a:prstGeom>
          <a:ln w="0">
            <a:noFill/>
          </a:ln>
        </p:spPr>
      </p:pic>
      <p:pic>
        <p:nvPicPr>
          <p:cNvPr id="100" name="object 5" descr=""/>
          <p:cNvPicPr/>
          <p:nvPr/>
        </p:nvPicPr>
        <p:blipFill>
          <a:blip r:embed="rId3"/>
          <a:stretch/>
        </p:blipFill>
        <p:spPr>
          <a:xfrm>
            <a:off x="1403640" y="6161760"/>
            <a:ext cx="132840" cy="132840"/>
          </a:xfrm>
          <a:prstGeom prst="rect">
            <a:avLst/>
          </a:prstGeom>
          <a:ln w="0">
            <a:noFill/>
          </a:ln>
        </p:spPr>
      </p:pic>
      <p:pic>
        <p:nvPicPr>
          <p:cNvPr id="101" name="object 6" descr=""/>
          <p:cNvPicPr/>
          <p:nvPr/>
        </p:nvPicPr>
        <p:blipFill>
          <a:blip r:embed="rId4"/>
          <a:stretch/>
        </p:blipFill>
        <p:spPr>
          <a:xfrm>
            <a:off x="1403640" y="8543160"/>
            <a:ext cx="132840" cy="132840"/>
          </a:xfrm>
          <a:prstGeom prst="rect">
            <a:avLst/>
          </a:prstGeom>
          <a:ln w="0">
            <a:noFill/>
          </a:ln>
        </p:spPr>
      </p:pic>
      <p:sp>
        <p:nvSpPr>
          <p:cNvPr id="102" name="object 7"/>
          <p:cNvSpPr/>
          <p:nvPr/>
        </p:nvSpPr>
        <p:spPr>
          <a:xfrm>
            <a:off x="1727280" y="2138400"/>
            <a:ext cx="14574240" cy="710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5000"/>
              </a:lnSpc>
              <a:spcBef>
                <a:spcPts val="96"/>
              </a:spcBef>
            </a:pPr>
            <a:r>
              <a:rPr b="0" lang="en-IN" sz="2950" spc="43" strike="noStrike">
                <a:solidFill>
                  <a:srgbClr val="ffffff"/>
                </a:solidFill>
                <a:latin typeface="Lucida Sans Unicode"/>
              </a:rPr>
              <a:t>Current</a:t>
            </a:r>
            <a:r>
              <a:rPr b="0" lang="en-IN" sz="2950" spc="-14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11" strike="noStrike">
                <a:solidFill>
                  <a:srgbClr val="ffffff"/>
                </a:solidFill>
                <a:latin typeface="Lucida Sans Unicode"/>
              </a:rPr>
              <a:t>challenge</a:t>
            </a:r>
            <a:r>
              <a:rPr b="0" lang="en-IN" sz="2950" spc="-14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2950" spc="-13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83" strike="noStrike">
                <a:solidFill>
                  <a:srgbClr val="ffffff"/>
                </a:solidFill>
                <a:latin typeface="Lucida Sans Unicode"/>
              </a:rPr>
              <a:t>natural</a:t>
            </a:r>
            <a:r>
              <a:rPr b="0" lang="en-IN" sz="2950" spc="-14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54" strike="noStrike">
                <a:solidFill>
                  <a:srgbClr val="ffffff"/>
                </a:solidFill>
                <a:latin typeface="Lucida Sans Unicode"/>
              </a:rPr>
              <a:t>language</a:t>
            </a:r>
            <a:r>
              <a:rPr b="0" lang="en-IN" sz="2950" spc="-13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69" strike="noStrike">
                <a:solidFill>
                  <a:srgbClr val="ffffff"/>
                </a:solidFill>
                <a:latin typeface="Lucida Sans Unicode"/>
              </a:rPr>
              <a:t>processing</a:t>
            </a:r>
            <a:r>
              <a:rPr b="0" lang="en-IN" sz="2950" spc="-14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77" strike="noStrike">
                <a:solidFill>
                  <a:srgbClr val="ffffff"/>
                </a:solidFill>
                <a:latin typeface="Lucida Sans Unicode"/>
              </a:rPr>
              <a:t>underscore</a:t>
            </a:r>
            <a:r>
              <a:rPr b="0" lang="en-IN" sz="2950" spc="-13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72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950" spc="-14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43" strike="noStrike">
                <a:solidFill>
                  <a:srgbClr val="ffffff"/>
                </a:solidFill>
                <a:latin typeface="Lucida Sans Unicode"/>
              </a:rPr>
              <a:t>need</a:t>
            </a:r>
            <a:r>
              <a:rPr b="0" lang="en-IN" sz="2950" spc="-14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26" strike="noStrike">
                <a:solidFill>
                  <a:srgbClr val="ffffff"/>
                </a:solidFill>
                <a:latin typeface="Lucida Sans Unicode"/>
              </a:rPr>
              <a:t>for </a:t>
            </a:r>
            <a:r>
              <a:rPr b="0" lang="en-IN" sz="2950" spc="174" strike="noStrike">
                <a:solidFill>
                  <a:srgbClr val="ffffff"/>
                </a:solidFill>
                <a:latin typeface="Lucida Sans Unicode"/>
              </a:rPr>
              <a:t>advancements</a:t>
            </a:r>
            <a:r>
              <a:rPr b="0" lang="en-IN" sz="295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295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23" strike="noStrike">
                <a:solidFill>
                  <a:srgbClr val="ffffff"/>
                </a:solidFill>
                <a:latin typeface="Lucida Sans Unicode"/>
              </a:rPr>
              <a:t>sentence</a:t>
            </a:r>
            <a:r>
              <a:rPr b="0" lang="en-IN" sz="295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72" strike="noStrike">
                <a:solidFill>
                  <a:srgbClr val="ffffff"/>
                </a:solidFill>
                <a:latin typeface="Lucida Sans Unicode"/>
              </a:rPr>
              <a:t>auto-</a:t>
            </a:r>
            <a:r>
              <a:rPr b="0" lang="en-IN" sz="2950" spc="77" strike="noStrike">
                <a:solidFill>
                  <a:srgbClr val="ffffff"/>
                </a:solidFill>
                <a:latin typeface="Lucida Sans Unicode"/>
              </a:rPr>
              <a:t>completion</a:t>
            </a:r>
            <a:r>
              <a:rPr b="0" lang="en-IN" sz="295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97" strike="noStrike">
                <a:solidFill>
                  <a:srgbClr val="ffffff"/>
                </a:solidFill>
                <a:latin typeface="Lucida Sans Unicode"/>
              </a:rPr>
              <a:t>systems</a:t>
            </a:r>
            <a:r>
              <a:rPr b="0" lang="en-IN" sz="295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using</a:t>
            </a:r>
            <a:r>
              <a:rPr b="0" lang="en-IN" sz="295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97" strike="noStrike">
                <a:solidFill>
                  <a:srgbClr val="ffffff"/>
                </a:solidFill>
                <a:latin typeface="Lucida Sans Unicode"/>
              </a:rPr>
              <a:t>classical </a:t>
            </a:r>
            <a:r>
              <a:rPr b="0" lang="en-IN" sz="2950" spc="157" strike="noStrike">
                <a:solidFill>
                  <a:srgbClr val="ffffff"/>
                </a:solidFill>
                <a:latin typeface="Lucida Sans Unicode"/>
              </a:rPr>
              <a:t>machine</a:t>
            </a:r>
            <a:r>
              <a:rPr b="0" lang="en-IN" sz="2950" spc="-13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58" strike="noStrike">
                <a:solidFill>
                  <a:srgbClr val="ffffff"/>
                </a:solidFill>
                <a:latin typeface="Lucida Sans Unicode"/>
              </a:rPr>
              <a:t>learning</a:t>
            </a:r>
            <a:r>
              <a:rPr b="0" lang="en-IN" sz="2950" spc="-13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38" strike="noStrike">
                <a:solidFill>
                  <a:srgbClr val="ffffff"/>
                </a:solidFill>
                <a:latin typeface="Lucida Sans Unicode"/>
              </a:rPr>
              <a:t>techniques.</a:t>
            </a:r>
            <a:endParaRPr b="0" lang="en-IN" sz="2950" spc="-1" strike="noStrike">
              <a:latin typeface="Arial"/>
            </a:endParaRPr>
          </a:p>
          <a:p>
            <a:pPr marL="12600">
              <a:lnSpc>
                <a:spcPct val="105000"/>
              </a:lnSpc>
              <a:spcBef>
                <a:spcPts val="3750"/>
              </a:spcBef>
            </a:pP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950" spc="-13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difficulty</a:t>
            </a:r>
            <a:r>
              <a:rPr b="0" lang="en-IN" sz="2950" spc="-13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lies</a:t>
            </a:r>
            <a:r>
              <a:rPr b="0" lang="en-IN" sz="2950" spc="-13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2950" spc="-13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77" strike="noStrike">
                <a:solidFill>
                  <a:srgbClr val="ffffff"/>
                </a:solidFill>
                <a:latin typeface="Lucida Sans Unicode"/>
              </a:rPr>
              <a:t>developing</a:t>
            </a:r>
            <a:r>
              <a:rPr b="0" lang="en-IN" sz="2950" spc="-13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94" strike="noStrike">
                <a:solidFill>
                  <a:srgbClr val="ffffff"/>
                </a:solidFill>
                <a:latin typeface="Lucida Sans Unicode"/>
              </a:rPr>
              <a:t>models</a:t>
            </a:r>
            <a:r>
              <a:rPr b="0" lang="en-IN" sz="2950" spc="-13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94" strike="noStrike">
                <a:solidFill>
                  <a:srgbClr val="ffffff"/>
                </a:solidFill>
                <a:latin typeface="Lucida Sans Unicode"/>
              </a:rPr>
              <a:t>that</a:t>
            </a:r>
            <a:r>
              <a:rPr b="0" lang="en-IN" sz="2950" spc="-13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not</a:t>
            </a:r>
            <a:r>
              <a:rPr b="0" lang="en-IN" sz="2950" spc="-13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only</a:t>
            </a:r>
            <a:r>
              <a:rPr b="0" lang="en-IN" sz="2950" spc="-13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23" strike="noStrike">
                <a:solidFill>
                  <a:srgbClr val="ffffff"/>
                </a:solidFill>
                <a:latin typeface="Lucida Sans Unicode"/>
              </a:rPr>
              <a:t>generate</a:t>
            </a:r>
            <a:r>
              <a:rPr b="0" lang="en-IN" sz="2950" spc="-13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74" strike="noStrike">
                <a:solidFill>
                  <a:srgbClr val="ffffff"/>
                </a:solidFill>
                <a:latin typeface="Lucida Sans Unicode"/>
              </a:rPr>
              <a:t>accurate</a:t>
            </a:r>
            <a:r>
              <a:rPr b="0" lang="en-IN" sz="2950" spc="-1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57" strike="noStrike">
                <a:solidFill>
                  <a:srgbClr val="ffffff"/>
                </a:solidFill>
                <a:latin typeface="Lucida Sans Unicode"/>
              </a:rPr>
              <a:t>and </a:t>
            </a: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contextually</a:t>
            </a:r>
            <a:r>
              <a:rPr b="0" lang="en-IN" sz="29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83" strike="noStrike">
                <a:solidFill>
                  <a:srgbClr val="ffffff"/>
                </a:solidFill>
                <a:latin typeface="Lucida Sans Unicode"/>
              </a:rPr>
              <a:t>relevant</a:t>
            </a:r>
            <a:r>
              <a:rPr b="0" lang="en-IN" sz="29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23" strike="noStrike">
                <a:solidFill>
                  <a:srgbClr val="ffffff"/>
                </a:solidFill>
                <a:latin typeface="Lucida Sans Unicode"/>
              </a:rPr>
              <a:t>sentence</a:t>
            </a:r>
            <a:r>
              <a:rPr b="0" lang="en-IN" sz="295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72" strike="noStrike">
                <a:solidFill>
                  <a:srgbClr val="ffffff"/>
                </a:solidFill>
                <a:latin typeface="Lucida Sans Unicode"/>
              </a:rPr>
              <a:t>endings</a:t>
            </a:r>
            <a:r>
              <a:rPr b="0" lang="en-IN" sz="29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52" strike="noStrike">
                <a:solidFill>
                  <a:srgbClr val="ffffff"/>
                </a:solidFill>
                <a:latin typeface="Lucida Sans Unicode"/>
              </a:rPr>
              <a:t>but</a:t>
            </a:r>
            <a:r>
              <a:rPr b="0" lang="en-IN" sz="295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83" strike="noStrike">
                <a:solidFill>
                  <a:srgbClr val="ffffff"/>
                </a:solidFill>
                <a:latin typeface="Lucida Sans Unicode"/>
              </a:rPr>
              <a:t>also</a:t>
            </a:r>
            <a:r>
              <a:rPr b="0" lang="en-IN" sz="29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28" strike="noStrike">
                <a:solidFill>
                  <a:srgbClr val="ffffff"/>
                </a:solidFill>
                <a:latin typeface="Lucida Sans Unicode"/>
              </a:rPr>
              <a:t>comprehend</a:t>
            </a:r>
            <a:r>
              <a:rPr b="0" lang="en-IN" sz="29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82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295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09" strike="noStrike">
                <a:solidFill>
                  <a:srgbClr val="ffffff"/>
                </a:solidFill>
                <a:latin typeface="Lucida Sans Unicode"/>
              </a:rPr>
              <a:t>apply </a:t>
            </a:r>
            <a:r>
              <a:rPr b="0" lang="en-IN" sz="2950" spc="143" strike="noStrike">
                <a:solidFill>
                  <a:srgbClr val="ffffff"/>
                </a:solidFill>
                <a:latin typeface="Lucida Sans Unicode"/>
              </a:rPr>
              <a:t>commonsense</a:t>
            </a:r>
            <a:r>
              <a:rPr b="0" lang="en-IN" sz="2950" spc="-1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12" strike="noStrike">
                <a:solidFill>
                  <a:srgbClr val="ffffff"/>
                </a:solidFill>
                <a:latin typeface="Lucida Sans Unicode"/>
              </a:rPr>
              <a:t>knowledge.</a:t>
            </a:r>
            <a:endParaRPr b="0" lang="en-IN" sz="2950" spc="-1" strike="noStrike">
              <a:latin typeface="Arial"/>
            </a:endParaRPr>
          </a:p>
          <a:p>
            <a:pPr marL="12600">
              <a:lnSpc>
                <a:spcPct val="105000"/>
              </a:lnSpc>
              <a:spcBef>
                <a:spcPts val="3753"/>
              </a:spcBef>
            </a:pP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9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49" strike="noStrike">
                <a:solidFill>
                  <a:srgbClr val="ffffff"/>
                </a:solidFill>
                <a:latin typeface="Lucida Sans Unicode"/>
              </a:rPr>
              <a:t>project</a:t>
            </a:r>
            <a:r>
              <a:rPr b="0" lang="en-IN" sz="29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09" strike="noStrike">
                <a:solidFill>
                  <a:srgbClr val="ffffff"/>
                </a:solidFill>
                <a:latin typeface="Lucida Sans Unicode"/>
              </a:rPr>
              <a:t>addresses</a:t>
            </a:r>
            <a:r>
              <a:rPr b="0" lang="en-IN" sz="29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89" strike="noStrike">
                <a:solidFill>
                  <a:srgbClr val="ffffff"/>
                </a:solidFill>
                <a:latin typeface="Lucida Sans Unicode"/>
              </a:rPr>
              <a:t>these</a:t>
            </a:r>
            <a:r>
              <a:rPr b="0" lang="en-IN" sz="29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63" strike="noStrike">
                <a:solidFill>
                  <a:srgbClr val="ffffff"/>
                </a:solidFill>
                <a:latin typeface="Lucida Sans Unicode"/>
              </a:rPr>
              <a:t>challenges,</a:t>
            </a:r>
            <a:r>
              <a:rPr b="0" lang="en-IN" sz="29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seeking</a:t>
            </a:r>
            <a:r>
              <a:rPr b="0" lang="en-IN" sz="29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29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49" strike="noStrike">
                <a:solidFill>
                  <a:srgbClr val="ffffff"/>
                </a:solidFill>
                <a:latin typeface="Lucida Sans Unicode"/>
              </a:rPr>
              <a:t>contribute</a:t>
            </a:r>
            <a:r>
              <a:rPr b="0" lang="en-IN" sz="29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solutions</a:t>
            </a:r>
            <a:r>
              <a:rPr b="0" lang="en-IN" sz="29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72" strike="noStrike">
                <a:solidFill>
                  <a:srgbClr val="ffffff"/>
                </a:solidFill>
                <a:latin typeface="Lucida Sans Unicode"/>
              </a:rPr>
              <a:t>that </a:t>
            </a:r>
            <a:r>
              <a:rPr b="0" lang="en-IN" sz="2950" spc="77" strike="noStrike">
                <a:solidFill>
                  <a:srgbClr val="ffffff"/>
                </a:solidFill>
                <a:latin typeface="Lucida Sans Unicode"/>
              </a:rPr>
              <a:t>improve</a:t>
            </a:r>
            <a:r>
              <a:rPr b="0" lang="en-IN" sz="295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202" strike="noStrike">
                <a:solidFill>
                  <a:srgbClr val="ffffff"/>
                </a:solidFill>
                <a:latin typeface="Lucida Sans Unicode"/>
              </a:rPr>
              <a:t>accuracy</a:t>
            </a:r>
            <a:r>
              <a:rPr b="0" lang="en-IN" sz="295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295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89" strike="noStrike">
                <a:solidFill>
                  <a:srgbClr val="ffffff"/>
                </a:solidFill>
                <a:latin typeface="Lucida Sans Unicode"/>
              </a:rPr>
              <a:t>generating</a:t>
            </a:r>
            <a:r>
              <a:rPr b="0" lang="en-IN" sz="295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23" strike="noStrike">
                <a:solidFill>
                  <a:srgbClr val="ffffff"/>
                </a:solidFill>
                <a:latin typeface="Lucida Sans Unicode"/>
              </a:rPr>
              <a:t>sentence</a:t>
            </a:r>
            <a:r>
              <a:rPr b="0" lang="en-IN" sz="295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suggestions,</a:t>
            </a:r>
            <a:r>
              <a:rPr b="0" lang="en-IN" sz="295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52" strike="noStrike">
                <a:solidFill>
                  <a:srgbClr val="ffffff"/>
                </a:solidFill>
                <a:latin typeface="Lucida Sans Unicode"/>
              </a:rPr>
              <a:t>ultimately</a:t>
            </a:r>
            <a:r>
              <a:rPr b="0" lang="en-IN" sz="295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17" strike="noStrike">
                <a:solidFill>
                  <a:srgbClr val="ffffff"/>
                </a:solidFill>
                <a:latin typeface="Lucida Sans Unicode"/>
              </a:rPr>
              <a:t>paving</a:t>
            </a:r>
            <a:r>
              <a:rPr b="0" lang="en-IN" sz="295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49" strike="noStrike">
                <a:solidFill>
                  <a:srgbClr val="ffffff"/>
                </a:solidFill>
                <a:latin typeface="Lucida Sans Unicode"/>
              </a:rPr>
              <a:t>the </a:t>
            </a:r>
            <a:r>
              <a:rPr b="0" lang="en-IN" sz="2950" spc="214" strike="noStrike">
                <a:solidFill>
                  <a:srgbClr val="ffffff"/>
                </a:solidFill>
                <a:latin typeface="Lucida Sans Unicode"/>
              </a:rPr>
              <a:t>way</a:t>
            </a:r>
            <a:r>
              <a:rPr b="0" lang="en-IN" sz="2950" spc="-14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46" strike="noStrike">
                <a:solidFill>
                  <a:srgbClr val="ffffff"/>
                </a:solidFill>
                <a:latin typeface="Lucida Sans Unicode"/>
              </a:rPr>
              <a:t>for</a:t>
            </a:r>
            <a:r>
              <a:rPr b="0" lang="en-IN" sz="2950" spc="-13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09" strike="noStrike">
                <a:solidFill>
                  <a:srgbClr val="ffffff"/>
                </a:solidFill>
                <a:latin typeface="Lucida Sans Unicode"/>
              </a:rPr>
              <a:t>more</a:t>
            </a:r>
            <a:r>
              <a:rPr b="0" lang="en-IN" sz="2950" spc="-13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63" strike="noStrike">
                <a:solidFill>
                  <a:srgbClr val="ffffff"/>
                </a:solidFill>
                <a:latin typeface="Lucida Sans Unicode"/>
              </a:rPr>
              <a:t>effective</a:t>
            </a:r>
            <a:r>
              <a:rPr b="0" lang="en-IN" sz="2950" spc="-13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82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2950" spc="-13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62" strike="noStrike">
                <a:solidFill>
                  <a:srgbClr val="ffffff"/>
                </a:solidFill>
                <a:latin typeface="Lucida Sans Unicode"/>
              </a:rPr>
              <a:t>nuanced</a:t>
            </a:r>
            <a:r>
              <a:rPr b="0" lang="en-IN" sz="2950" spc="-13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17" strike="noStrike">
                <a:solidFill>
                  <a:srgbClr val="ffffff"/>
                </a:solidFill>
                <a:latin typeface="Lucida Sans Unicode"/>
              </a:rPr>
              <a:t>communication</a:t>
            </a:r>
            <a:r>
              <a:rPr b="0" lang="en-IN" sz="2950" spc="-13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23" strike="noStrike">
                <a:solidFill>
                  <a:srgbClr val="ffffff"/>
                </a:solidFill>
                <a:latin typeface="Lucida Sans Unicode"/>
              </a:rPr>
              <a:t>between</a:t>
            </a:r>
            <a:r>
              <a:rPr b="0" lang="en-IN" sz="2950" spc="-13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43" strike="noStrike">
                <a:solidFill>
                  <a:srgbClr val="ffffff"/>
                </a:solidFill>
                <a:latin typeface="Lucida Sans Unicode"/>
              </a:rPr>
              <a:t>machines</a:t>
            </a:r>
            <a:r>
              <a:rPr b="0" lang="en-IN" sz="2950" spc="-13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57" strike="noStrike">
                <a:solidFill>
                  <a:srgbClr val="ffffff"/>
                </a:solidFill>
                <a:latin typeface="Lucida Sans Unicode"/>
              </a:rPr>
              <a:t>and </a:t>
            </a:r>
            <a:r>
              <a:rPr b="0" lang="en-IN" sz="2950" spc="69" strike="noStrike">
                <a:solidFill>
                  <a:srgbClr val="ffffff"/>
                </a:solidFill>
                <a:latin typeface="Lucida Sans Unicode"/>
              </a:rPr>
              <a:t>humans.</a:t>
            </a:r>
            <a:endParaRPr b="0" lang="en-IN" sz="2950" spc="-1" strike="noStrike">
              <a:latin typeface="Arial"/>
            </a:endParaRPr>
          </a:p>
          <a:p>
            <a:pPr marL="12600">
              <a:lnSpc>
                <a:spcPct val="105000"/>
              </a:lnSpc>
              <a:spcBef>
                <a:spcPts val="3750"/>
              </a:spcBef>
            </a:pPr>
            <a:r>
              <a:rPr b="0" lang="en-IN" sz="2950" spc="-35" strike="noStrike">
                <a:solidFill>
                  <a:srgbClr val="ffffff"/>
                </a:solidFill>
                <a:latin typeface="Lucida Sans Unicode"/>
              </a:rPr>
              <a:t>For</a:t>
            </a:r>
            <a:r>
              <a:rPr b="0" lang="en-IN" sz="2950" spc="-1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09" strike="noStrike">
                <a:solidFill>
                  <a:srgbClr val="ffffff"/>
                </a:solidFill>
                <a:latin typeface="Lucida Sans Unicode"/>
              </a:rPr>
              <a:t>performance</a:t>
            </a:r>
            <a:r>
              <a:rPr b="0" lang="en-IN" sz="295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1" strike="noStrike">
                <a:solidFill>
                  <a:srgbClr val="ffffff"/>
                </a:solidFill>
                <a:latin typeface="Lucida Sans Unicode"/>
              </a:rPr>
              <a:t>metrics,</a:t>
            </a:r>
            <a:r>
              <a:rPr b="0" lang="en-IN" sz="295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74" strike="noStrike">
                <a:solidFill>
                  <a:srgbClr val="ffffff"/>
                </a:solidFill>
                <a:latin typeface="Lucida Sans Unicode"/>
              </a:rPr>
              <a:t>we</a:t>
            </a:r>
            <a:r>
              <a:rPr b="0" lang="en-IN" sz="295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55" strike="noStrike">
                <a:solidFill>
                  <a:srgbClr val="ffffff"/>
                </a:solidFill>
                <a:latin typeface="Lucida Sans Unicode"/>
              </a:rPr>
              <a:t>will</a:t>
            </a:r>
            <a:r>
              <a:rPr b="0" lang="en-IN" sz="295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58" strike="noStrike">
                <a:solidFill>
                  <a:srgbClr val="ffffff"/>
                </a:solidFill>
                <a:latin typeface="Lucida Sans Unicode"/>
              </a:rPr>
              <a:t>qualitatively</a:t>
            </a:r>
            <a:r>
              <a:rPr b="0" lang="en-IN" sz="295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143" strike="noStrike">
                <a:solidFill>
                  <a:srgbClr val="ffffff"/>
                </a:solidFill>
                <a:latin typeface="Lucida Sans Unicode"/>
              </a:rPr>
              <a:t>analyse</a:t>
            </a:r>
            <a:r>
              <a:rPr b="0" lang="en-IN" sz="295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72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95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202" strike="noStrike">
                <a:solidFill>
                  <a:srgbClr val="ffffff"/>
                </a:solidFill>
                <a:latin typeface="Lucida Sans Unicode"/>
              </a:rPr>
              <a:t>accuracy</a:t>
            </a:r>
            <a:r>
              <a:rPr b="0" lang="en-IN" sz="295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950" spc="-26" strike="noStrike">
                <a:solidFill>
                  <a:srgbClr val="ffffff"/>
                </a:solidFill>
                <a:latin typeface="Lucida Sans Unicode"/>
              </a:rPr>
              <a:t>of </a:t>
            </a:r>
            <a:r>
              <a:rPr b="0" lang="en-IN" sz="2950" spc="-12" strike="noStrike">
                <a:solidFill>
                  <a:srgbClr val="ffffff"/>
                </a:solidFill>
                <a:latin typeface="Lucida Sans Unicode"/>
              </a:rPr>
              <a:t>suggestions.</a:t>
            </a:r>
            <a:endParaRPr b="0" lang="en-IN" sz="2950" spc="-1" strike="noStrike">
              <a:latin typeface="Arial"/>
            </a:endParaRPr>
          </a:p>
        </p:txBody>
      </p:sp>
      <p:sp>
        <p:nvSpPr>
          <p:cNvPr id="103" name="object 8"/>
          <p:cNvSpPr/>
          <p:nvPr/>
        </p:nvSpPr>
        <p:spPr>
          <a:xfrm>
            <a:off x="1028520" y="601200"/>
            <a:ext cx="1079640" cy="107964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1079640"/>
              <a:gd name="textAreaBottom" fmla="*/ 1080000 h 1079640"/>
            </a:gdLst>
            <a:ahLst/>
            <a:rect l="textAreaLeft" t="textAreaTop" r="textAreaRight" b="textAreaBottom"/>
            <a:pathLst>
              <a:path w="1080135" h="1080135">
                <a:moveTo>
                  <a:pt x="540015" y="1080029"/>
                </a:moveTo>
                <a:lnTo>
                  <a:pt x="490862" y="1077823"/>
                </a:lnTo>
                <a:lnTo>
                  <a:pt x="442946" y="1071329"/>
                </a:lnTo>
                <a:lnTo>
                  <a:pt x="396457" y="1060740"/>
                </a:lnTo>
                <a:lnTo>
                  <a:pt x="351586" y="1046245"/>
                </a:lnTo>
                <a:lnTo>
                  <a:pt x="308523" y="1028035"/>
                </a:lnTo>
                <a:lnTo>
                  <a:pt x="267459" y="1006302"/>
                </a:lnTo>
                <a:lnTo>
                  <a:pt x="228584" y="981234"/>
                </a:lnTo>
                <a:lnTo>
                  <a:pt x="192090" y="953025"/>
                </a:lnTo>
                <a:lnTo>
                  <a:pt x="158166" y="921863"/>
                </a:lnTo>
                <a:lnTo>
                  <a:pt x="127004" y="887939"/>
                </a:lnTo>
                <a:lnTo>
                  <a:pt x="98794" y="851445"/>
                </a:lnTo>
                <a:lnTo>
                  <a:pt x="73727" y="812570"/>
                </a:lnTo>
                <a:lnTo>
                  <a:pt x="51994" y="771506"/>
                </a:lnTo>
                <a:lnTo>
                  <a:pt x="33784" y="728443"/>
                </a:lnTo>
                <a:lnTo>
                  <a:pt x="19289" y="683572"/>
                </a:lnTo>
                <a:lnTo>
                  <a:pt x="8700" y="637083"/>
                </a:lnTo>
                <a:lnTo>
                  <a:pt x="2206" y="589167"/>
                </a:lnTo>
                <a:lnTo>
                  <a:pt x="0" y="540014"/>
                </a:lnTo>
                <a:lnTo>
                  <a:pt x="2206" y="490862"/>
                </a:lnTo>
                <a:lnTo>
                  <a:pt x="8700" y="442946"/>
                </a:lnTo>
                <a:lnTo>
                  <a:pt x="19289" y="396457"/>
                </a:lnTo>
                <a:lnTo>
                  <a:pt x="33784" y="351586"/>
                </a:lnTo>
                <a:lnTo>
                  <a:pt x="51994" y="308523"/>
                </a:lnTo>
                <a:lnTo>
                  <a:pt x="73727" y="267459"/>
                </a:lnTo>
                <a:lnTo>
                  <a:pt x="98794" y="228584"/>
                </a:lnTo>
                <a:lnTo>
                  <a:pt x="127004" y="192090"/>
                </a:lnTo>
                <a:lnTo>
                  <a:pt x="158166" y="158166"/>
                </a:lnTo>
                <a:lnTo>
                  <a:pt x="192090" y="127004"/>
                </a:lnTo>
                <a:lnTo>
                  <a:pt x="228584" y="98794"/>
                </a:lnTo>
                <a:lnTo>
                  <a:pt x="267459" y="73727"/>
                </a:lnTo>
                <a:lnTo>
                  <a:pt x="308523" y="51994"/>
                </a:lnTo>
                <a:lnTo>
                  <a:pt x="351586" y="33784"/>
                </a:lnTo>
                <a:lnTo>
                  <a:pt x="396457" y="19289"/>
                </a:lnTo>
                <a:lnTo>
                  <a:pt x="442946" y="8700"/>
                </a:lnTo>
                <a:lnTo>
                  <a:pt x="490862" y="2206"/>
                </a:lnTo>
                <a:lnTo>
                  <a:pt x="540015" y="0"/>
                </a:lnTo>
                <a:lnTo>
                  <a:pt x="589167" y="2206"/>
                </a:lnTo>
                <a:lnTo>
                  <a:pt x="637083" y="8700"/>
                </a:lnTo>
                <a:lnTo>
                  <a:pt x="683572" y="19289"/>
                </a:lnTo>
                <a:lnTo>
                  <a:pt x="728443" y="33784"/>
                </a:lnTo>
                <a:lnTo>
                  <a:pt x="771506" y="51994"/>
                </a:lnTo>
                <a:lnTo>
                  <a:pt x="812570" y="73727"/>
                </a:lnTo>
                <a:lnTo>
                  <a:pt x="851445" y="98794"/>
                </a:lnTo>
                <a:lnTo>
                  <a:pt x="887939" y="127004"/>
                </a:lnTo>
                <a:lnTo>
                  <a:pt x="921863" y="158166"/>
                </a:lnTo>
                <a:lnTo>
                  <a:pt x="953025" y="192090"/>
                </a:lnTo>
                <a:lnTo>
                  <a:pt x="981234" y="228584"/>
                </a:lnTo>
                <a:lnTo>
                  <a:pt x="1006302" y="267459"/>
                </a:lnTo>
                <a:lnTo>
                  <a:pt x="1028035" y="308523"/>
                </a:lnTo>
                <a:lnTo>
                  <a:pt x="1046245" y="351586"/>
                </a:lnTo>
                <a:lnTo>
                  <a:pt x="1060740" y="396457"/>
                </a:lnTo>
                <a:lnTo>
                  <a:pt x="1071329" y="442946"/>
                </a:lnTo>
                <a:lnTo>
                  <a:pt x="1077823" y="490862"/>
                </a:lnTo>
                <a:lnTo>
                  <a:pt x="1080029" y="540014"/>
                </a:lnTo>
                <a:lnTo>
                  <a:pt x="1077823" y="589167"/>
                </a:lnTo>
                <a:lnTo>
                  <a:pt x="1071329" y="637083"/>
                </a:lnTo>
                <a:lnTo>
                  <a:pt x="1060740" y="683572"/>
                </a:lnTo>
                <a:lnTo>
                  <a:pt x="1046245" y="728443"/>
                </a:lnTo>
                <a:lnTo>
                  <a:pt x="1028035" y="771506"/>
                </a:lnTo>
                <a:lnTo>
                  <a:pt x="1006302" y="812570"/>
                </a:lnTo>
                <a:lnTo>
                  <a:pt x="981234" y="851445"/>
                </a:lnTo>
                <a:lnTo>
                  <a:pt x="953025" y="887939"/>
                </a:lnTo>
                <a:lnTo>
                  <a:pt x="921863" y="921863"/>
                </a:lnTo>
                <a:lnTo>
                  <a:pt x="887939" y="953025"/>
                </a:lnTo>
                <a:lnTo>
                  <a:pt x="851445" y="981234"/>
                </a:lnTo>
                <a:lnTo>
                  <a:pt x="812570" y="1006302"/>
                </a:lnTo>
                <a:lnTo>
                  <a:pt x="771506" y="1028035"/>
                </a:lnTo>
                <a:lnTo>
                  <a:pt x="728443" y="1046245"/>
                </a:lnTo>
                <a:lnTo>
                  <a:pt x="683572" y="1060740"/>
                </a:lnTo>
                <a:lnTo>
                  <a:pt x="637083" y="1071329"/>
                </a:lnTo>
                <a:lnTo>
                  <a:pt x="589167" y="1077823"/>
                </a:lnTo>
                <a:lnTo>
                  <a:pt x="540015" y="1080029"/>
                </a:lnTo>
                <a:close/>
              </a:path>
            </a:pathLst>
          </a:custGeom>
          <a:solidFill>
            <a:srgbClr val="e1466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421560" bIns="0" anchor="t">
            <a:noAutofit/>
          </a:bodyPr>
          <a:p>
            <a:pPr marL="7059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5500" spc="-86" strike="noStrike">
                <a:solidFill>
                  <a:srgbClr val="ffffff"/>
                </a:solidFill>
                <a:latin typeface="Lucida Sans Unicode"/>
              </a:rPr>
              <a:t>PROBLEM</a:t>
            </a:r>
            <a:r>
              <a:rPr b="0" lang="en-IN" sz="5500" spc="-31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5500" spc="-185" strike="noStrike">
                <a:solidFill>
                  <a:srgbClr val="ffffff"/>
                </a:solidFill>
                <a:latin typeface="Lucida Sans Unicode"/>
              </a:rPr>
              <a:t>STATEMENT</a:t>
            </a:r>
            <a:endParaRPr b="0" lang="en-IN" sz="55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object 2"/>
          <p:cNvGrpSpPr/>
          <p:nvPr/>
        </p:nvGrpSpPr>
        <p:grpSpPr>
          <a:xfrm>
            <a:off x="10200240" y="316440"/>
            <a:ext cx="7707960" cy="4729320"/>
            <a:chOff x="10200240" y="316440"/>
            <a:chExt cx="7707960" cy="4729320"/>
          </a:xfrm>
        </p:grpSpPr>
        <p:sp>
          <p:nvSpPr>
            <p:cNvPr id="106" name="object 3"/>
            <p:cNvSpPr/>
            <p:nvPr/>
          </p:nvSpPr>
          <p:spPr>
            <a:xfrm>
              <a:off x="15009840" y="316440"/>
              <a:ext cx="2898360" cy="2768400"/>
            </a:xfrm>
            <a:custGeom>
              <a:avLst/>
              <a:gdLst>
                <a:gd name="textAreaLeft" fmla="*/ 0 w 2898360"/>
                <a:gd name="textAreaRight" fmla="*/ 2898720 w 2898360"/>
                <a:gd name="textAreaTop" fmla="*/ 0 h 2768400"/>
                <a:gd name="textAreaBottom" fmla="*/ 2768760 h 2768400"/>
              </a:gdLst>
              <a:ahLst/>
              <a:rect l="textAreaLeft" t="textAreaTop" r="textAreaRight" b="textAreaBottom"/>
              <a:pathLst>
                <a:path w="2898775" h="2768600">
                  <a:moveTo>
                    <a:pt x="1580908" y="12700"/>
                  </a:moveTo>
                  <a:lnTo>
                    <a:pt x="1184580" y="12700"/>
                  </a:lnTo>
                  <a:lnTo>
                    <a:pt x="1234508" y="0"/>
                  </a:lnTo>
                  <a:lnTo>
                    <a:pt x="1532653" y="0"/>
                  </a:lnTo>
                  <a:lnTo>
                    <a:pt x="1580908" y="12700"/>
                  </a:lnTo>
                  <a:close/>
                </a:path>
                <a:path w="2898775" h="2768600">
                  <a:moveTo>
                    <a:pt x="1596114" y="2755900"/>
                  </a:moveTo>
                  <a:lnTo>
                    <a:pt x="1184580" y="2755900"/>
                  </a:lnTo>
                  <a:lnTo>
                    <a:pt x="893534" y="2679700"/>
                  </a:lnTo>
                  <a:lnTo>
                    <a:pt x="846660" y="2654300"/>
                  </a:lnTo>
                  <a:lnTo>
                    <a:pt x="802057" y="2641600"/>
                  </a:lnTo>
                  <a:lnTo>
                    <a:pt x="758308" y="2616200"/>
                  </a:lnTo>
                  <a:lnTo>
                    <a:pt x="715431" y="2590800"/>
                  </a:lnTo>
                  <a:lnTo>
                    <a:pt x="673443" y="2565400"/>
                  </a:lnTo>
                  <a:lnTo>
                    <a:pt x="632365" y="2540000"/>
                  </a:lnTo>
                  <a:lnTo>
                    <a:pt x="592214" y="2514600"/>
                  </a:lnTo>
                  <a:lnTo>
                    <a:pt x="553009" y="2489200"/>
                  </a:lnTo>
                  <a:lnTo>
                    <a:pt x="514769" y="2463800"/>
                  </a:lnTo>
                  <a:lnTo>
                    <a:pt x="477512" y="2425700"/>
                  </a:lnTo>
                  <a:lnTo>
                    <a:pt x="441257" y="2400300"/>
                  </a:lnTo>
                  <a:lnTo>
                    <a:pt x="406022" y="2362200"/>
                  </a:lnTo>
                  <a:lnTo>
                    <a:pt x="371984" y="2324100"/>
                  </a:lnTo>
                  <a:lnTo>
                    <a:pt x="339314" y="2286000"/>
                  </a:lnTo>
                  <a:lnTo>
                    <a:pt x="308026" y="2247900"/>
                  </a:lnTo>
                  <a:lnTo>
                    <a:pt x="278131" y="2209800"/>
                  </a:lnTo>
                  <a:lnTo>
                    <a:pt x="249643" y="2171700"/>
                  </a:lnTo>
                  <a:lnTo>
                    <a:pt x="222574" y="2133600"/>
                  </a:lnTo>
                  <a:lnTo>
                    <a:pt x="196937" y="2095500"/>
                  </a:lnTo>
                  <a:lnTo>
                    <a:pt x="172744" y="2044700"/>
                  </a:lnTo>
                  <a:lnTo>
                    <a:pt x="150007" y="2006600"/>
                  </a:lnTo>
                  <a:lnTo>
                    <a:pt x="128740" y="1968500"/>
                  </a:lnTo>
                  <a:lnTo>
                    <a:pt x="108955" y="1917700"/>
                  </a:lnTo>
                  <a:lnTo>
                    <a:pt x="90121" y="1866900"/>
                  </a:lnTo>
                  <a:lnTo>
                    <a:pt x="73059" y="1828800"/>
                  </a:lnTo>
                  <a:lnTo>
                    <a:pt x="57774" y="1778000"/>
                  </a:lnTo>
                  <a:lnTo>
                    <a:pt x="44270" y="1727200"/>
                  </a:lnTo>
                  <a:lnTo>
                    <a:pt x="32552" y="1676400"/>
                  </a:lnTo>
                  <a:lnTo>
                    <a:pt x="22624" y="1625600"/>
                  </a:lnTo>
                  <a:lnTo>
                    <a:pt x="14492" y="1587500"/>
                  </a:lnTo>
                  <a:lnTo>
                    <a:pt x="8158" y="1536700"/>
                  </a:lnTo>
                  <a:lnTo>
                    <a:pt x="3629" y="1485900"/>
                  </a:lnTo>
                  <a:lnTo>
                    <a:pt x="908" y="1435100"/>
                  </a:lnTo>
                  <a:lnTo>
                    <a:pt x="0" y="1384300"/>
                  </a:lnTo>
                  <a:lnTo>
                    <a:pt x="908" y="1333500"/>
                  </a:lnTo>
                  <a:lnTo>
                    <a:pt x="3629" y="1282700"/>
                  </a:lnTo>
                  <a:lnTo>
                    <a:pt x="8158" y="1231900"/>
                  </a:lnTo>
                  <a:lnTo>
                    <a:pt x="14492" y="1181100"/>
                  </a:lnTo>
                  <a:lnTo>
                    <a:pt x="22624" y="1130300"/>
                  </a:lnTo>
                  <a:lnTo>
                    <a:pt x="32552" y="1079500"/>
                  </a:lnTo>
                  <a:lnTo>
                    <a:pt x="44270" y="1028700"/>
                  </a:lnTo>
                  <a:lnTo>
                    <a:pt x="57774" y="977900"/>
                  </a:lnTo>
                  <a:lnTo>
                    <a:pt x="73059" y="939800"/>
                  </a:lnTo>
                  <a:lnTo>
                    <a:pt x="90121" y="889000"/>
                  </a:lnTo>
                  <a:lnTo>
                    <a:pt x="108955" y="838200"/>
                  </a:lnTo>
                  <a:lnTo>
                    <a:pt x="128740" y="800100"/>
                  </a:lnTo>
                  <a:lnTo>
                    <a:pt x="150007" y="749300"/>
                  </a:lnTo>
                  <a:lnTo>
                    <a:pt x="172744" y="711200"/>
                  </a:lnTo>
                  <a:lnTo>
                    <a:pt x="196937" y="673100"/>
                  </a:lnTo>
                  <a:lnTo>
                    <a:pt x="222574" y="622300"/>
                  </a:lnTo>
                  <a:lnTo>
                    <a:pt x="249643" y="584200"/>
                  </a:lnTo>
                  <a:lnTo>
                    <a:pt x="278131" y="546100"/>
                  </a:lnTo>
                  <a:lnTo>
                    <a:pt x="308026" y="508000"/>
                  </a:lnTo>
                  <a:lnTo>
                    <a:pt x="339314" y="469900"/>
                  </a:lnTo>
                  <a:lnTo>
                    <a:pt x="371984" y="431800"/>
                  </a:lnTo>
                  <a:lnTo>
                    <a:pt x="406022" y="393700"/>
                  </a:lnTo>
                  <a:lnTo>
                    <a:pt x="441257" y="368300"/>
                  </a:lnTo>
                  <a:lnTo>
                    <a:pt x="477512" y="330200"/>
                  </a:lnTo>
                  <a:lnTo>
                    <a:pt x="514769" y="304800"/>
                  </a:lnTo>
                  <a:lnTo>
                    <a:pt x="553009" y="266700"/>
                  </a:lnTo>
                  <a:lnTo>
                    <a:pt x="592214" y="241300"/>
                  </a:lnTo>
                  <a:lnTo>
                    <a:pt x="632365" y="215900"/>
                  </a:lnTo>
                  <a:lnTo>
                    <a:pt x="673443" y="190500"/>
                  </a:lnTo>
                  <a:lnTo>
                    <a:pt x="715431" y="165100"/>
                  </a:lnTo>
                  <a:lnTo>
                    <a:pt x="758308" y="139700"/>
                  </a:lnTo>
                  <a:lnTo>
                    <a:pt x="802057" y="127000"/>
                  </a:lnTo>
                  <a:lnTo>
                    <a:pt x="846660" y="101600"/>
                  </a:lnTo>
                  <a:lnTo>
                    <a:pt x="893534" y="88900"/>
                  </a:lnTo>
                  <a:lnTo>
                    <a:pt x="940913" y="63500"/>
                  </a:lnTo>
                  <a:lnTo>
                    <a:pt x="1135020" y="12700"/>
                  </a:lnTo>
                  <a:lnTo>
                    <a:pt x="1628849" y="12700"/>
                  </a:lnTo>
                  <a:lnTo>
                    <a:pt x="1816936" y="63500"/>
                  </a:lnTo>
                  <a:lnTo>
                    <a:pt x="1242735" y="63500"/>
                  </a:lnTo>
                  <a:lnTo>
                    <a:pt x="1195834" y="76200"/>
                  </a:lnTo>
                  <a:lnTo>
                    <a:pt x="1149456" y="76200"/>
                  </a:lnTo>
                  <a:lnTo>
                    <a:pt x="969761" y="127000"/>
                  </a:lnTo>
                  <a:lnTo>
                    <a:pt x="926443" y="139700"/>
                  </a:lnTo>
                  <a:lnTo>
                    <a:pt x="883826" y="165100"/>
                  </a:lnTo>
                  <a:lnTo>
                    <a:pt x="841942" y="177800"/>
                  </a:lnTo>
                  <a:lnTo>
                    <a:pt x="800820" y="203200"/>
                  </a:lnTo>
                  <a:lnTo>
                    <a:pt x="760491" y="215900"/>
                  </a:lnTo>
                  <a:lnTo>
                    <a:pt x="720983" y="241300"/>
                  </a:lnTo>
                  <a:lnTo>
                    <a:pt x="682328" y="266700"/>
                  </a:lnTo>
                  <a:lnTo>
                    <a:pt x="644556" y="292100"/>
                  </a:lnTo>
                  <a:lnTo>
                    <a:pt x="607695" y="317500"/>
                  </a:lnTo>
                  <a:lnTo>
                    <a:pt x="571777" y="342900"/>
                  </a:lnTo>
                  <a:lnTo>
                    <a:pt x="536832" y="368300"/>
                  </a:lnTo>
                  <a:lnTo>
                    <a:pt x="502889" y="406400"/>
                  </a:lnTo>
                  <a:lnTo>
                    <a:pt x="469979" y="431800"/>
                  </a:lnTo>
                  <a:lnTo>
                    <a:pt x="438131" y="469900"/>
                  </a:lnTo>
                  <a:lnTo>
                    <a:pt x="407376" y="495300"/>
                  </a:lnTo>
                  <a:lnTo>
                    <a:pt x="377743" y="533400"/>
                  </a:lnTo>
                  <a:lnTo>
                    <a:pt x="349264" y="571500"/>
                  </a:lnTo>
                  <a:lnTo>
                    <a:pt x="321967" y="596900"/>
                  </a:lnTo>
                  <a:lnTo>
                    <a:pt x="295882" y="635000"/>
                  </a:lnTo>
                  <a:lnTo>
                    <a:pt x="271041" y="673100"/>
                  </a:lnTo>
                  <a:lnTo>
                    <a:pt x="247472" y="711200"/>
                  </a:lnTo>
                  <a:lnTo>
                    <a:pt x="225206" y="749300"/>
                  </a:lnTo>
                  <a:lnTo>
                    <a:pt x="204274" y="800100"/>
                  </a:lnTo>
                  <a:lnTo>
                    <a:pt x="184704" y="838200"/>
                  </a:lnTo>
                  <a:lnTo>
                    <a:pt x="166527" y="876300"/>
                  </a:lnTo>
                  <a:lnTo>
                    <a:pt x="149773" y="914400"/>
                  </a:lnTo>
                  <a:lnTo>
                    <a:pt x="134472" y="965200"/>
                  </a:lnTo>
                  <a:lnTo>
                    <a:pt x="120654" y="1003300"/>
                  </a:lnTo>
                  <a:lnTo>
                    <a:pt x="108349" y="1054100"/>
                  </a:lnTo>
                  <a:lnTo>
                    <a:pt x="97588" y="1092200"/>
                  </a:lnTo>
                  <a:lnTo>
                    <a:pt x="88400" y="1143000"/>
                  </a:lnTo>
                  <a:lnTo>
                    <a:pt x="80815" y="1193800"/>
                  </a:lnTo>
                  <a:lnTo>
                    <a:pt x="74863" y="1231900"/>
                  </a:lnTo>
                  <a:lnTo>
                    <a:pt x="70575" y="1282700"/>
                  </a:lnTo>
                  <a:lnTo>
                    <a:pt x="67979" y="1333500"/>
                  </a:lnTo>
                  <a:lnTo>
                    <a:pt x="67108" y="1384300"/>
                  </a:lnTo>
                  <a:lnTo>
                    <a:pt x="67979" y="1422400"/>
                  </a:lnTo>
                  <a:lnTo>
                    <a:pt x="70574" y="1473200"/>
                  </a:lnTo>
                  <a:lnTo>
                    <a:pt x="74863" y="1524000"/>
                  </a:lnTo>
                  <a:lnTo>
                    <a:pt x="80814" y="1574800"/>
                  </a:lnTo>
                  <a:lnTo>
                    <a:pt x="88399" y="1612900"/>
                  </a:lnTo>
                  <a:lnTo>
                    <a:pt x="97587" y="1663700"/>
                  </a:lnTo>
                  <a:lnTo>
                    <a:pt x="108349" y="1701800"/>
                  </a:lnTo>
                  <a:lnTo>
                    <a:pt x="120653" y="1752600"/>
                  </a:lnTo>
                  <a:lnTo>
                    <a:pt x="134471" y="1790700"/>
                  </a:lnTo>
                  <a:lnTo>
                    <a:pt x="149771" y="1841500"/>
                  </a:lnTo>
                  <a:lnTo>
                    <a:pt x="166525" y="1879600"/>
                  </a:lnTo>
                  <a:lnTo>
                    <a:pt x="184702" y="1930400"/>
                  </a:lnTo>
                  <a:lnTo>
                    <a:pt x="204271" y="1968500"/>
                  </a:lnTo>
                  <a:lnTo>
                    <a:pt x="225204" y="2006600"/>
                  </a:lnTo>
                  <a:lnTo>
                    <a:pt x="247469" y="2044700"/>
                  </a:lnTo>
                  <a:lnTo>
                    <a:pt x="271038" y="2082800"/>
                  </a:lnTo>
                  <a:lnTo>
                    <a:pt x="295879" y="2120900"/>
                  </a:lnTo>
                  <a:lnTo>
                    <a:pt x="321963" y="2159000"/>
                  </a:lnTo>
                  <a:lnTo>
                    <a:pt x="349260" y="2197100"/>
                  </a:lnTo>
                  <a:lnTo>
                    <a:pt x="377739" y="2235200"/>
                  </a:lnTo>
                  <a:lnTo>
                    <a:pt x="407372" y="2260600"/>
                  </a:lnTo>
                  <a:lnTo>
                    <a:pt x="438127" y="2298700"/>
                  </a:lnTo>
                  <a:lnTo>
                    <a:pt x="469974" y="2324100"/>
                  </a:lnTo>
                  <a:lnTo>
                    <a:pt x="502884" y="2362200"/>
                  </a:lnTo>
                  <a:lnTo>
                    <a:pt x="536827" y="2387600"/>
                  </a:lnTo>
                  <a:lnTo>
                    <a:pt x="571772" y="2413000"/>
                  </a:lnTo>
                  <a:lnTo>
                    <a:pt x="607690" y="2438400"/>
                  </a:lnTo>
                  <a:lnTo>
                    <a:pt x="644550" y="2476500"/>
                  </a:lnTo>
                  <a:lnTo>
                    <a:pt x="682323" y="2489200"/>
                  </a:lnTo>
                  <a:lnTo>
                    <a:pt x="720978" y="2514600"/>
                  </a:lnTo>
                  <a:lnTo>
                    <a:pt x="760485" y="2540000"/>
                  </a:lnTo>
                  <a:lnTo>
                    <a:pt x="800815" y="2565400"/>
                  </a:lnTo>
                  <a:lnTo>
                    <a:pt x="841937" y="2578100"/>
                  </a:lnTo>
                  <a:lnTo>
                    <a:pt x="883821" y="2603500"/>
                  </a:lnTo>
                  <a:lnTo>
                    <a:pt x="1058380" y="2654300"/>
                  </a:lnTo>
                  <a:lnTo>
                    <a:pt x="1149452" y="2679700"/>
                  </a:lnTo>
                  <a:lnTo>
                    <a:pt x="1195832" y="2679700"/>
                  </a:lnTo>
                  <a:lnTo>
                    <a:pt x="1242733" y="2692400"/>
                  </a:lnTo>
                  <a:lnTo>
                    <a:pt x="1337981" y="2692400"/>
                  </a:lnTo>
                  <a:lnTo>
                    <a:pt x="1386268" y="2705100"/>
                  </a:lnTo>
                  <a:lnTo>
                    <a:pt x="1800021" y="2705100"/>
                  </a:lnTo>
                  <a:lnTo>
                    <a:pt x="1596114" y="2755900"/>
                  </a:lnTo>
                  <a:close/>
                </a:path>
                <a:path w="2898775" h="2768600">
                  <a:moveTo>
                    <a:pt x="2643447" y="406400"/>
                  </a:moveTo>
                  <a:lnTo>
                    <a:pt x="2594104" y="406400"/>
                  </a:lnTo>
                  <a:lnTo>
                    <a:pt x="2575735" y="393700"/>
                  </a:lnTo>
                  <a:lnTo>
                    <a:pt x="2560449" y="381000"/>
                  </a:lnTo>
                  <a:lnTo>
                    <a:pt x="2549068" y="368300"/>
                  </a:lnTo>
                  <a:lnTo>
                    <a:pt x="2225357" y="368300"/>
                  </a:lnTo>
                  <a:lnTo>
                    <a:pt x="2185556" y="330200"/>
                  </a:lnTo>
                  <a:lnTo>
                    <a:pt x="2144653" y="304800"/>
                  </a:lnTo>
                  <a:lnTo>
                    <a:pt x="2102704" y="266700"/>
                  </a:lnTo>
                  <a:lnTo>
                    <a:pt x="2059765" y="241300"/>
                  </a:lnTo>
                  <a:lnTo>
                    <a:pt x="2015893" y="215900"/>
                  </a:lnTo>
                  <a:lnTo>
                    <a:pt x="1971143" y="203200"/>
                  </a:lnTo>
                  <a:lnTo>
                    <a:pt x="1879239" y="152400"/>
                  </a:lnTo>
                  <a:lnTo>
                    <a:pt x="1832197" y="139700"/>
                  </a:lnTo>
                  <a:lnTo>
                    <a:pt x="1538237" y="63500"/>
                  </a:lnTo>
                  <a:lnTo>
                    <a:pt x="1816936" y="63500"/>
                  </a:lnTo>
                  <a:lnTo>
                    <a:pt x="1862904" y="76200"/>
                  </a:lnTo>
                  <a:lnTo>
                    <a:pt x="1910358" y="101600"/>
                  </a:lnTo>
                  <a:lnTo>
                    <a:pt x="1957008" y="114300"/>
                  </a:lnTo>
                  <a:lnTo>
                    <a:pt x="2002828" y="139700"/>
                  </a:lnTo>
                  <a:lnTo>
                    <a:pt x="2047787" y="165100"/>
                  </a:lnTo>
                  <a:lnTo>
                    <a:pt x="2091857" y="190500"/>
                  </a:lnTo>
                  <a:lnTo>
                    <a:pt x="2135010" y="215900"/>
                  </a:lnTo>
                  <a:lnTo>
                    <a:pt x="2177216" y="241300"/>
                  </a:lnTo>
                  <a:lnTo>
                    <a:pt x="2218447" y="266700"/>
                  </a:lnTo>
                  <a:lnTo>
                    <a:pt x="2258674" y="304800"/>
                  </a:lnTo>
                  <a:lnTo>
                    <a:pt x="2682705" y="304800"/>
                  </a:lnTo>
                  <a:lnTo>
                    <a:pt x="2688502" y="330200"/>
                  </a:lnTo>
                  <a:lnTo>
                    <a:pt x="2682705" y="368300"/>
                  </a:lnTo>
                  <a:lnTo>
                    <a:pt x="2666896" y="393700"/>
                  </a:lnTo>
                  <a:lnTo>
                    <a:pt x="2643447" y="406400"/>
                  </a:lnTo>
                  <a:close/>
                </a:path>
                <a:path w="2898775" h="2768600">
                  <a:moveTo>
                    <a:pt x="2682705" y="304800"/>
                  </a:moveTo>
                  <a:lnTo>
                    <a:pt x="2549068" y="304800"/>
                  </a:lnTo>
                  <a:lnTo>
                    <a:pt x="2560449" y="292100"/>
                  </a:lnTo>
                  <a:lnTo>
                    <a:pt x="2575735" y="279400"/>
                  </a:lnTo>
                  <a:lnTo>
                    <a:pt x="2594104" y="266700"/>
                  </a:lnTo>
                  <a:lnTo>
                    <a:pt x="2643447" y="266700"/>
                  </a:lnTo>
                  <a:lnTo>
                    <a:pt x="2666896" y="279400"/>
                  </a:lnTo>
                  <a:lnTo>
                    <a:pt x="2682705" y="304800"/>
                  </a:lnTo>
                  <a:close/>
                </a:path>
                <a:path w="2898775" h="2768600">
                  <a:moveTo>
                    <a:pt x="1165809" y="596900"/>
                  </a:moveTo>
                  <a:lnTo>
                    <a:pt x="1036703" y="596900"/>
                  </a:lnTo>
                  <a:lnTo>
                    <a:pt x="1076519" y="571500"/>
                  </a:lnTo>
                  <a:lnTo>
                    <a:pt x="1099380" y="571500"/>
                  </a:lnTo>
                  <a:lnTo>
                    <a:pt x="1101285" y="558800"/>
                  </a:lnTo>
                  <a:lnTo>
                    <a:pt x="1134979" y="419100"/>
                  </a:lnTo>
                  <a:lnTo>
                    <a:pt x="1157123" y="368300"/>
                  </a:lnTo>
                  <a:lnTo>
                    <a:pt x="1195329" y="330200"/>
                  </a:lnTo>
                  <a:lnTo>
                    <a:pt x="1219278" y="304800"/>
                  </a:lnTo>
                  <a:lnTo>
                    <a:pt x="1245443" y="292100"/>
                  </a:lnTo>
                  <a:lnTo>
                    <a:pt x="1523869" y="292100"/>
                  </a:lnTo>
                  <a:lnTo>
                    <a:pt x="1550032" y="304800"/>
                  </a:lnTo>
                  <a:lnTo>
                    <a:pt x="1573979" y="330200"/>
                  </a:lnTo>
                  <a:lnTo>
                    <a:pt x="1594902" y="342900"/>
                  </a:lnTo>
                  <a:lnTo>
                    <a:pt x="1603541" y="355600"/>
                  </a:lnTo>
                  <a:lnTo>
                    <a:pt x="1285353" y="355600"/>
                  </a:lnTo>
                  <a:lnTo>
                    <a:pt x="1269417" y="368300"/>
                  </a:lnTo>
                  <a:lnTo>
                    <a:pt x="1254376" y="368300"/>
                  </a:lnTo>
                  <a:lnTo>
                    <a:pt x="1240610" y="381000"/>
                  </a:lnTo>
                  <a:lnTo>
                    <a:pt x="1211034" y="419100"/>
                  </a:lnTo>
                  <a:lnTo>
                    <a:pt x="1172858" y="571500"/>
                  </a:lnTo>
                  <a:lnTo>
                    <a:pt x="1165809" y="596900"/>
                  </a:lnTo>
                  <a:close/>
                </a:path>
                <a:path w="2898775" h="2768600">
                  <a:moveTo>
                    <a:pt x="2852232" y="673100"/>
                  </a:moveTo>
                  <a:lnTo>
                    <a:pt x="2802554" y="673100"/>
                  </a:lnTo>
                  <a:lnTo>
                    <a:pt x="2784283" y="660400"/>
                  </a:lnTo>
                  <a:lnTo>
                    <a:pt x="2768911" y="647700"/>
                  </a:lnTo>
                  <a:lnTo>
                    <a:pt x="2757199" y="635000"/>
                  </a:lnTo>
                  <a:lnTo>
                    <a:pt x="1647129" y="635000"/>
                  </a:lnTo>
                  <a:lnTo>
                    <a:pt x="1614526" y="609600"/>
                  </a:lnTo>
                  <a:lnTo>
                    <a:pt x="1596437" y="571500"/>
                  </a:lnTo>
                  <a:lnTo>
                    <a:pt x="1563387" y="431800"/>
                  </a:lnTo>
                  <a:lnTo>
                    <a:pt x="1558279" y="419100"/>
                  </a:lnTo>
                  <a:lnTo>
                    <a:pt x="1550650" y="406400"/>
                  </a:lnTo>
                  <a:lnTo>
                    <a:pt x="1540714" y="393700"/>
                  </a:lnTo>
                  <a:lnTo>
                    <a:pt x="1528686" y="381000"/>
                  </a:lnTo>
                  <a:lnTo>
                    <a:pt x="1514926" y="368300"/>
                  </a:lnTo>
                  <a:lnTo>
                    <a:pt x="1499890" y="368300"/>
                  </a:lnTo>
                  <a:lnTo>
                    <a:pt x="1483954" y="355600"/>
                  </a:lnTo>
                  <a:lnTo>
                    <a:pt x="1603541" y="355600"/>
                  </a:lnTo>
                  <a:lnTo>
                    <a:pt x="1612180" y="368300"/>
                  </a:lnTo>
                  <a:lnTo>
                    <a:pt x="1625445" y="393700"/>
                  </a:lnTo>
                  <a:lnTo>
                    <a:pt x="1634329" y="419100"/>
                  </a:lnTo>
                  <a:lnTo>
                    <a:pt x="1667719" y="558800"/>
                  </a:lnTo>
                  <a:lnTo>
                    <a:pt x="2884194" y="558800"/>
                  </a:lnTo>
                  <a:lnTo>
                    <a:pt x="2892252" y="571500"/>
                  </a:lnTo>
                  <a:lnTo>
                    <a:pt x="2898162" y="596900"/>
                  </a:lnTo>
                  <a:lnTo>
                    <a:pt x="2892252" y="635000"/>
                  </a:lnTo>
                  <a:lnTo>
                    <a:pt x="2876136" y="660400"/>
                  </a:lnTo>
                  <a:lnTo>
                    <a:pt x="2852232" y="673100"/>
                  </a:lnTo>
                  <a:close/>
                </a:path>
                <a:path w="2898775" h="2768600">
                  <a:moveTo>
                    <a:pt x="818050" y="2247900"/>
                  </a:moveTo>
                  <a:lnTo>
                    <a:pt x="732532" y="2247900"/>
                  </a:lnTo>
                  <a:lnTo>
                    <a:pt x="712234" y="2235200"/>
                  </a:lnTo>
                  <a:lnTo>
                    <a:pt x="693506" y="2235200"/>
                  </a:lnTo>
                  <a:lnTo>
                    <a:pt x="676821" y="2209800"/>
                  </a:lnTo>
                  <a:lnTo>
                    <a:pt x="554385" y="2095500"/>
                  </a:lnTo>
                  <a:lnTo>
                    <a:pt x="540314" y="2082800"/>
                  </a:lnTo>
                  <a:lnTo>
                    <a:pt x="529264" y="2057400"/>
                  </a:lnTo>
                  <a:lnTo>
                    <a:pt x="521462" y="2032000"/>
                  </a:lnTo>
                  <a:lnTo>
                    <a:pt x="517137" y="2019300"/>
                  </a:lnTo>
                  <a:lnTo>
                    <a:pt x="516483" y="1993900"/>
                  </a:lnTo>
                  <a:lnTo>
                    <a:pt x="519468" y="1968500"/>
                  </a:lnTo>
                  <a:lnTo>
                    <a:pt x="525977" y="1955800"/>
                  </a:lnTo>
                  <a:lnTo>
                    <a:pt x="535895" y="1930400"/>
                  </a:lnTo>
                  <a:lnTo>
                    <a:pt x="616191" y="1803400"/>
                  </a:lnTo>
                  <a:lnTo>
                    <a:pt x="622210" y="1790700"/>
                  </a:lnTo>
                  <a:lnTo>
                    <a:pt x="624736" y="1778000"/>
                  </a:lnTo>
                  <a:lnTo>
                    <a:pt x="623736" y="1765300"/>
                  </a:lnTo>
                  <a:lnTo>
                    <a:pt x="619176" y="1752600"/>
                  </a:lnTo>
                  <a:lnTo>
                    <a:pt x="610324" y="1727200"/>
                  </a:lnTo>
                  <a:lnTo>
                    <a:pt x="601932" y="1714500"/>
                  </a:lnTo>
                  <a:lnTo>
                    <a:pt x="594027" y="1689100"/>
                  </a:lnTo>
                  <a:lnTo>
                    <a:pt x="586635" y="1663700"/>
                  </a:lnTo>
                  <a:lnTo>
                    <a:pt x="580129" y="1651000"/>
                  </a:lnTo>
                  <a:lnTo>
                    <a:pt x="570824" y="1651000"/>
                  </a:lnTo>
                  <a:lnTo>
                    <a:pt x="559187" y="1638300"/>
                  </a:lnTo>
                  <a:lnTo>
                    <a:pt x="545686" y="1638300"/>
                  </a:lnTo>
                  <a:lnTo>
                    <a:pt x="397589" y="1600200"/>
                  </a:lnTo>
                  <a:lnTo>
                    <a:pt x="376827" y="1587500"/>
                  </a:lnTo>
                  <a:lnTo>
                    <a:pt x="357552" y="1587500"/>
                  </a:lnTo>
                  <a:lnTo>
                    <a:pt x="340207" y="1574800"/>
                  </a:lnTo>
                  <a:lnTo>
                    <a:pt x="325240" y="1549400"/>
                  </a:lnTo>
                  <a:lnTo>
                    <a:pt x="313168" y="1536700"/>
                  </a:lnTo>
                  <a:lnTo>
                    <a:pt x="304331" y="1511300"/>
                  </a:lnTo>
                  <a:lnTo>
                    <a:pt x="298902" y="1498600"/>
                  </a:lnTo>
                  <a:lnTo>
                    <a:pt x="297054" y="1473200"/>
                  </a:lnTo>
                  <a:lnTo>
                    <a:pt x="297054" y="1295400"/>
                  </a:lnTo>
                  <a:lnTo>
                    <a:pt x="299489" y="1257300"/>
                  </a:lnTo>
                  <a:lnTo>
                    <a:pt x="306639" y="1231900"/>
                  </a:lnTo>
                  <a:lnTo>
                    <a:pt x="318276" y="1206500"/>
                  </a:lnTo>
                  <a:lnTo>
                    <a:pt x="334170" y="1181100"/>
                  </a:lnTo>
                  <a:lnTo>
                    <a:pt x="353881" y="1168400"/>
                  </a:lnTo>
                  <a:lnTo>
                    <a:pt x="376717" y="1143000"/>
                  </a:lnTo>
                  <a:lnTo>
                    <a:pt x="402097" y="1130300"/>
                  </a:lnTo>
                  <a:lnTo>
                    <a:pt x="429439" y="1130300"/>
                  </a:lnTo>
                  <a:lnTo>
                    <a:pt x="573835" y="1092200"/>
                  </a:lnTo>
                  <a:lnTo>
                    <a:pt x="576880" y="1092200"/>
                  </a:lnTo>
                  <a:lnTo>
                    <a:pt x="584367" y="1066800"/>
                  </a:lnTo>
                  <a:lnTo>
                    <a:pt x="592376" y="1041400"/>
                  </a:lnTo>
                  <a:lnTo>
                    <a:pt x="600878" y="1028700"/>
                  </a:lnTo>
                  <a:lnTo>
                    <a:pt x="609846" y="1003300"/>
                  </a:lnTo>
                  <a:lnTo>
                    <a:pt x="609518" y="1003300"/>
                  </a:lnTo>
                  <a:lnTo>
                    <a:pt x="532667" y="876300"/>
                  </a:lnTo>
                  <a:lnTo>
                    <a:pt x="519616" y="850900"/>
                  </a:lnTo>
                  <a:lnTo>
                    <a:pt x="511049" y="825500"/>
                  </a:lnTo>
                  <a:lnTo>
                    <a:pt x="507118" y="800100"/>
                  </a:lnTo>
                  <a:lnTo>
                    <a:pt x="507976" y="762000"/>
                  </a:lnTo>
                  <a:lnTo>
                    <a:pt x="523945" y="711200"/>
                  </a:lnTo>
                  <a:lnTo>
                    <a:pt x="557030" y="660400"/>
                  </a:lnTo>
                  <a:lnTo>
                    <a:pt x="674188" y="546100"/>
                  </a:lnTo>
                  <a:lnTo>
                    <a:pt x="696153" y="533400"/>
                  </a:lnTo>
                  <a:lnTo>
                    <a:pt x="720812" y="508000"/>
                  </a:lnTo>
                  <a:lnTo>
                    <a:pt x="747541" y="508000"/>
                  </a:lnTo>
                  <a:lnTo>
                    <a:pt x="775718" y="495300"/>
                  </a:lnTo>
                  <a:lnTo>
                    <a:pt x="832819" y="495300"/>
                  </a:lnTo>
                  <a:lnTo>
                    <a:pt x="860145" y="508000"/>
                  </a:lnTo>
                  <a:lnTo>
                    <a:pt x="885753" y="520700"/>
                  </a:lnTo>
                  <a:lnTo>
                    <a:pt x="969730" y="571500"/>
                  </a:lnTo>
                  <a:lnTo>
                    <a:pt x="767860" y="571500"/>
                  </a:lnTo>
                  <a:lnTo>
                    <a:pt x="752499" y="584200"/>
                  </a:lnTo>
                  <a:lnTo>
                    <a:pt x="738328" y="584200"/>
                  </a:lnTo>
                  <a:lnTo>
                    <a:pt x="725705" y="596900"/>
                  </a:lnTo>
                  <a:lnTo>
                    <a:pt x="608548" y="711200"/>
                  </a:lnTo>
                  <a:lnTo>
                    <a:pt x="597895" y="723900"/>
                  </a:lnTo>
                  <a:lnTo>
                    <a:pt x="589530" y="736600"/>
                  </a:lnTo>
                  <a:lnTo>
                    <a:pt x="583625" y="762000"/>
                  </a:lnTo>
                  <a:lnTo>
                    <a:pt x="580350" y="774700"/>
                  </a:lnTo>
                  <a:lnTo>
                    <a:pt x="582116" y="812800"/>
                  </a:lnTo>
                  <a:lnTo>
                    <a:pt x="671385" y="965200"/>
                  </a:lnTo>
                  <a:lnTo>
                    <a:pt x="679885" y="977900"/>
                  </a:lnTo>
                  <a:lnTo>
                    <a:pt x="683460" y="1003300"/>
                  </a:lnTo>
                  <a:lnTo>
                    <a:pt x="682062" y="1016000"/>
                  </a:lnTo>
                  <a:lnTo>
                    <a:pt x="675644" y="1041400"/>
                  </a:lnTo>
                  <a:lnTo>
                    <a:pt x="667447" y="1054100"/>
                  </a:lnTo>
                  <a:lnTo>
                    <a:pt x="659673" y="1079500"/>
                  </a:lnTo>
                  <a:lnTo>
                    <a:pt x="652350" y="1092200"/>
                  </a:lnTo>
                  <a:lnTo>
                    <a:pt x="645505" y="1104900"/>
                  </a:lnTo>
                  <a:lnTo>
                    <a:pt x="636335" y="1130300"/>
                  </a:lnTo>
                  <a:lnTo>
                    <a:pt x="623204" y="1143000"/>
                  </a:lnTo>
                  <a:lnTo>
                    <a:pt x="606770" y="1155700"/>
                  </a:lnTo>
                  <a:lnTo>
                    <a:pt x="587691" y="1168400"/>
                  </a:lnTo>
                  <a:lnTo>
                    <a:pt x="445988" y="1193800"/>
                  </a:lnTo>
                  <a:lnTo>
                    <a:pt x="430279" y="1206500"/>
                  </a:lnTo>
                  <a:lnTo>
                    <a:pt x="415695" y="1206500"/>
                  </a:lnTo>
                  <a:lnTo>
                    <a:pt x="402572" y="1219200"/>
                  </a:lnTo>
                  <a:lnTo>
                    <a:pt x="375419" y="1257300"/>
                  </a:lnTo>
                  <a:lnTo>
                    <a:pt x="369914" y="1295400"/>
                  </a:lnTo>
                  <a:lnTo>
                    <a:pt x="369914" y="1371600"/>
                  </a:lnTo>
                  <a:lnTo>
                    <a:pt x="370181" y="1371600"/>
                  </a:lnTo>
                  <a:lnTo>
                    <a:pt x="369914" y="1422400"/>
                  </a:lnTo>
                  <a:lnTo>
                    <a:pt x="369914" y="1473200"/>
                  </a:lnTo>
                  <a:lnTo>
                    <a:pt x="373162" y="1485900"/>
                  </a:lnTo>
                  <a:lnTo>
                    <a:pt x="382264" y="1511300"/>
                  </a:lnTo>
                  <a:lnTo>
                    <a:pt x="396249" y="1524000"/>
                  </a:lnTo>
                  <a:lnTo>
                    <a:pt x="414151" y="1524000"/>
                  </a:lnTo>
                  <a:lnTo>
                    <a:pt x="562236" y="1562100"/>
                  </a:lnTo>
                  <a:lnTo>
                    <a:pt x="592930" y="1574800"/>
                  </a:lnTo>
                  <a:lnTo>
                    <a:pt x="619372" y="1587500"/>
                  </a:lnTo>
                  <a:lnTo>
                    <a:pt x="640501" y="1612900"/>
                  </a:lnTo>
                  <a:lnTo>
                    <a:pt x="655260" y="1651000"/>
                  </a:lnTo>
                  <a:lnTo>
                    <a:pt x="662010" y="1663700"/>
                  </a:lnTo>
                  <a:lnTo>
                    <a:pt x="669231" y="1676400"/>
                  </a:lnTo>
                  <a:lnTo>
                    <a:pt x="676898" y="1701800"/>
                  </a:lnTo>
                  <a:lnTo>
                    <a:pt x="684986" y="1714500"/>
                  </a:lnTo>
                  <a:lnTo>
                    <a:pt x="695291" y="1752600"/>
                  </a:lnTo>
                  <a:lnTo>
                    <a:pt x="697521" y="1778000"/>
                  </a:lnTo>
                  <a:lnTo>
                    <a:pt x="691755" y="1816100"/>
                  </a:lnTo>
                  <a:lnTo>
                    <a:pt x="678070" y="1841500"/>
                  </a:lnTo>
                  <a:lnTo>
                    <a:pt x="597761" y="1968500"/>
                  </a:lnTo>
                  <a:lnTo>
                    <a:pt x="590420" y="1993900"/>
                  </a:lnTo>
                  <a:lnTo>
                    <a:pt x="594666" y="2032000"/>
                  </a:lnTo>
                  <a:lnTo>
                    <a:pt x="728338" y="2159000"/>
                  </a:lnTo>
                  <a:lnTo>
                    <a:pt x="762263" y="2184400"/>
                  </a:lnTo>
                  <a:lnTo>
                    <a:pt x="923612" y="2184400"/>
                  </a:lnTo>
                  <a:lnTo>
                    <a:pt x="837499" y="2235200"/>
                  </a:lnTo>
                  <a:lnTo>
                    <a:pt x="818050" y="2247900"/>
                  </a:lnTo>
                  <a:close/>
                </a:path>
                <a:path w="2898775" h="2768600">
                  <a:moveTo>
                    <a:pt x="2884194" y="558800"/>
                  </a:moveTo>
                  <a:lnTo>
                    <a:pt x="2757199" y="558800"/>
                  </a:lnTo>
                  <a:lnTo>
                    <a:pt x="2768911" y="546100"/>
                  </a:lnTo>
                  <a:lnTo>
                    <a:pt x="2784283" y="533400"/>
                  </a:lnTo>
                  <a:lnTo>
                    <a:pt x="2802554" y="533400"/>
                  </a:lnTo>
                  <a:lnTo>
                    <a:pt x="2822961" y="520700"/>
                  </a:lnTo>
                  <a:lnTo>
                    <a:pt x="2852232" y="533400"/>
                  </a:lnTo>
                  <a:lnTo>
                    <a:pt x="2876136" y="546100"/>
                  </a:lnTo>
                  <a:lnTo>
                    <a:pt x="2884194" y="558800"/>
                  </a:lnTo>
                  <a:close/>
                </a:path>
                <a:path w="2898775" h="2768600">
                  <a:moveTo>
                    <a:pt x="1029061" y="673100"/>
                  </a:moveTo>
                  <a:lnTo>
                    <a:pt x="989404" y="673100"/>
                  </a:lnTo>
                  <a:lnTo>
                    <a:pt x="970915" y="660400"/>
                  </a:lnTo>
                  <a:lnTo>
                    <a:pt x="847291" y="584200"/>
                  </a:lnTo>
                  <a:lnTo>
                    <a:pt x="832573" y="571500"/>
                  </a:lnTo>
                  <a:lnTo>
                    <a:pt x="969730" y="571500"/>
                  </a:lnTo>
                  <a:lnTo>
                    <a:pt x="1011719" y="596900"/>
                  </a:lnTo>
                  <a:lnTo>
                    <a:pt x="1165809" y="596900"/>
                  </a:lnTo>
                  <a:lnTo>
                    <a:pt x="1154446" y="609600"/>
                  </a:lnTo>
                  <a:lnTo>
                    <a:pt x="1139362" y="622300"/>
                  </a:lnTo>
                  <a:lnTo>
                    <a:pt x="1102710" y="647700"/>
                  </a:lnTo>
                  <a:lnTo>
                    <a:pt x="1084406" y="647700"/>
                  </a:lnTo>
                  <a:lnTo>
                    <a:pt x="1066301" y="660400"/>
                  </a:lnTo>
                  <a:lnTo>
                    <a:pt x="1048458" y="660400"/>
                  </a:lnTo>
                  <a:lnTo>
                    <a:pt x="1029061" y="673100"/>
                  </a:lnTo>
                  <a:close/>
                </a:path>
                <a:path w="2898775" h="2768600">
                  <a:moveTo>
                    <a:pt x="1433383" y="812800"/>
                  </a:moveTo>
                  <a:lnTo>
                    <a:pt x="1336663" y="812800"/>
                  </a:lnTo>
                  <a:lnTo>
                    <a:pt x="1384654" y="800100"/>
                  </a:lnTo>
                  <a:lnTo>
                    <a:pt x="1433383" y="812800"/>
                  </a:lnTo>
                  <a:close/>
                </a:path>
                <a:path w="2898775" h="2768600">
                  <a:moveTo>
                    <a:pt x="1479962" y="1993900"/>
                  </a:moveTo>
                  <a:lnTo>
                    <a:pt x="1289350" y="1993900"/>
                  </a:lnTo>
                  <a:lnTo>
                    <a:pt x="1152511" y="1955800"/>
                  </a:lnTo>
                  <a:lnTo>
                    <a:pt x="1110780" y="1930400"/>
                  </a:lnTo>
                  <a:lnTo>
                    <a:pt x="1070874" y="1905000"/>
                  </a:lnTo>
                  <a:lnTo>
                    <a:pt x="1032878" y="1879600"/>
                  </a:lnTo>
                  <a:lnTo>
                    <a:pt x="996877" y="1854200"/>
                  </a:lnTo>
                  <a:lnTo>
                    <a:pt x="962956" y="1828800"/>
                  </a:lnTo>
                  <a:lnTo>
                    <a:pt x="931522" y="1790700"/>
                  </a:lnTo>
                  <a:lnTo>
                    <a:pt x="902969" y="1752600"/>
                  </a:lnTo>
                  <a:lnTo>
                    <a:pt x="877353" y="1714500"/>
                  </a:lnTo>
                  <a:lnTo>
                    <a:pt x="854734" y="1676400"/>
                  </a:lnTo>
                  <a:lnTo>
                    <a:pt x="835170" y="1638300"/>
                  </a:lnTo>
                  <a:lnTo>
                    <a:pt x="818348" y="1587500"/>
                  </a:lnTo>
                  <a:lnTo>
                    <a:pt x="805228" y="1549400"/>
                  </a:lnTo>
                  <a:lnTo>
                    <a:pt x="795831" y="1498600"/>
                  </a:lnTo>
                  <a:lnTo>
                    <a:pt x="790177" y="1447800"/>
                  </a:lnTo>
                  <a:lnTo>
                    <a:pt x="788287" y="1397000"/>
                  </a:lnTo>
                  <a:lnTo>
                    <a:pt x="790177" y="1358900"/>
                  </a:lnTo>
                  <a:lnTo>
                    <a:pt x="795831" y="1308100"/>
                  </a:lnTo>
                  <a:lnTo>
                    <a:pt x="805228" y="1257300"/>
                  </a:lnTo>
                  <a:lnTo>
                    <a:pt x="818348" y="1219200"/>
                  </a:lnTo>
                  <a:lnTo>
                    <a:pt x="835170" y="1168400"/>
                  </a:lnTo>
                  <a:lnTo>
                    <a:pt x="854734" y="1130300"/>
                  </a:lnTo>
                  <a:lnTo>
                    <a:pt x="877353" y="1092200"/>
                  </a:lnTo>
                  <a:lnTo>
                    <a:pt x="902969" y="1054100"/>
                  </a:lnTo>
                  <a:lnTo>
                    <a:pt x="931522" y="1016000"/>
                  </a:lnTo>
                  <a:lnTo>
                    <a:pt x="962956" y="977900"/>
                  </a:lnTo>
                  <a:lnTo>
                    <a:pt x="996877" y="952500"/>
                  </a:lnTo>
                  <a:lnTo>
                    <a:pt x="1032878" y="914400"/>
                  </a:lnTo>
                  <a:lnTo>
                    <a:pt x="1070874" y="889000"/>
                  </a:lnTo>
                  <a:lnTo>
                    <a:pt x="1110780" y="876300"/>
                  </a:lnTo>
                  <a:lnTo>
                    <a:pt x="1152511" y="850900"/>
                  </a:lnTo>
                  <a:lnTo>
                    <a:pt x="1289350" y="812800"/>
                  </a:lnTo>
                  <a:lnTo>
                    <a:pt x="1481398" y="812800"/>
                  </a:lnTo>
                  <a:lnTo>
                    <a:pt x="1620133" y="850900"/>
                  </a:lnTo>
                  <a:lnTo>
                    <a:pt x="1668480" y="876300"/>
                  </a:lnTo>
                  <a:lnTo>
                    <a:pt x="1337071" y="876300"/>
                  </a:lnTo>
                  <a:lnTo>
                    <a:pt x="1245642" y="901700"/>
                  </a:lnTo>
                  <a:lnTo>
                    <a:pt x="1202167" y="914400"/>
                  </a:lnTo>
                  <a:lnTo>
                    <a:pt x="1160434" y="927100"/>
                  </a:lnTo>
                  <a:lnTo>
                    <a:pt x="1120628" y="952500"/>
                  </a:lnTo>
                  <a:lnTo>
                    <a:pt x="1082937" y="977900"/>
                  </a:lnTo>
                  <a:lnTo>
                    <a:pt x="1047547" y="1003300"/>
                  </a:lnTo>
                  <a:lnTo>
                    <a:pt x="1014643" y="1028700"/>
                  </a:lnTo>
                  <a:lnTo>
                    <a:pt x="984411" y="1066800"/>
                  </a:lnTo>
                  <a:lnTo>
                    <a:pt x="957039" y="1104900"/>
                  </a:lnTo>
                  <a:lnTo>
                    <a:pt x="932713" y="1143000"/>
                  </a:lnTo>
                  <a:lnTo>
                    <a:pt x="911618" y="1181100"/>
                  </a:lnTo>
                  <a:lnTo>
                    <a:pt x="893940" y="1219200"/>
                  </a:lnTo>
                  <a:lnTo>
                    <a:pt x="879867" y="1257300"/>
                  </a:lnTo>
                  <a:lnTo>
                    <a:pt x="869584" y="1308100"/>
                  </a:lnTo>
                  <a:lnTo>
                    <a:pt x="863278" y="1358900"/>
                  </a:lnTo>
                  <a:lnTo>
                    <a:pt x="861135" y="1397000"/>
                  </a:lnTo>
                  <a:lnTo>
                    <a:pt x="863278" y="1447800"/>
                  </a:lnTo>
                  <a:lnTo>
                    <a:pt x="869584" y="1498600"/>
                  </a:lnTo>
                  <a:lnTo>
                    <a:pt x="879867" y="1536700"/>
                  </a:lnTo>
                  <a:lnTo>
                    <a:pt x="893940" y="1587500"/>
                  </a:lnTo>
                  <a:lnTo>
                    <a:pt x="911618" y="1625600"/>
                  </a:lnTo>
                  <a:lnTo>
                    <a:pt x="932713" y="1663700"/>
                  </a:lnTo>
                  <a:lnTo>
                    <a:pt x="957039" y="1701800"/>
                  </a:lnTo>
                  <a:lnTo>
                    <a:pt x="984411" y="1739900"/>
                  </a:lnTo>
                  <a:lnTo>
                    <a:pt x="1014643" y="1778000"/>
                  </a:lnTo>
                  <a:lnTo>
                    <a:pt x="1047547" y="1803400"/>
                  </a:lnTo>
                  <a:lnTo>
                    <a:pt x="1082937" y="1828800"/>
                  </a:lnTo>
                  <a:lnTo>
                    <a:pt x="1120628" y="1854200"/>
                  </a:lnTo>
                  <a:lnTo>
                    <a:pt x="1160434" y="1879600"/>
                  </a:lnTo>
                  <a:lnTo>
                    <a:pt x="1202167" y="1892300"/>
                  </a:lnTo>
                  <a:lnTo>
                    <a:pt x="1245642" y="1905000"/>
                  </a:lnTo>
                  <a:lnTo>
                    <a:pt x="1290672" y="1917700"/>
                  </a:lnTo>
                  <a:lnTo>
                    <a:pt x="1337071" y="1917700"/>
                  </a:lnTo>
                  <a:lnTo>
                    <a:pt x="1384654" y="1930400"/>
                  </a:lnTo>
                  <a:lnTo>
                    <a:pt x="1658531" y="1930400"/>
                  </a:lnTo>
                  <a:lnTo>
                    <a:pt x="1616809" y="1955800"/>
                  </a:lnTo>
                  <a:lnTo>
                    <a:pt x="1479962" y="1993900"/>
                  </a:lnTo>
                  <a:close/>
                </a:path>
                <a:path w="2898775" h="2768600">
                  <a:moveTo>
                    <a:pt x="2469311" y="1079500"/>
                  </a:moveTo>
                  <a:lnTo>
                    <a:pt x="2419617" y="1079500"/>
                  </a:lnTo>
                  <a:lnTo>
                    <a:pt x="2401337" y="1066800"/>
                  </a:lnTo>
                  <a:lnTo>
                    <a:pt x="2385961" y="1054100"/>
                  </a:lnTo>
                  <a:lnTo>
                    <a:pt x="2374254" y="1041400"/>
                  </a:lnTo>
                  <a:lnTo>
                    <a:pt x="1758482" y="1041400"/>
                  </a:lnTo>
                  <a:lnTo>
                    <a:pt x="1714360" y="990600"/>
                  </a:lnTo>
                  <a:lnTo>
                    <a:pt x="1673220" y="965200"/>
                  </a:lnTo>
                  <a:lnTo>
                    <a:pt x="1629645" y="939800"/>
                  </a:lnTo>
                  <a:lnTo>
                    <a:pt x="1583904" y="914400"/>
                  </a:lnTo>
                  <a:lnTo>
                    <a:pt x="1536265" y="901700"/>
                  </a:lnTo>
                  <a:lnTo>
                    <a:pt x="1436372" y="876300"/>
                  </a:lnTo>
                  <a:lnTo>
                    <a:pt x="1668480" y="876300"/>
                  </a:lnTo>
                  <a:lnTo>
                    <a:pt x="1714286" y="901700"/>
                  </a:lnTo>
                  <a:lnTo>
                    <a:pt x="1757426" y="939800"/>
                  </a:lnTo>
                  <a:lnTo>
                    <a:pt x="1797774" y="977900"/>
                  </a:lnTo>
                  <a:lnTo>
                    <a:pt x="2509331" y="977900"/>
                  </a:lnTo>
                  <a:lnTo>
                    <a:pt x="2515241" y="1003300"/>
                  </a:lnTo>
                  <a:lnTo>
                    <a:pt x="2509331" y="1041400"/>
                  </a:lnTo>
                  <a:lnTo>
                    <a:pt x="2493215" y="1066800"/>
                  </a:lnTo>
                  <a:lnTo>
                    <a:pt x="2469311" y="1079500"/>
                  </a:lnTo>
                  <a:close/>
                </a:path>
                <a:path w="2898775" h="2768600">
                  <a:moveTo>
                    <a:pt x="2509331" y="977900"/>
                  </a:moveTo>
                  <a:lnTo>
                    <a:pt x="2374254" y="977900"/>
                  </a:lnTo>
                  <a:lnTo>
                    <a:pt x="2385961" y="952500"/>
                  </a:lnTo>
                  <a:lnTo>
                    <a:pt x="2401337" y="939800"/>
                  </a:lnTo>
                  <a:lnTo>
                    <a:pt x="2419617" y="939800"/>
                  </a:lnTo>
                  <a:lnTo>
                    <a:pt x="2440040" y="927100"/>
                  </a:lnTo>
                  <a:lnTo>
                    <a:pt x="2469311" y="939800"/>
                  </a:lnTo>
                  <a:lnTo>
                    <a:pt x="2493215" y="952500"/>
                  </a:lnTo>
                  <a:lnTo>
                    <a:pt x="2509331" y="977900"/>
                  </a:lnTo>
                  <a:close/>
                </a:path>
                <a:path w="2898775" h="2768600">
                  <a:moveTo>
                    <a:pt x="1658531" y="1930400"/>
                  </a:moveTo>
                  <a:lnTo>
                    <a:pt x="1384654" y="1930400"/>
                  </a:lnTo>
                  <a:lnTo>
                    <a:pt x="1432238" y="1917700"/>
                  </a:lnTo>
                  <a:lnTo>
                    <a:pt x="1478638" y="1917700"/>
                  </a:lnTo>
                  <a:lnTo>
                    <a:pt x="1523669" y="1905000"/>
                  </a:lnTo>
                  <a:lnTo>
                    <a:pt x="1567144" y="1892300"/>
                  </a:lnTo>
                  <a:lnTo>
                    <a:pt x="1608877" y="1879600"/>
                  </a:lnTo>
                  <a:lnTo>
                    <a:pt x="1648681" y="1854200"/>
                  </a:lnTo>
                  <a:lnTo>
                    <a:pt x="1686372" y="1828800"/>
                  </a:lnTo>
                  <a:lnTo>
                    <a:pt x="1721761" y="1803400"/>
                  </a:lnTo>
                  <a:lnTo>
                    <a:pt x="1754664" y="1778000"/>
                  </a:lnTo>
                  <a:lnTo>
                    <a:pt x="1784893" y="1739900"/>
                  </a:lnTo>
                  <a:lnTo>
                    <a:pt x="1812264" y="1701800"/>
                  </a:lnTo>
                  <a:lnTo>
                    <a:pt x="1836589" y="1663700"/>
                  </a:lnTo>
                  <a:lnTo>
                    <a:pt x="1857682" y="1625600"/>
                  </a:lnTo>
                  <a:lnTo>
                    <a:pt x="1875358" y="1587500"/>
                  </a:lnTo>
                  <a:lnTo>
                    <a:pt x="1889430" y="1536700"/>
                  </a:lnTo>
                  <a:lnTo>
                    <a:pt x="1899712" y="1498600"/>
                  </a:lnTo>
                  <a:lnTo>
                    <a:pt x="1906018" y="1447800"/>
                  </a:lnTo>
                  <a:lnTo>
                    <a:pt x="1908161" y="1397000"/>
                  </a:lnTo>
                  <a:lnTo>
                    <a:pt x="1911027" y="1384300"/>
                  </a:lnTo>
                  <a:lnTo>
                    <a:pt x="1918840" y="1371600"/>
                  </a:lnTo>
                  <a:lnTo>
                    <a:pt x="2598013" y="1371600"/>
                  </a:lnTo>
                  <a:lnTo>
                    <a:pt x="2609725" y="1346200"/>
                  </a:lnTo>
                  <a:lnTo>
                    <a:pt x="2625097" y="1333500"/>
                  </a:lnTo>
                  <a:lnTo>
                    <a:pt x="2643368" y="1333500"/>
                  </a:lnTo>
                  <a:lnTo>
                    <a:pt x="2663774" y="1320800"/>
                  </a:lnTo>
                  <a:lnTo>
                    <a:pt x="2693046" y="1333500"/>
                  </a:lnTo>
                  <a:lnTo>
                    <a:pt x="2716949" y="1346200"/>
                  </a:lnTo>
                  <a:lnTo>
                    <a:pt x="2733066" y="1371600"/>
                  </a:lnTo>
                  <a:lnTo>
                    <a:pt x="2738975" y="1397000"/>
                  </a:lnTo>
                  <a:lnTo>
                    <a:pt x="2733066" y="1435100"/>
                  </a:lnTo>
                  <a:lnTo>
                    <a:pt x="1979940" y="1435100"/>
                  </a:lnTo>
                  <a:lnTo>
                    <a:pt x="1974791" y="1485900"/>
                  </a:lnTo>
                  <a:lnTo>
                    <a:pt x="1965423" y="1536700"/>
                  </a:lnTo>
                  <a:lnTo>
                    <a:pt x="1951870" y="1587500"/>
                  </a:lnTo>
                  <a:lnTo>
                    <a:pt x="1934162" y="1638300"/>
                  </a:lnTo>
                  <a:lnTo>
                    <a:pt x="1914589" y="1676400"/>
                  </a:lnTo>
                  <a:lnTo>
                    <a:pt x="1891961" y="1714500"/>
                  </a:lnTo>
                  <a:lnTo>
                    <a:pt x="1866336" y="1752600"/>
                  </a:lnTo>
                  <a:lnTo>
                    <a:pt x="1837776" y="1790700"/>
                  </a:lnTo>
                  <a:lnTo>
                    <a:pt x="1806340" y="1828800"/>
                  </a:lnTo>
                  <a:lnTo>
                    <a:pt x="1772428" y="1854200"/>
                  </a:lnTo>
                  <a:lnTo>
                    <a:pt x="1736429" y="1879600"/>
                  </a:lnTo>
                  <a:lnTo>
                    <a:pt x="1698434" y="1905000"/>
                  </a:lnTo>
                  <a:lnTo>
                    <a:pt x="1658531" y="1930400"/>
                  </a:lnTo>
                  <a:close/>
                </a:path>
                <a:path w="2898775" h="2768600">
                  <a:moveTo>
                    <a:pt x="2693046" y="1473200"/>
                  </a:moveTo>
                  <a:lnTo>
                    <a:pt x="2643368" y="1473200"/>
                  </a:lnTo>
                  <a:lnTo>
                    <a:pt x="2625097" y="1460500"/>
                  </a:lnTo>
                  <a:lnTo>
                    <a:pt x="2609725" y="1447800"/>
                  </a:lnTo>
                  <a:lnTo>
                    <a:pt x="2598013" y="1435100"/>
                  </a:lnTo>
                  <a:lnTo>
                    <a:pt x="2733066" y="1435100"/>
                  </a:lnTo>
                  <a:lnTo>
                    <a:pt x="2716949" y="1460500"/>
                  </a:lnTo>
                  <a:lnTo>
                    <a:pt x="2693046" y="1473200"/>
                  </a:lnTo>
                  <a:close/>
                </a:path>
                <a:path w="2898775" h="2768600">
                  <a:moveTo>
                    <a:pt x="2119702" y="2184400"/>
                  </a:moveTo>
                  <a:lnTo>
                    <a:pt x="2007046" y="2184400"/>
                  </a:lnTo>
                  <a:lnTo>
                    <a:pt x="2025137" y="2171700"/>
                  </a:lnTo>
                  <a:lnTo>
                    <a:pt x="2040970" y="2159000"/>
                  </a:lnTo>
                  <a:lnTo>
                    <a:pt x="2163417" y="2044700"/>
                  </a:lnTo>
                  <a:lnTo>
                    <a:pt x="2174652" y="2032000"/>
                  </a:lnTo>
                  <a:lnTo>
                    <a:pt x="2179868" y="2006600"/>
                  </a:lnTo>
                  <a:lnTo>
                    <a:pt x="2178894" y="1993900"/>
                  </a:lnTo>
                  <a:lnTo>
                    <a:pt x="2171559" y="1968500"/>
                  </a:lnTo>
                  <a:lnTo>
                    <a:pt x="2096139" y="1854200"/>
                  </a:lnTo>
                  <a:lnTo>
                    <a:pt x="2091335" y="1841500"/>
                  </a:lnTo>
                  <a:lnTo>
                    <a:pt x="2087698" y="1841500"/>
                  </a:lnTo>
                  <a:lnTo>
                    <a:pt x="2085393" y="1828800"/>
                  </a:lnTo>
                  <a:lnTo>
                    <a:pt x="2084588" y="1828800"/>
                  </a:lnTo>
                  <a:lnTo>
                    <a:pt x="2087451" y="1803400"/>
                  </a:lnTo>
                  <a:lnTo>
                    <a:pt x="2095257" y="1803400"/>
                  </a:lnTo>
                  <a:lnTo>
                    <a:pt x="2106834" y="1790700"/>
                  </a:lnTo>
                  <a:lnTo>
                    <a:pt x="2713035" y="1790700"/>
                  </a:lnTo>
                  <a:lnTo>
                    <a:pt x="2724745" y="1765300"/>
                  </a:lnTo>
                  <a:lnTo>
                    <a:pt x="2740127" y="1752600"/>
                  </a:lnTo>
                  <a:lnTo>
                    <a:pt x="2808092" y="1752600"/>
                  </a:lnTo>
                  <a:lnTo>
                    <a:pt x="2831995" y="1765300"/>
                  </a:lnTo>
                  <a:lnTo>
                    <a:pt x="2848112" y="1790700"/>
                  </a:lnTo>
                  <a:lnTo>
                    <a:pt x="2854022" y="1828800"/>
                  </a:lnTo>
                  <a:lnTo>
                    <a:pt x="2848112" y="1854200"/>
                  </a:lnTo>
                  <a:lnTo>
                    <a:pt x="2188047" y="1854200"/>
                  </a:lnTo>
                  <a:lnTo>
                    <a:pt x="2233425" y="1930400"/>
                  </a:lnTo>
                  <a:lnTo>
                    <a:pt x="2243335" y="1955800"/>
                  </a:lnTo>
                  <a:lnTo>
                    <a:pt x="2249838" y="1968500"/>
                  </a:lnTo>
                  <a:lnTo>
                    <a:pt x="2252825" y="1993900"/>
                  </a:lnTo>
                  <a:lnTo>
                    <a:pt x="2252183" y="2019300"/>
                  </a:lnTo>
                  <a:lnTo>
                    <a:pt x="2247856" y="2032000"/>
                  </a:lnTo>
                  <a:lnTo>
                    <a:pt x="2240048" y="2057400"/>
                  </a:lnTo>
                  <a:lnTo>
                    <a:pt x="2228990" y="2082800"/>
                  </a:lnTo>
                  <a:lnTo>
                    <a:pt x="2214910" y="2095500"/>
                  </a:lnTo>
                  <a:lnTo>
                    <a:pt x="2119702" y="2184400"/>
                  </a:lnTo>
                  <a:close/>
                </a:path>
                <a:path w="2898775" h="2768600">
                  <a:moveTo>
                    <a:pt x="2808092" y="1892300"/>
                  </a:moveTo>
                  <a:lnTo>
                    <a:pt x="2740127" y="1892300"/>
                  </a:lnTo>
                  <a:lnTo>
                    <a:pt x="2724745" y="1879600"/>
                  </a:lnTo>
                  <a:lnTo>
                    <a:pt x="2713035" y="1854200"/>
                  </a:lnTo>
                  <a:lnTo>
                    <a:pt x="2848112" y="1854200"/>
                  </a:lnTo>
                  <a:lnTo>
                    <a:pt x="2831995" y="1879600"/>
                  </a:lnTo>
                  <a:lnTo>
                    <a:pt x="2808092" y="1892300"/>
                  </a:lnTo>
                  <a:close/>
                </a:path>
                <a:path w="2898775" h="2768600">
                  <a:moveTo>
                    <a:pt x="923612" y="2184400"/>
                  </a:moveTo>
                  <a:lnTo>
                    <a:pt x="781068" y="2184400"/>
                  </a:lnTo>
                  <a:lnTo>
                    <a:pt x="799037" y="2171700"/>
                  </a:lnTo>
                  <a:lnTo>
                    <a:pt x="928206" y="2095500"/>
                  </a:lnTo>
                  <a:lnTo>
                    <a:pt x="957965" y="2082800"/>
                  </a:lnTo>
                  <a:lnTo>
                    <a:pt x="989620" y="2070100"/>
                  </a:lnTo>
                  <a:lnTo>
                    <a:pt x="1021750" y="2070100"/>
                  </a:lnTo>
                  <a:lnTo>
                    <a:pt x="1052935" y="2082800"/>
                  </a:lnTo>
                  <a:lnTo>
                    <a:pt x="1070532" y="2095500"/>
                  </a:lnTo>
                  <a:lnTo>
                    <a:pt x="1088394" y="2095500"/>
                  </a:lnTo>
                  <a:lnTo>
                    <a:pt x="1124654" y="2120900"/>
                  </a:lnTo>
                  <a:lnTo>
                    <a:pt x="1153922" y="2133600"/>
                  </a:lnTo>
                  <a:lnTo>
                    <a:pt x="1178164" y="2146300"/>
                  </a:lnTo>
                  <a:lnTo>
                    <a:pt x="979770" y="2146300"/>
                  </a:lnTo>
                  <a:lnTo>
                    <a:pt x="966668" y="2159000"/>
                  </a:lnTo>
                  <a:lnTo>
                    <a:pt x="923612" y="2184400"/>
                  </a:lnTo>
                  <a:close/>
                </a:path>
                <a:path w="2898775" h="2768600">
                  <a:moveTo>
                    <a:pt x="1586147" y="2400300"/>
                  </a:moveTo>
                  <a:lnTo>
                    <a:pt x="1490361" y="2400300"/>
                  </a:lnTo>
                  <a:lnTo>
                    <a:pt x="1506848" y="2387600"/>
                  </a:lnTo>
                  <a:lnTo>
                    <a:pt x="1519460" y="2374900"/>
                  </a:lnTo>
                  <a:lnTo>
                    <a:pt x="1526975" y="2362200"/>
                  </a:lnTo>
                  <a:lnTo>
                    <a:pt x="1561518" y="2209800"/>
                  </a:lnTo>
                  <a:lnTo>
                    <a:pt x="1572869" y="2171700"/>
                  </a:lnTo>
                  <a:lnTo>
                    <a:pt x="1591144" y="2146300"/>
                  </a:lnTo>
                  <a:lnTo>
                    <a:pt x="1615394" y="2133600"/>
                  </a:lnTo>
                  <a:lnTo>
                    <a:pt x="1644666" y="2120900"/>
                  </a:lnTo>
                  <a:lnTo>
                    <a:pt x="1680926" y="2095500"/>
                  </a:lnTo>
                  <a:lnTo>
                    <a:pt x="1698788" y="2095500"/>
                  </a:lnTo>
                  <a:lnTo>
                    <a:pt x="1716385" y="2082800"/>
                  </a:lnTo>
                  <a:lnTo>
                    <a:pt x="1747570" y="2070100"/>
                  </a:lnTo>
                  <a:lnTo>
                    <a:pt x="1779699" y="2070100"/>
                  </a:lnTo>
                  <a:lnTo>
                    <a:pt x="1811350" y="2082800"/>
                  </a:lnTo>
                  <a:lnTo>
                    <a:pt x="1841101" y="2095500"/>
                  </a:lnTo>
                  <a:lnTo>
                    <a:pt x="1927222" y="2146300"/>
                  </a:lnTo>
                  <a:lnTo>
                    <a:pt x="1747640" y="2146300"/>
                  </a:lnTo>
                  <a:lnTo>
                    <a:pt x="1708828" y="2171700"/>
                  </a:lnTo>
                  <a:lnTo>
                    <a:pt x="1689064" y="2171700"/>
                  </a:lnTo>
                  <a:lnTo>
                    <a:pt x="1669151" y="2184400"/>
                  </a:lnTo>
                  <a:lnTo>
                    <a:pt x="1656237" y="2184400"/>
                  </a:lnTo>
                  <a:lnTo>
                    <a:pt x="1645546" y="2197100"/>
                  </a:lnTo>
                  <a:lnTo>
                    <a:pt x="1637494" y="2209800"/>
                  </a:lnTo>
                  <a:lnTo>
                    <a:pt x="1632497" y="2222500"/>
                  </a:lnTo>
                  <a:lnTo>
                    <a:pt x="1597930" y="2374900"/>
                  </a:lnTo>
                  <a:lnTo>
                    <a:pt x="1591184" y="2387600"/>
                  </a:lnTo>
                  <a:lnTo>
                    <a:pt x="1586147" y="2400300"/>
                  </a:lnTo>
                  <a:close/>
                </a:path>
                <a:path w="2898775" h="2768600">
                  <a:moveTo>
                    <a:pt x="1552115" y="2451100"/>
                  </a:moveTo>
                  <a:lnTo>
                    <a:pt x="1217217" y="2451100"/>
                  </a:lnTo>
                  <a:lnTo>
                    <a:pt x="1201326" y="2425700"/>
                  </a:lnTo>
                  <a:lnTo>
                    <a:pt x="1188202" y="2413000"/>
                  </a:lnTo>
                  <a:lnTo>
                    <a:pt x="1178129" y="2387600"/>
                  </a:lnTo>
                  <a:lnTo>
                    <a:pt x="1171390" y="2374900"/>
                  </a:lnTo>
                  <a:lnTo>
                    <a:pt x="1136835" y="2222500"/>
                  </a:lnTo>
                  <a:lnTo>
                    <a:pt x="1131838" y="2209800"/>
                  </a:lnTo>
                  <a:lnTo>
                    <a:pt x="1123786" y="2197100"/>
                  </a:lnTo>
                  <a:lnTo>
                    <a:pt x="1113095" y="2184400"/>
                  </a:lnTo>
                  <a:lnTo>
                    <a:pt x="1100181" y="2184400"/>
                  </a:lnTo>
                  <a:lnTo>
                    <a:pt x="1080259" y="2171700"/>
                  </a:lnTo>
                  <a:lnTo>
                    <a:pt x="1060488" y="2171700"/>
                  </a:lnTo>
                  <a:lnTo>
                    <a:pt x="1021668" y="2146300"/>
                  </a:lnTo>
                  <a:lnTo>
                    <a:pt x="1178164" y="2146300"/>
                  </a:lnTo>
                  <a:lnTo>
                    <a:pt x="1196431" y="2171700"/>
                  </a:lnTo>
                  <a:lnTo>
                    <a:pt x="1207777" y="2209800"/>
                  </a:lnTo>
                  <a:lnTo>
                    <a:pt x="1242333" y="2362200"/>
                  </a:lnTo>
                  <a:lnTo>
                    <a:pt x="1249848" y="2374900"/>
                  </a:lnTo>
                  <a:lnTo>
                    <a:pt x="1262460" y="2387600"/>
                  </a:lnTo>
                  <a:lnTo>
                    <a:pt x="1278946" y="2400300"/>
                  </a:lnTo>
                  <a:lnTo>
                    <a:pt x="1586147" y="2400300"/>
                  </a:lnTo>
                  <a:lnTo>
                    <a:pt x="1581110" y="2413000"/>
                  </a:lnTo>
                  <a:lnTo>
                    <a:pt x="1567992" y="2425700"/>
                  </a:lnTo>
                  <a:lnTo>
                    <a:pt x="1552115" y="2451100"/>
                  </a:lnTo>
                  <a:close/>
                </a:path>
                <a:path w="2898775" h="2768600">
                  <a:moveTo>
                    <a:pt x="2036776" y="2247900"/>
                  </a:moveTo>
                  <a:lnTo>
                    <a:pt x="1951270" y="2247900"/>
                  </a:lnTo>
                  <a:lnTo>
                    <a:pt x="1931833" y="2235200"/>
                  </a:lnTo>
                  <a:lnTo>
                    <a:pt x="1802639" y="2159000"/>
                  </a:lnTo>
                  <a:lnTo>
                    <a:pt x="1789545" y="2146300"/>
                  </a:lnTo>
                  <a:lnTo>
                    <a:pt x="1927222" y="2146300"/>
                  </a:lnTo>
                  <a:lnTo>
                    <a:pt x="1970282" y="2171700"/>
                  </a:lnTo>
                  <a:lnTo>
                    <a:pt x="1988244" y="2184400"/>
                  </a:lnTo>
                  <a:lnTo>
                    <a:pt x="2119702" y="2184400"/>
                  </a:lnTo>
                  <a:lnTo>
                    <a:pt x="2092499" y="2209800"/>
                  </a:lnTo>
                  <a:lnTo>
                    <a:pt x="2075807" y="2235200"/>
                  </a:lnTo>
                  <a:lnTo>
                    <a:pt x="2057075" y="2235200"/>
                  </a:lnTo>
                  <a:lnTo>
                    <a:pt x="2036776" y="2247900"/>
                  </a:lnTo>
                  <a:close/>
                </a:path>
                <a:path w="2898775" h="2768600">
                  <a:moveTo>
                    <a:pt x="1800021" y="2705100"/>
                  </a:moveTo>
                  <a:lnTo>
                    <a:pt x="1386268" y="2705100"/>
                  </a:lnTo>
                  <a:lnTo>
                    <a:pt x="1436208" y="2692400"/>
                  </a:lnTo>
                  <a:lnTo>
                    <a:pt x="1534991" y="2692400"/>
                  </a:lnTo>
                  <a:lnTo>
                    <a:pt x="1583770" y="2679700"/>
                  </a:lnTo>
                  <a:lnTo>
                    <a:pt x="1632100" y="2679700"/>
                  </a:lnTo>
                  <a:lnTo>
                    <a:pt x="1820287" y="2628900"/>
                  </a:lnTo>
                  <a:lnTo>
                    <a:pt x="1865894" y="2603500"/>
                  </a:lnTo>
                  <a:lnTo>
                    <a:pt x="1910861" y="2590800"/>
                  </a:lnTo>
                  <a:lnTo>
                    <a:pt x="1955158" y="2565400"/>
                  </a:lnTo>
                  <a:lnTo>
                    <a:pt x="1998753" y="2552700"/>
                  </a:lnTo>
                  <a:lnTo>
                    <a:pt x="2041615" y="2527300"/>
                  </a:lnTo>
                  <a:lnTo>
                    <a:pt x="2083711" y="2501900"/>
                  </a:lnTo>
                  <a:lnTo>
                    <a:pt x="2125011" y="2476500"/>
                  </a:lnTo>
                  <a:lnTo>
                    <a:pt x="2165482" y="2438400"/>
                  </a:lnTo>
                  <a:lnTo>
                    <a:pt x="2205094" y="2413000"/>
                  </a:lnTo>
                  <a:lnTo>
                    <a:pt x="2491569" y="2413000"/>
                  </a:lnTo>
                  <a:lnTo>
                    <a:pt x="2503075" y="2387600"/>
                  </a:lnTo>
                  <a:lnTo>
                    <a:pt x="2518091" y="2374900"/>
                  </a:lnTo>
                  <a:lnTo>
                    <a:pt x="2584442" y="2374900"/>
                  </a:lnTo>
                  <a:lnTo>
                    <a:pt x="2607883" y="2387600"/>
                  </a:lnTo>
                  <a:lnTo>
                    <a:pt x="2623690" y="2413000"/>
                  </a:lnTo>
                  <a:lnTo>
                    <a:pt x="2629486" y="2438400"/>
                  </a:lnTo>
                  <a:lnTo>
                    <a:pt x="2623690" y="2476500"/>
                  </a:lnTo>
                  <a:lnTo>
                    <a:pt x="2237563" y="2476500"/>
                  </a:lnTo>
                  <a:lnTo>
                    <a:pt x="2197930" y="2501900"/>
                  </a:lnTo>
                  <a:lnTo>
                    <a:pt x="2157367" y="2527300"/>
                  </a:lnTo>
                  <a:lnTo>
                    <a:pt x="2115901" y="2552700"/>
                  </a:lnTo>
                  <a:lnTo>
                    <a:pt x="2073563" y="2578100"/>
                  </a:lnTo>
                  <a:lnTo>
                    <a:pt x="2030382" y="2603500"/>
                  </a:lnTo>
                  <a:lnTo>
                    <a:pt x="1986386" y="2628900"/>
                  </a:lnTo>
                  <a:lnTo>
                    <a:pt x="1941604" y="2654300"/>
                  </a:lnTo>
                  <a:lnTo>
                    <a:pt x="1896066" y="2667000"/>
                  </a:lnTo>
                  <a:lnTo>
                    <a:pt x="1849801" y="2692400"/>
                  </a:lnTo>
                  <a:lnTo>
                    <a:pt x="1800021" y="2705100"/>
                  </a:lnTo>
                  <a:close/>
                </a:path>
                <a:path w="2898775" h="2768600">
                  <a:moveTo>
                    <a:pt x="1492969" y="2476500"/>
                  </a:moveTo>
                  <a:lnTo>
                    <a:pt x="1276334" y="2476500"/>
                  </a:lnTo>
                  <a:lnTo>
                    <a:pt x="1255275" y="2463800"/>
                  </a:lnTo>
                  <a:lnTo>
                    <a:pt x="1235404" y="2451100"/>
                  </a:lnTo>
                  <a:lnTo>
                    <a:pt x="1533912" y="2451100"/>
                  </a:lnTo>
                  <a:lnTo>
                    <a:pt x="1514031" y="2463800"/>
                  </a:lnTo>
                  <a:lnTo>
                    <a:pt x="1492969" y="2476500"/>
                  </a:lnTo>
                  <a:close/>
                </a:path>
                <a:path w="2898775" h="2768600">
                  <a:moveTo>
                    <a:pt x="2584442" y="2514600"/>
                  </a:moveTo>
                  <a:lnTo>
                    <a:pt x="2534355" y="2514600"/>
                  </a:lnTo>
                  <a:lnTo>
                    <a:pt x="2515437" y="2501900"/>
                  </a:lnTo>
                  <a:lnTo>
                    <a:pt x="2499905" y="2489200"/>
                  </a:lnTo>
                  <a:lnTo>
                    <a:pt x="2488682" y="2476500"/>
                  </a:lnTo>
                  <a:lnTo>
                    <a:pt x="2623690" y="2476500"/>
                  </a:lnTo>
                  <a:lnTo>
                    <a:pt x="2607883" y="2489200"/>
                  </a:lnTo>
                  <a:lnTo>
                    <a:pt x="2584442" y="2514600"/>
                  </a:lnTo>
                  <a:close/>
                </a:path>
                <a:path w="2898775" h="2768600">
                  <a:moveTo>
                    <a:pt x="1439161" y="2768600"/>
                  </a:moveTo>
                  <a:lnTo>
                    <a:pt x="1284780" y="2768600"/>
                  </a:lnTo>
                  <a:lnTo>
                    <a:pt x="1234508" y="2755900"/>
                  </a:lnTo>
                  <a:lnTo>
                    <a:pt x="1491790" y="2755900"/>
                  </a:lnTo>
                  <a:lnTo>
                    <a:pt x="1439161" y="2768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7" name="object 4" descr=""/>
            <p:cNvPicPr/>
            <p:nvPr/>
          </p:nvPicPr>
          <p:blipFill>
            <a:blip r:embed="rId1"/>
            <a:stretch/>
          </p:blipFill>
          <p:spPr>
            <a:xfrm>
              <a:off x="10200240" y="1902960"/>
              <a:ext cx="6257520" cy="31428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8" name="object 5" descr=""/>
          <p:cNvPicPr/>
          <p:nvPr/>
        </p:nvPicPr>
        <p:blipFill>
          <a:blip r:embed="rId2"/>
          <a:stretch/>
        </p:blipFill>
        <p:spPr>
          <a:xfrm>
            <a:off x="8647560" y="5740200"/>
            <a:ext cx="9258120" cy="4228560"/>
          </a:xfrm>
          <a:prstGeom prst="rect">
            <a:avLst/>
          </a:prstGeom>
          <a:ln w="0">
            <a:noFill/>
          </a:ln>
        </p:spPr>
      </p:pic>
      <p:pic>
        <p:nvPicPr>
          <p:cNvPr id="109" name="object 6" descr=""/>
          <p:cNvPicPr/>
          <p:nvPr/>
        </p:nvPicPr>
        <p:blipFill>
          <a:blip r:embed="rId3"/>
          <a:stretch/>
        </p:blipFill>
        <p:spPr>
          <a:xfrm>
            <a:off x="717120" y="2504880"/>
            <a:ext cx="104400" cy="104400"/>
          </a:xfrm>
          <a:prstGeom prst="rect">
            <a:avLst/>
          </a:prstGeom>
          <a:ln w="0">
            <a:noFill/>
          </a:ln>
        </p:spPr>
      </p:pic>
      <p:pic>
        <p:nvPicPr>
          <p:cNvPr id="110" name="object 7" descr=""/>
          <p:cNvPicPr/>
          <p:nvPr/>
        </p:nvPicPr>
        <p:blipFill>
          <a:blip r:embed="rId4"/>
          <a:stretch/>
        </p:blipFill>
        <p:spPr>
          <a:xfrm>
            <a:off x="717120" y="4105080"/>
            <a:ext cx="104400" cy="104400"/>
          </a:xfrm>
          <a:prstGeom prst="rect">
            <a:avLst/>
          </a:prstGeom>
          <a:ln w="0">
            <a:noFill/>
          </a:ln>
        </p:spPr>
      </p:pic>
      <p:pic>
        <p:nvPicPr>
          <p:cNvPr id="111" name="object 8" descr=""/>
          <p:cNvPicPr/>
          <p:nvPr/>
        </p:nvPicPr>
        <p:blipFill>
          <a:blip r:embed="rId5"/>
          <a:stretch/>
        </p:blipFill>
        <p:spPr>
          <a:xfrm>
            <a:off x="717120" y="6105240"/>
            <a:ext cx="104400" cy="104400"/>
          </a:xfrm>
          <a:prstGeom prst="rect">
            <a:avLst/>
          </a:prstGeom>
          <a:ln w="0">
            <a:noFill/>
          </a:ln>
        </p:spPr>
      </p:pic>
      <p:pic>
        <p:nvPicPr>
          <p:cNvPr id="112" name="object 9" descr=""/>
          <p:cNvPicPr/>
          <p:nvPr/>
        </p:nvPicPr>
        <p:blipFill>
          <a:blip r:embed="rId6"/>
          <a:stretch/>
        </p:blipFill>
        <p:spPr>
          <a:xfrm>
            <a:off x="717120" y="7305480"/>
            <a:ext cx="104400" cy="104400"/>
          </a:xfrm>
          <a:prstGeom prst="rect">
            <a:avLst/>
          </a:prstGeom>
          <a:ln w="0">
            <a:noFill/>
          </a:ln>
        </p:spPr>
      </p:pic>
      <p:pic>
        <p:nvPicPr>
          <p:cNvPr id="113" name="object 10" descr=""/>
          <p:cNvPicPr/>
          <p:nvPr/>
        </p:nvPicPr>
        <p:blipFill>
          <a:blip r:embed="rId7"/>
          <a:stretch/>
        </p:blipFill>
        <p:spPr>
          <a:xfrm>
            <a:off x="717120" y="8505720"/>
            <a:ext cx="104400" cy="104400"/>
          </a:xfrm>
          <a:prstGeom prst="rect">
            <a:avLst/>
          </a:prstGeom>
          <a:ln w="0">
            <a:noFill/>
          </a:ln>
        </p:spPr>
      </p:pic>
      <p:sp>
        <p:nvSpPr>
          <p:cNvPr id="114" name="object 11"/>
          <p:cNvSpPr/>
          <p:nvPr/>
        </p:nvSpPr>
        <p:spPr>
          <a:xfrm>
            <a:off x="972360" y="2302920"/>
            <a:ext cx="7084800" cy="70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</a:pP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20" strike="noStrike">
                <a:solidFill>
                  <a:srgbClr val="ffffff"/>
                </a:solidFill>
                <a:latin typeface="Arial Black"/>
              </a:rPr>
              <a:t>HellaSwag</a:t>
            </a:r>
            <a:r>
              <a:rPr b="0" lang="en-IN" sz="2300" spc="-26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00" spc="-60" strike="noStrike">
                <a:solidFill>
                  <a:srgbClr val="ffffff"/>
                </a:solidFill>
                <a:latin typeface="Arial Black"/>
              </a:rPr>
              <a:t>dataset</a:t>
            </a:r>
            <a:r>
              <a:rPr b="0" lang="en-IN" sz="2300" spc="-140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00" spc="52" strike="noStrike">
                <a:solidFill>
                  <a:srgbClr val="ffffff"/>
                </a:solidFill>
                <a:latin typeface="Lucida Sans Unicode"/>
              </a:rPr>
              <a:t>comprises</a:t>
            </a:r>
            <a:r>
              <a:rPr b="0" lang="en-IN" sz="23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2" strike="noStrike">
                <a:solidFill>
                  <a:srgbClr val="ffffff"/>
                </a:solidFill>
                <a:latin typeface="Lucida Sans Unicode"/>
              </a:rPr>
              <a:t>10,000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examples,</a:t>
            </a:r>
            <a:r>
              <a:rPr b="0" lang="en-IN" sz="2300" spc="-5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organized</a:t>
            </a:r>
            <a:r>
              <a:rPr b="0" lang="en-IN" sz="2300" spc="-5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into</a:t>
            </a:r>
            <a:r>
              <a:rPr b="0" lang="en-IN" sz="2300" spc="-5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11" strike="noStrike">
                <a:solidFill>
                  <a:srgbClr val="ffffff"/>
                </a:solidFill>
                <a:latin typeface="Arial Black"/>
              </a:rPr>
              <a:t>39,905</a:t>
            </a:r>
            <a:r>
              <a:rPr b="0" lang="en-IN" sz="2300" spc="-22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00" spc="-120" strike="noStrike">
                <a:solidFill>
                  <a:srgbClr val="ffffff"/>
                </a:solidFill>
                <a:latin typeface="Arial Black"/>
              </a:rPr>
              <a:t>rows</a:t>
            </a:r>
            <a:r>
              <a:rPr b="0" lang="en-IN" sz="2300" spc="-9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00" spc="128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2300" spc="-18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401" strike="noStrike">
                <a:solidFill>
                  <a:srgbClr val="ffffff"/>
                </a:solidFill>
                <a:latin typeface="Arial Black"/>
              </a:rPr>
              <a:t>10 </a:t>
            </a:r>
            <a:r>
              <a:rPr b="0" lang="en-IN" sz="2300" spc="-12" strike="noStrike">
                <a:solidFill>
                  <a:srgbClr val="ffffff"/>
                </a:solidFill>
                <a:latin typeface="Arial Black"/>
              </a:rPr>
              <a:t>columns.</a:t>
            </a:r>
            <a:endParaRPr b="0" lang="en-IN" sz="23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3149"/>
              </a:spcBef>
            </a:pPr>
            <a:r>
              <a:rPr b="0" lang="en-IN" sz="2300" spc="58" strike="noStrike">
                <a:solidFill>
                  <a:srgbClr val="ffffff"/>
                </a:solidFill>
                <a:latin typeface="Lucida Sans Unicode"/>
              </a:rPr>
              <a:t>Columns</a:t>
            </a:r>
            <a:r>
              <a:rPr b="0" lang="en-IN" sz="2300" spc="-2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include</a:t>
            </a:r>
            <a:r>
              <a:rPr b="0" lang="en-IN" sz="2300" spc="-1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Arial Black"/>
              </a:rPr>
              <a:t>ctx_a</a:t>
            </a:r>
            <a:r>
              <a:rPr b="0" lang="en-IN" sz="2300" spc="-60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00" spc="128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2300" spc="-1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2" strike="noStrike">
                <a:solidFill>
                  <a:srgbClr val="ffffff"/>
                </a:solidFill>
                <a:latin typeface="Arial Black"/>
              </a:rPr>
              <a:t>ctx_b</a:t>
            </a:r>
            <a:r>
              <a:rPr b="0" lang="en-IN" sz="2300" spc="-12" strike="noStrike">
                <a:solidFill>
                  <a:srgbClr val="ffffff"/>
                </a:solidFill>
                <a:latin typeface="Lucida Sans Unicode"/>
              </a:rPr>
              <a:t>,</a:t>
            </a:r>
            <a:r>
              <a:rPr b="0" lang="en-IN" sz="2300" spc="-2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2" strike="noStrike">
                <a:solidFill>
                  <a:srgbClr val="ffffff"/>
                </a:solidFill>
                <a:latin typeface="Lucida Sans Unicode"/>
              </a:rPr>
              <a:t>representing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context</a:t>
            </a:r>
            <a:r>
              <a:rPr b="0" lang="en-IN" sz="2300" spc="-3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sentences,</a:t>
            </a:r>
            <a:r>
              <a:rPr b="0" lang="en-IN" sz="2300" spc="-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69" strike="noStrike">
                <a:solidFill>
                  <a:srgbClr val="ffffff"/>
                </a:solidFill>
                <a:latin typeface="Lucida Sans Unicode"/>
              </a:rPr>
              <a:t>along</a:t>
            </a:r>
            <a:r>
              <a:rPr b="0" lang="en-IN" sz="2300" spc="-3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with</a:t>
            </a:r>
            <a:r>
              <a:rPr b="0" lang="en-IN" sz="2300" spc="-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52" strike="noStrike">
                <a:solidFill>
                  <a:srgbClr val="ffffff"/>
                </a:solidFill>
                <a:latin typeface="Arial Black"/>
              </a:rPr>
              <a:t>ending_a</a:t>
            </a:r>
            <a:r>
              <a:rPr b="0" lang="en-IN" sz="2300" spc="-7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00" spc="103" strike="noStrike">
                <a:solidFill>
                  <a:srgbClr val="ffffff"/>
                </a:solidFill>
                <a:latin typeface="Lucida Sans Unicode"/>
              </a:rPr>
              <a:t>and </a:t>
            </a:r>
            <a:r>
              <a:rPr b="0" lang="en-IN" sz="2300" spc="-1" strike="noStrike">
                <a:solidFill>
                  <a:srgbClr val="ffffff"/>
                </a:solidFill>
                <a:latin typeface="Arial Black"/>
              </a:rPr>
              <a:t>ending_b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,</a:t>
            </a:r>
            <a:r>
              <a:rPr b="0" lang="en-IN" sz="23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52" strike="noStrike">
                <a:solidFill>
                  <a:srgbClr val="ffffff"/>
                </a:solidFill>
                <a:latin typeface="Lucida Sans Unicode"/>
              </a:rPr>
              <a:t>which</a:t>
            </a:r>
            <a:r>
              <a:rPr b="0" lang="en-IN" sz="2300" spc="-3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2" strike="noStrike">
                <a:solidFill>
                  <a:srgbClr val="ffffff"/>
                </a:solidFill>
                <a:latin typeface="Lucida Sans Unicode"/>
              </a:rPr>
              <a:t>offer</a:t>
            </a:r>
            <a:r>
              <a:rPr b="0" lang="en-IN" sz="2300" spc="-3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possible</a:t>
            </a:r>
            <a:r>
              <a:rPr b="0" lang="en-IN" sz="2300" spc="-3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69" strike="noStrike">
                <a:solidFill>
                  <a:srgbClr val="ffffff"/>
                </a:solidFill>
                <a:latin typeface="Lucida Sans Unicode"/>
              </a:rPr>
              <a:t>sentence </a:t>
            </a:r>
            <a:r>
              <a:rPr b="0" lang="en-IN" sz="2300" spc="-12" strike="noStrike">
                <a:solidFill>
                  <a:srgbClr val="ffffff"/>
                </a:solidFill>
                <a:latin typeface="Lucida Sans Unicode"/>
              </a:rPr>
              <a:t>completions.</a:t>
            </a:r>
            <a:endParaRPr b="0" lang="en-IN" sz="23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3149"/>
              </a:spcBef>
            </a:pPr>
            <a:r>
              <a:rPr b="0" lang="en-IN" sz="2300" spc="-26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00" spc="-2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60" strike="noStrike">
                <a:solidFill>
                  <a:srgbClr val="ffffff"/>
                </a:solidFill>
                <a:latin typeface="Arial Black"/>
              </a:rPr>
              <a:t>label</a:t>
            </a:r>
            <a:r>
              <a:rPr b="0" lang="en-IN" sz="2300" spc="-114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00" spc="69" strike="noStrike">
                <a:solidFill>
                  <a:srgbClr val="ffffff"/>
                </a:solidFill>
                <a:latin typeface="Lucida Sans Unicode"/>
              </a:rPr>
              <a:t>column</a:t>
            </a:r>
            <a:r>
              <a:rPr b="0" lang="en-IN" sz="23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52" strike="noStrike">
                <a:solidFill>
                  <a:srgbClr val="ffffff"/>
                </a:solidFill>
                <a:latin typeface="Lucida Sans Unicode"/>
              </a:rPr>
              <a:t>indicates</a:t>
            </a:r>
            <a:r>
              <a:rPr b="0" lang="en-IN" sz="23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49" strike="noStrike">
                <a:solidFill>
                  <a:srgbClr val="ffffff"/>
                </a:solidFill>
                <a:latin typeface="Lucida Sans Unicode"/>
              </a:rPr>
              <a:t>correct</a:t>
            </a:r>
            <a:r>
              <a:rPr b="0" lang="en-IN" sz="23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38" strike="noStrike">
                <a:solidFill>
                  <a:srgbClr val="ffffff"/>
                </a:solidFill>
                <a:latin typeface="Lucida Sans Unicode"/>
              </a:rPr>
              <a:t>ending </a:t>
            </a:r>
            <a:r>
              <a:rPr b="0" lang="en-IN" sz="2300" spc="-41" strike="noStrike">
                <a:solidFill>
                  <a:srgbClr val="ffffff"/>
                </a:solidFill>
                <a:latin typeface="Lucida Sans Unicode"/>
              </a:rPr>
              <a:t>for</a:t>
            </a:r>
            <a:r>
              <a:rPr b="0" lang="en-IN" sz="23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154" strike="noStrike">
                <a:solidFill>
                  <a:srgbClr val="ffffff"/>
                </a:solidFill>
                <a:latin typeface="Lucida Sans Unicode"/>
              </a:rPr>
              <a:t>each</a:t>
            </a:r>
            <a:r>
              <a:rPr b="0" lang="en-IN" sz="23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2" strike="noStrike">
                <a:solidFill>
                  <a:srgbClr val="ffffff"/>
                </a:solidFill>
                <a:latin typeface="Lucida Sans Unicode"/>
              </a:rPr>
              <a:t>example.</a:t>
            </a:r>
            <a:endParaRPr b="0" lang="en-IN" sz="23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endParaRPr b="0" lang="en-IN" sz="23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00" spc="-4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97" strike="noStrike">
                <a:solidFill>
                  <a:srgbClr val="ffffff"/>
                </a:solidFill>
                <a:latin typeface="Lucida Sans Unicode"/>
              </a:rPr>
              <a:t>dataset</a:t>
            </a:r>
            <a:r>
              <a:rPr b="0" lang="en-IN" sz="23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categorizes</a:t>
            </a:r>
            <a:r>
              <a:rPr b="0" lang="en-IN" sz="23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49" strike="noStrike">
                <a:solidFill>
                  <a:srgbClr val="ffffff"/>
                </a:solidFill>
                <a:latin typeface="Lucida Sans Unicode"/>
              </a:rPr>
              <a:t>examples</a:t>
            </a:r>
            <a:r>
              <a:rPr b="0" lang="en-IN" sz="23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into</a:t>
            </a:r>
            <a:r>
              <a:rPr b="0" lang="en-IN" sz="23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381" strike="noStrike">
                <a:solidFill>
                  <a:srgbClr val="ffffff"/>
                </a:solidFill>
                <a:latin typeface="Arial Black"/>
              </a:rPr>
              <a:t>178</a:t>
            </a:r>
            <a:endParaRPr b="0" lang="en-IN" sz="23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91"/>
              </a:spcBef>
            </a:pP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activity-</a:t>
            </a:r>
            <a:r>
              <a:rPr b="0" lang="en-IN" sz="2300" spc="117" strike="noStrike">
                <a:solidFill>
                  <a:srgbClr val="ffffff"/>
                </a:solidFill>
                <a:latin typeface="Lucida Sans Unicode"/>
              </a:rPr>
              <a:t>based</a:t>
            </a:r>
            <a:r>
              <a:rPr b="0" lang="en-IN" sz="2300" spc="1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2" strike="noStrike">
                <a:solidFill>
                  <a:srgbClr val="ffffff"/>
                </a:solidFill>
                <a:latin typeface="Lucida Sans Unicode"/>
              </a:rPr>
              <a:t>groups.</a:t>
            </a:r>
            <a:endParaRPr b="0" lang="en-IN" sz="23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3155"/>
              </a:spcBef>
            </a:pPr>
            <a:r>
              <a:rPr b="0" lang="en-IN" sz="2300" spc="-60" strike="noStrike">
                <a:solidFill>
                  <a:srgbClr val="ffffff"/>
                </a:solidFill>
                <a:latin typeface="Arial Black"/>
              </a:rPr>
              <a:t>Adversarial</a:t>
            </a:r>
            <a:r>
              <a:rPr b="0" lang="en-IN" sz="2300" spc="-28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00" spc="-100" strike="noStrike">
                <a:solidFill>
                  <a:srgbClr val="ffffff"/>
                </a:solidFill>
                <a:latin typeface="Arial Black"/>
              </a:rPr>
              <a:t>Filtering</a:t>
            </a:r>
            <a:r>
              <a:rPr b="0" lang="en-IN" sz="2300" spc="-151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00" spc="-2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3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83" strike="noStrike">
                <a:solidFill>
                  <a:srgbClr val="ffffff"/>
                </a:solidFill>
                <a:latin typeface="Lucida Sans Unicode"/>
              </a:rPr>
              <a:t>employed</a:t>
            </a:r>
            <a:r>
              <a:rPr b="0" lang="en-IN" sz="23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23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26" strike="noStrike">
                <a:solidFill>
                  <a:srgbClr val="ffffff"/>
                </a:solidFill>
                <a:latin typeface="Lucida Sans Unicode"/>
              </a:rPr>
              <a:t>the </a:t>
            </a:r>
            <a:r>
              <a:rPr b="0" lang="en-IN" sz="2300" spc="52" strike="noStrike">
                <a:solidFill>
                  <a:srgbClr val="ffffff"/>
                </a:solidFill>
                <a:latin typeface="Lucida Sans Unicode"/>
              </a:rPr>
              <a:t>preparation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43" strike="noStrike">
                <a:solidFill>
                  <a:srgbClr val="ffffff"/>
                </a:solidFill>
                <a:latin typeface="Lucida Sans Unicode"/>
              </a:rPr>
              <a:t>dataset.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115" name="object 12"/>
          <p:cNvSpPr/>
          <p:nvPr/>
        </p:nvSpPr>
        <p:spPr>
          <a:xfrm>
            <a:off x="334800" y="477720"/>
            <a:ext cx="1079640" cy="107964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1079640"/>
              <a:gd name="textAreaBottom" fmla="*/ 1080000 h 1079640"/>
            </a:gdLst>
            <a:ahLst/>
            <a:rect l="textAreaLeft" t="textAreaTop" r="textAreaRight" b="textAreaBottom"/>
            <a:pathLst>
              <a:path w="1080135" h="1080135">
                <a:moveTo>
                  <a:pt x="540014" y="1080029"/>
                </a:moveTo>
                <a:lnTo>
                  <a:pt x="490862" y="1077823"/>
                </a:lnTo>
                <a:lnTo>
                  <a:pt x="442946" y="1071329"/>
                </a:lnTo>
                <a:lnTo>
                  <a:pt x="396457" y="1060740"/>
                </a:lnTo>
                <a:lnTo>
                  <a:pt x="351586" y="1046245"/>
                </a:lnTo>
                <a:lnTo>
                  <a:pt x="308523" y="1028035"/>
                </a:lnTo>
                <a:lnTo>
                  <a:pt x="267459" y="1006302"/>
                </a:lnTo>
                <a:lnTo>
                  <a:pt x="228584" y="981234"/>
                </a:lnTo>
                <a:lnTo>
                  <a:pt x="192090" y="953025"/>
                </a:lnTo>
                <a:lnTo>
                  <a:pt x="158166" y="921863"/>
                </a:lnTo>
                <a:lnTo>
                  <a:pt x="127004" y="887939"/>
                </a:lnTo>
                <a:lnTo>
                  <a:pt x="98794" y="851445"/>
                </a:lnTo>
                <a:lnTo>
                  <a:pt x="73727" y="812570"/>
                </a:lnTo>
                <a:lnTo>
                  <a:pt x="51994" y="771506"/>
                </a:lnTo>
                <a:lnTo>
                  <a:pt x="33784" y="728443"/>
                </a:lnTo>
                <a:lnTo>
                  <a:pt x="19289" y="683572"/>
                </a:lnTo>
                <a:lnTo>
                  <a:pt x="8700" y="637083"/>
                </a:lnTo>
                <a:lnTo>
                  <a:pt x="2206" y="589167"/>
                </a:lnTo>
                <a:lnTo>
                  <a:pt x="0" y="540014"/>
                </a:lnTo>
                <a:lnTo>
                  <a:pt x="2206" y="490862"/>
                </a:lnTo>
                <a:lnTo>
                  <a:pt x="8700" y="442946"/>
                </a:lnTo>
                <a:lnTo>
                  <a:pt x="19289" y="396457"/>
                </a:lnTo>
                <a:lnTo>
                  <a:pt x="33784" y="351586"/>
                </a:lnTo>
                <a:lnTo>
                  <a:pt x="51994" y="308523"/>
                </a:lnTo>
                <a:lnTo>
                  <a:pt x="73727" y="267459"/>
                </a:lnTo>
                <a:lnTo>
                  <a:pt x="98794" y="228584"/>
                </a:lnTo>
                <a:lnTo>
                  <a:pt x="127004" y="192090"/>
                </a:lnTo>
                <a:lnTo>
                  <a:pt x="158166" y="158166"/>
                </a:lnTo>
                <a:lnTo>
                  <a:pt x="192090" y="127004"/>
                </a:lnTo>
                <a:lnTo>
                  <a:pt x="228584" y="98794"/>
                </a:lnTo>
                <a:lnTo>
                  <a:pt x="267459" y="73727"/>
                </a:lnTo>
                <a:lnTo>
                  <a:pt x="308523" y="51994"/>
                </a:lnTo>
                <a:lnTo>
                  <a:pt x="351586" y="33784"/>
                </a:lnTo>
                <a:lnTo>
                  <a:pt x="396457" y="19289"/>
                </a:lnTo>
                <a:lnTo>
                  <a:pt x="442946" y="8700"/>
                </a:lnTo>
                <a:lnTo>
                  <a:pt x="490862" y="2206"/>
                </a:lnTo>
                <a:lnTo>
                  <a:pt x="540014" y="0"/>
                </a:lnTo>
                <a:lnTo>
                  <a:pt x="589167" y="2206"/>
                </a:lnTo>
                <a:lnTo>
                  <a:pt x="637083" y="8700"/>
                </a:lnTo>
                <a:lnTo>
                  <a:pt x="683572" y="19289"/>
                </a:lnTo>
                <a:lnTo>
                  <a:pt x="728443" y="33784"/>
                </a:lnTo>
                <a:lnTo>
                  <a:pt x="771506" y="51994"/>
                </a:lnTo>
                <a:lnTo>
                  <a:pt x="812570" y="73727"/>
                </a:lnTo>
                <a:lnTo>
                  <a:pt x="851445" y="98794"/>
                </a:lnTo>
                <a:lnTo>
                  <a:pt x="887939" y="127004"/>
                </a:lnTo>
                <a:lnTo>
                  <a:pt x="921863" y="158166"/>
                </a:lnTo>
                <a:lnTo>
                  <a:pt x="953025" y="192090"/>
                </a:lnTo>
                <a:lnTo>
                  <a:pt x="981235" y="228584"/>
                </a:lnTo>
                <a:lnTo>
                  <a:pt x="1006302" y="267459"/>
                </a:lnTo>
                <a:lnTo>
                  <a:pt x="1028035" y="308523"/>
                </a:lnTo>
                <a:lnTo>
                  <a:pt x="1046245" y="351586"/>
                </a:lnTo>
                <a:lnTo>
                  <a:pt x="1060740" y="396457"/>
                </a:lnTo>
                <a:lnTo>
                  <a:pt x="1071329" y="442946"/>
                </a:lnTo>
                <a:lnTo>
                  <a:pt x="1077823" y="490862"/>
                </a:lnTo>
                <a:lnTo>
                  <a:pt x="1080029" y="540013"/>
                </a:lnTo>
                <a:lnTo>
                  <a:pt x="1077823" y="589167"/>
                </a:lnTo>
                <a:lnTo>
                  <a:pt x="1071329" y="637083"/>
                </a:lnTo>
                <a:lnTo>
                  <a:pt x="1060740" y="683572"/>
                </a:lnTo>
                <a:lnTo>
                  <a:pt x="1046245" y="728443"/>
                </a:lnTo>
                <a:lnTo>
                  <a:pt x="1028035" y="771506"/>
                </a:lnTo>
                <a:lnTo>
                  <a:pt x="1006302" y="812570"/>
                </a:lnTo>
                <a:lnTo>
                  <a:pt x="981235" y="851445"/>
                </a:lnTo>
                <a:lnTo>
                  <a:pt x="953025" y="887939"/>
                </a:lnTo>
                <a:lnTo>
                  <a:pt x="921863" y="921863"/>
                </a:lnTo>
                <a:lnTo>
                  <a:pt x="887939" y="953025"/>
                </a:lnTo>
                <a:lnTo>
                  <a:pt x="851445" y="981234"/>
                </a:lnTo>
                <a:lnTo>
                  <a:pt x="812570" y="1006302"/>
                </a:lnTo>
                <a:lnTo>
                  <a:pt x="771506" y="1028035"/>
                </a:lnTo>
                <a:lnTo>
                  <a:pt x="728443" y="1046245"/>
                </a:lnTo>
                <a:lnTo>
                  <a:pt x="683572" y="1060740"/>
                </a:lnTo>
                <a:lnTo>
                  <a:pt x="637083" y="1071329"/>
                </a:lnTo>
                <a:lnTo>
                  <a:pt x="589167" y="1077823"/>
                </a:lnTo>
                <a:lnTo>
                  <a:pt x="540014" y="1080029"/>
                </a:lnTo>
                <a:close/>
              </a:path>
            </a:pathLst>
          </a:custGeom>
          <a:solidFill>
            <a:srgbClr val="e1466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59520" y="408600"/>
            <a:ext cx="16968240" cy="2016360"/>
          </a:xfrm>
          <a:prstGeom prst="rect">
            <a:avLst/>
          </a:prstGeom>
          <a:noFill/>
          <a:ln w="0">
            <a:noFill/>
          </a:ln>
        </p:spPr>
        <p:txBody>
          <a:bodyPr lIns="0" rIns="0" tIns="2984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5500" spc="-222" strike="noStrike">
                <a:solidFill>
                  <a:srgbClr val="ffffff"/>
                </a:solidFill>
                <a:latin typeface="Lucida Sans Unicode"/>
              </a:rPr>
              <a:t>DATASET</a:t>
            </a:r>
            <a:r>
              <a:rPr b="0" lang="en-IN" sz="5500" spc="-22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5500" spc="-55" strike="noStrike">
                <a:solidFill>
                  <a:srgbClr val="ffffff"/>
                </a:solidFill>
                <a:latin typeface="Lucida Sans Unicode"/>
              </a:rPr>
              <a:t>DESCRIPTION</a:t>
            </a:r>
            <a:endParaRPr b="0" lang="en-IN" sz="55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bject 2"/>
          <p:cNvSpPr/>
          <p:nvPr/>
        </p:nvSpPr>
        <p:spPr>
          <a:xfrm>
            <a:off x="15009840" y="316440"/>
            <a:ext cx="2898360" cy="2768400"/>
          </a:xfrm>
          <a:custGeom>
            <a:avLst/>
            <a:gdLst>
              <a:gd name="textAreaLeft" fmla="*/ 0 w 2898360"/>
              <a:gd name="textAreaRight" fmla="*/ 2898720 w 2898360"/>
              <a:gd name="textAreaTop" fmla="*/ 0 h 2768400"/>
              <a:gd name="textAreaBottom" fmla="*/ 2768760 h 2768400"/>
            </a:gdLst>
            <a:ahLst/>
            <a:rect l="textAreaLeft" t="textAreaTop" r="textAreaRight" b="textAreaBottom"/>
            <a:pathLst>
              <a:path w="2898775" h="2768600">
                <a:moveTo>
                  <a:pt x="1580908" y="12700"/>
                </a:moveTo>
                <a:lnTo>
                  <a:pt x="1184580" y="12700"/>
                </a:lnTo>
                <a:lnTo>
                  <a:pt x="1234508" y="0"/>
                </a:lnTo>
                <a:lnTo>
                  <a:pt x="1532653" y="0"/>
                </a:lnTo>
                <a:lnTo>
                  <a:pt x="1580908" y="12700"/>
                </a:lnTo>
                <a:close/>
              </a:path>
              <a:path w="2898775" h="2768600">
                <a:moveTo>
                  <a:pt x="1596114" y="2755900"/>
                </a:moveTo>
                <a:lnTo>
                  <a:pt x="1184580" y="2755900"/>
                </a:lnTo>
                <a:lnTo>
                  <a:pt x="893534" y="2679700"/>
                </a:lnTo>
                <a:lnTo>
                  <a:pt x="846660" y="2654300"/>
                </a:lnTo>
                <a:lnTo>
                  <a:pt x="802057" y="2641600"/>
                </a:lnTo>
                <a:lnTo>
                  <a:pt x="758308" y="2616200"/>
                </a:lnTo>
                <a:lnTo>
                  <a:pt x="715431" y="2590800"/>
                </a:lnTo>
                <a:lnTo>
                  <a:pt x="673443" y="2565400"/>
                </a:lnTo>
                <a:lnTo>
                  <a:pt x="632365" y="2540000"/>
                </a:lnTo>
                <a:lnTo>
                  <a:pt x="592214" y="2514600"/>
                </a:lnTo>
                <a:lnTo>
                  <a:pt x="553009" y="2489200"/>
                </a:lnTo>
                <a:lnTo>
                  <a:pt x="514769" y="2463800"/>
                </a:lnTo>
                <a:lnTo>
                  <a:pt x="477512" y="2425700"/>
                </a:lnTo>
                <a:lnTo>
                  <a:pt x="441257" y="2400300"/>
                </a:lnTo>
                <a:lnTo>
                  <a:pt x="406022" y="2362200"/>
                </a:lnTo>
                <a:lnTo>
                  <a:pt x="371984" y="2324100"/>
                </a:lnTo>
                <a:lnTo>
                  <a:pt x="339314" y="2286000"/>
                </a:lnTo>
                <a:lnTo>
                  <a:pt x="308026" y="2247900"/>
                </a:lnTo>
                <a:lnTo>
                  <a:pt x="278131" y="2209800"/>
                </a:lnTo>
                <a:lnTo>
                  <a:pt x="249643" y="2171700"/>
                </a:lnTo>
                <a:lnTo>
                  <a:pt x="222574" y="2133600"/>
                </a:lnTo>
                <a:lnTo>
                  <a:pt x="196937" y="2095500"/>
                </a:lnTo>
                <a:lnTo>
                  <a:pt x="172744" y="2044700"/>
                </a:lnTo>
                <a:lnTo>
                  <a:pt x="150007" y="2006600"/>
                </a:lnTo>
                <a:lnTo>
                  <a:pt x="128740" y="1968500"/>
                </a:lnTo>
                <a:lnTo>
                  <a:pt x="108955" y="1917700"/>
                </a:lnTo>
                <a:lnTo>
                  <a:pt x="90121" y="1866900"/>
                </a:lnTo>
                <a:lnTo>
                  <a:pt x="73059" y="1828800"/>
                </a:lnTo>
                <a:lnTo>
                  <a:pt x="57774" y="1778000"/>
                </a:lnTo>
                <a:lnTo>
                  <a:pt x="44270" y="1727200"/>
                </a:lnTo>
                <a:lnTo>
                  <a:pt x="32552" y="1676400"/>
                </a:lnTo>
                <a:lnTo>
                  <a:pt x="22624" y="1625600"/>
                </a:lnTo>
                <a:lnTo>
                  <a:pt x="14492" y="1587500"/>
                </a:lnTo>
                <a:lnTo>
                  <a:pt x="8158" y="1536700"/>
                </a:lnTo>
                <a:lnTo>
                  <a:pt x="3629" y="1485900"/>
                </a:lnTo>
                <a:lnTo>
                  <a:pt x="908" y="1435100"/>
                </a:lnTo>
                <a:lnTo>
                  <a:pt x="0" y="1384300"/>
                </a:lnTo>
                <a:lnTo>
                  <a:pt x="908" y="1333500"/>
                </a:lnTo>
                <a:lnTo>
                  <a:pt x="3629" y="1282700"/>
                </a:lnTo>
                <a:lnTo>
                  <a:pt x="8158" y="1231900"/>
                </a:lnTo>
                <a:lnTo>
                  <a:pt x="14492" y="1181100"/>
                </a:lnTo>
                <a:lnTo>
                  <a:pt x="22624" y="1130300"/>
                </a:lnTo>
                <a:lnTo>
                  <a:pt x="32552" y="1079500"/>
                </a:lnTo>
                <a:lnTo>
                  <a:pt x="44270" y="1028700"/>
                </a:lnTo>
                <a:lnTo>
                  <a:pt x="57774" y="977900"/>
                </a:lnTo>
                <a:lnTo>
                  <a:pt x="73059" y="939800"/>
                </a:lnTo>
                <a:lnTo>
                  <a:pt x="90121" y="889000"/>
                </a:lnTo>
                <a:lnTo>
                  <a:pt x="108955" y="838200"/>
                </a:lnTo>
                <a:lnTo>
                  <a:pt x="128740" y="800100"/>
                </a:lnTo>
                <a:lnTo>
                  <a:pt x="150007" y="749300"/>
                </a:lnTo>
                <a:lnTo>
                  <a:pt x="172744" y="711200"/>
                </a:lnTo>
                <a:lnTo>
                  <a:pt x="196937" y="673100"/>
                </a:lnTo>
                <a:lnTo>
                  <a:pt x="222574" y="622300"/>
                </a:lnTo>
                <a:lnTo>
                  <a:pt x="249643" y="584200"/>
                </a:lnTo>
                <a:lnTo>
                  <a:pt x="278131" y="546100"/>
                </a:lnTo>
                <a:lnTo>
                  <a:pt x="308026" y="508000"/>
                </a:lnTo>
                <a:lnTo>
                  <a:pt x="339314" y="469900"/>
                </a:lnTo>
                <a:lnTo>
                  <a:pt x="371984" y="431800"/>
                </a:lnTo>
                <a:lnTo>
                  <a:pt x="406022" y="393700"/>
                </a:lnTo>
                <a:lnTo>
                  <a:pt x="441257" y="368300"/>
                </a:lnTo>
                <a:lnTo>
                  <a:pt x="477512" y="330200"/>
                </a:lnTo>
                <a:lnTo>
                  <a:pt x="514769" y="304800"/>
                </a:lnTo>
                <a:lnTo>
                  <a:pt x="553009" y="266700"/>
                </a:lnTo>
                <a:lnTo>
                  <a:pt x="592214" y="241300"/>
                </a:lnTo>
                <a:lnTo>
                  <a:pt x="632365" y="215900"/>
                </a:lnTo>
                <a:lnTo>
                  <a:pt x="673443" y="190500"/>
                </a:lnTo>
                <a:lnTo>
                  <a:pt x="715431" y="165100"/>
                </a:lnTo>
                <a:lnTo>
                  <a:pt x="758308" y="139700"/>
                </a:lnTo>
                <a:lnTo>
                  <a:pt x="802057" y="127000"/>
                </a:lnTo>
                <a:lnTo>
                  <a:pt x="846660" y="101600"/>
                </a:lnTo>
                <a:lnTo>
                  <a:pt x="893534" y="88900"/>
                </a:lnTo>
                <a:lnTo>
                  <a:pt x="940913" y="63500"/>
                </a:lnTo>
                <a:lnTo>
                  <a:pt x="1135020" y="12700"/>
                </a:lnTo>
                <a:lnTo>
                  <a:pt x="1628849" y="12700"/>
                </a:lnTo>
                <a:lnTo>
                  <a:pt x="1816936" y="63500"/>
                </a:lnTo>
                <a:lnTo>
                  <a:pt x="1242735" y="63500"/>
                </a:lnTo>
                <a:lnTo>
                  <a:pt x="1195834" y="76200"/>
                </a:lnTo>
                <a:lnTo>
                  <a:pt x="1149456" y="76200"/>
                </a:lnTo>
                <a:lnTo>
                  <a:pt x="969761" y="127000"/>
                </a:lnTo>
                <a:lnTo>
                  <a:pt x="926443" y="139700"/>
                </a:lnTo>
                <a:lnTo>
                  <a:pt x="883826" y="165100"/>
                </a:lnTo>
                <a:lnTo>
                  <a:pt x="841942" y="177800"/>
                </a:lnTo>
                <a:lnTo>
                  <a:pt x="800820" y="203200"/>
                </a:lnTo>
                <a:lnTo>
                  <a:pt x="760491" y="215900"/>
                </a:lnTo>
                <a:lnTo>
                  <a:pt x="720983" y="241300"/>
                </a:lnTo>
                <a:lnTo>
                  <a:pt x="682328" y="266700"/>
                </a:lnTo>
                <a:lnTo>
                  <a:pt x="644556" y="292100"/>
                </a:lnTo>
                <a:lnTo>
                  <a:pt x="607695" y="317500"/>
                </a:lnTo>
                <a:lnTo>
                  <a:pt x="571777" y="342900"/>
                </a:lnTo>
                <a:lnTo>
                  <a:pt x="536832" y="368300"/>
                </a:lnTo>
                <a:lnTo>
                  <a:pt x="502889" y="406400"/>
                </a:lnTo>
                <a:lnTo>
                  <a:pt x="469979" y="431800"/>
                </a:lnTo>
                <a:lnTo>
                  <a:pt x="438131" y="469900"/>
                </a:lnTo>
                <a:lnTo>
                  <a:pt x="407376" y="495300"/>
                </a:lnTo>
                <a:lnTo>
                  <a:pt x="377743" y="533400"/>
                </a:lnTo>
                <a:lnTo>
                  <a:pt x="349264" y="571500"/>
                </a:lnTo>
                <a:lnTo>
                  <a:pt x="321967" y="596900"/>
                </a:lnTo>
                <a:lnTo>
                  <a:pt x="295882" y="635000"/>
                </a:lnTo>
                <a:lnTo>
                  <a:pt x="271041" y="673100"/>
                </a:lnTo>
                <a:lnTo>
                  <a:pt x="247472" y="711200"/>
                </a:lnTo>
                <a:lnTo>
                  <a:pt x="225206" y="749300"/>
                </a:lnTo>
                <a:lnTo>
                  <a:pt x="204274" y="800100"/>
                </a:lnTo>
                <a:lnTo>
                  <a:pt x="184704" y="838200"/>
                </a:lnTo>
                <a:lnTo>
                  <a:pt x="166527" y="876300"/>
                </a:lnTo>
                <a:lnTo>
                  <a:pt x="149773" y="914400"/>
                </a:lnTo>
                <a:lnTo>
                  <a:pt x="134472" y="965200"/>
                </a:lnTo>
                <a:lnTo>
                  <a:pt x="120654" y="1003300"/>
                </a:lnTo>
                <a:lnTo>
                  <a:pt x="108349" y="1054100"/>
                </a:lnTo>
                <a:lnTo>
                  <a:pt x="97588" y="1092200"/>
                </a:lnTo>
                <a:lnTo>
                  <a:pt x="88400" y="1143000"/>
                </a:lnTo>
                <a:lnTo>
                  <a:pt x="80815" y="1193800"/>
                </a:lnTo>
                <a:lnTo>
                  <a:pt x="74863" y="1231900"/>
                </a:lnTo>
                <a:lnTo>
                  <a:pt x="70575" y="1282700"/>
                </a:lnTo>
                <a:lnTo>
                  <a:pt x="67979" y="1333500"/>
                </a:lnTo>
                <a:lnTo>
                  <a:pt x="67108" y="1384300"/>
                </a:lnTo>
                <a:lnTo>
                  <a:pt x="67979" y="1422400"/>
                </a:lnTo>
                <a:lnTo>
                  <a:pt x="70574" y="1473200"/>
                </a:lnTo>
                <a:lnTo>
                  <a:pt x="74863" y="1524000"/>
                </a:lnTo>
                <a:lnTo>
                  <a:pt x="80814" y="1574800"/>
                </a:lnTo>
                <a:lnTo>
                  <a:pt x="88399" y="1612900"/>
                </a:lnTo>
                <a:lnTo>
                  <a:pt x="97587" y="1663700"/>
                </a:lnTo>
                <a:lnTo>
                  <a:pt x="108349" y="1701800"/>
                </a:lnTo>
                <a:lnTo>
                  <a:pt x="120653" y="1752600"/>
                </a:lnTo>
                <a:lnTo>
                  <a:pt x="134471" y="1790700"/>
                </a:lnTo>
                <a:lnTo>
                  <a:pt x="149771" y="1841500"/>
                </a:lnTo>
                <a:lnTo>
                  <a:pt x="166525" y="1879600"/>
                </a:lnTo>
                <a:lnTo>
                  <a:pt x="184702" y="1930400"/>
                </a:lnTo>
                <a:lnTo>
                  <a:pt x="204271" y="1968500"/>
                </a:lnTo>
                <a:lnTo>
                  <a:pt x="225204" y="2006600"/>
                </a:lnTo>
                <a:lnTo>
                  <a:pt x="247469" y="2044700"/>
                </a:lnTo>
                <a:lnTo>
                  <a:pt x="271038" y="2082800"/>
                </a:lnTo>
                <a:lnTo>
                  <a:pt x="295879" y="2120900"/>
                </a:lnTo>
                <a:lnTo>
                  <a:pt x="321963" y="2159000"/>
                </a:lnTo>
                <a:lnTo>
                  <a:pt x="349260" y="2197100"/>
                </a:lnTo>
                <a:lnTo>
                  <a:pt x="377739" y="2235200"/>
                </a:lnTo>
                <a:lnTo>
                  <a:pt x="407372" y="2260600"/>
                </a:lnTo>
                <a:lnTo>
                  <a:pt x="438127" y="2298700"/>
                </a:lnTo>
                <a:lnTo>
                  <a:pt x="469974" y="2324100"/>
                </a:lnTo>
                <a:lnTo>
                  <a:pt x="502884" y="2362200"/>
                </a:lnTo>
                <a:lnTo>
                  <a:pt x="536827" y="2387600"/>
                </a:lnTo>
                <a:lnTo>
                  <a:pt x="571772" y="2413000"/>
                </a:lnTo>
                <a:lnTo>
                  <a:pt x="607690" y="2438400"/>
                </a:lnTo>
                <a:lnTo>
                  <a:pt x="644550" y="2476500"/>
                </a:lnTo>
                <a:lnTo>
                  <a:pt x="682323" y="2489200"/>
                </a:lnTo>
                <a:lnTo>
                  <a:pt x="720978" y="2514600"/>
                </a:lnTo>
                <a:lnTo>
                  <a:pt x="760485" y="2540000"/>
                </a:lnTo>
                <a:lnTo>
                  <a:pt x="800815" y="2565400"/>
                </a:lnTo>
                <a:lnTo>
                  <a:pt x="841937" y="2578100"/>
                </a:lnTo>
                <a:lnTo>
                  <a:pt x="883821" y="2603500"/>
                </a:lnTo>
                <a:lnTo>
                  <a:pt x="1058380" y="2654300"/>
                </a:lnTo>
                <a:lnTo>
                  <a:pt x="1149452" y="2679700"/>
                </a:lnTo>
                <a:lnTo>
                  <a:pt x="1195832" y="2679700"/>
                </a:lnTo>
                <a:lnTo>
                  <a:pt x="1242733" y="2692400"/>
                </a:lnTo>
                <a:lnTo>
                  <a:pt x="1337981" y="2692400"/>
                </a:lnTo>
                <a:lnTo>
                  <a:pt x="1386268" y="2705100"/>
                </a:lnTo>
                <a:lnTo>
                  <a:pt x="1800021" y="2705100"/>
                </a:lnTo>
                <a:lnTo>
                  <a:pt x="1596114" y="2755900"/>
                </a:lnTo>
                <a:close/>
              </a:path>
              <a:path w="2898775" h="2768600">
                <a:moveTo>
                  <a:pt x="2643447" y="406400"/>
                </a:moveTo>
                <a:lnTo>
                  <a:pt x="2594104" y="406400"/>
                </a:lnTo>
                <a:lnTo>
                  <a:pt x="2575735" y="393700"/>
                </a:lnTo>
                <a:lnTo>
                  <a:pt x="2560449" y="381000"/>
                </a:lnTo>
                <a:lnTo>
                  <a:pt x="2549068" y="368300"/>
                </a:lnTo>
                <a:lnTo>
                  <a:pt x="2225357" y="368300"/>
                </a:lnTo>
                <a:lnTo>
                  <a:pt x="2185556" y="330200"/>
                </a:lnTo>
                <a:lnTo>
                  <a:pt x="2144653" y="304800"/>
                </a:lnTo>
                <a:lnTo>
                  <a:pt x="2102704" y="266700"/>
                </a:lnTo>
                <a:lnTo>
                  <a:pt x="2059765" y="241300"/>
                </a:lnTo>
                <a:lnTo>
                  <a:pt x="2015893" y="215900"/>
                </a:lnTo>
                <a:lnTo>
                  <a:pt x="1971143" y="203200"/>
                </a:lnTo>
                <a:lnTo>
                  <a:pt x="1879239" y="152400"/>
                </a:lnTo>
                <a:lnTo>
                  <a:pt x="1832197" y="139700"/>
                </a:lnTo>
                <a:lnTo>
                  <a:pt x="1538237" y="63500"/>
                </a:lnTo>
                <a:lnTo>
                  <a:pt x="1816936" y="63500"/>
                </a:lnTo>
                <a:lnTo>
                  <a:pt x="1862904" y="76200"/>
                </a:lnTo>
                <a:lnTo>
                  <a:pt x="1910358" y="101600"/>
                </a:lnTo>
                <a:lnTo>
                  <a:pt x="1957008" y="114300"/>
                </a:lnTo>
                <a:lnTo>
                  <a:pt x="2002828" y="139700"/>
                </a:lnTo>
                <a:lnTo>
                  <a:pt x="2047787" y="165100"/>
                </a:lnTo>
                <a:lnTo>
                  <a:pt x="2091857" y="190500"/>
                </a:lnTo>
                <a:lnTo>
                  <a:pt x="2135010" y="215900"/>
                </a:lnTo>
                <a:lnTo>
                  <a:pt x="2177216" y="241300"/>
                </a:lnTo>
                <a:lnTo>
                  <a:pt x="2218447" y="266700"/>
                </a:lnTo>
                <a:lnTo>
                  <a:pt x="2258674" y="304800"/>
                </a:lnTo>
                <a:lnTo>
                  <a:pt x="2682705" y="304800"/>
                </a:lnTo>
                <a:lnTo>
                  <a:pt x="2688502" y="330200"/>
                </a:lnTo>
                <a:lnTo>
                  <a:pt x="2682705" y="368300"/>
                </a:lnTo>
                <a:lnTo>
                  <a:pt x="2666896" y="393700"/>
                </a:lnTo>
                <a:lnTo>
                  <a:pt x="2643447" y="406400"/>
                </a:lnTo>
                <a:close/>
              </a:path>
              <a:path w="2898775" h="2768600">
                <a:moveTo>
                  <a:pt x="2682705" y="304800"/>
                </a:moveTo>
                <a:lnTo>
                  <a:pt x="2549068" y="304800"/>
                </a:lnTo>
                <a:lnTo>
                  <a:pt x="2560449" y="292100"/>
                </a:lnTo>
                <a:lnTo>
                  <a:pt x="2575735" y="279400"/>
                </a:lnTo>
                <a:lnTo>
                  <a:pt x="2594104" y="266700"/>
                </a:lnTo>
                <a:lnTo>
                  <a:pt x="2643447" y="266700"/>
                </a:lnTo>
                <a:lnTo>
                  <a:pt x="2666896" y="279400"/>
                </a:lnTo>
                <a:lnTo>
                  <a:pt x="2682705" y="304800"/>
                </a:lnTo>
                <a:close/>
              </a:path>
              <a:path w="2898775" h="2768600">
                <a:moveTo>
                  <a:pt x="1165809" y="596900"/>
                </a:moveTo>
                <a:lnTo>
                  <a:pt x="1036703" y="596900"/>
                </a:lnTo>
                <a:lnTo>
                  <a:pt x="1076519" y="571500"/>
                </a:lnTo>
                <a:lnTo>
                  <a:pt x="1099380" y="571500"/>
                </a:lnTo>
                <a:lnTo>
                  <a:pt x="1101285" y="558800"/>
                </a:lnTo>
                <a:lnTo>
                  <a:pt x="1134979" y="419100"/>
                </a:lnTo>
                <a:lnTo>
                  <a:pt x="1157123" y="368300"/>
                </a:lnTo>
                <a:lnTo>
                  <a:pt x="1195329" y="330200"/>
                </a:lnTo>
                <a:lnTo>
                  <a:pt x="1219278" y="304800"/>
                </a:lnTo>
                <a:lnTo>
                  <a:pt x="1245443" y="292100"/>
                </a:lnTo>
                <a:lnTo>
                  <a:pt x="1523869" y="292100"/>
                </a:lnTo>
                <a:lnTo>
                  <a:pt x="1550032" y="304800"/>
                </a:lnTo>
                <a:lnTo>
                  <a:pt x="1573979" y="330200"/>
                </a:lnTo>
                <a:lnTo>
                  <a:pt x="1594902" y="342900"/>
                </a:lnTo>
                <a:lnTo>
                  <a:pt x="1603541" y="355600"/>
                </a:lnTo>
                <a:lnTo>
                  <a:pt x="1285353" y="355600"/>
                </a:lnTo>
                <a:lnTo>
                  <a:pt x="1269417" y="368300"/>
                </a:lnTo>
                <a:lnTo>
                  <a:pt x="1254376" y="368300"/>
                </a:lnTo>
                <a:lnTo>
                  <a:pt x="1240610" y="381000"/>
                </a:lnTo>
                <a:lnTo>
                  <a:pt x="1211034" y="419100"/>
                </a:lnTo>
                <a:lnTo>
                  <a:pt x="1172858" y="571500"/>
                </a:lnTo>
                <a:lnTo>
                  <a:pt x="1165809" y="596900"/>
                </a:lnTo>
                <a:close/>
              </a:path>
              <a:path w="2898775" h="2768600">
                <a:moveTo>
                  <a:pt x="2852232" y="673100"/>
                </a:moveTo>
                <a:lnTo>
                  <a:pt x="2802554" y="673100"/>
                </a:lnTo>
                <a:lnTo>
                  <a:pt x="2784283" y="660400"/>
                </a:lnTo>
                <a:lnTo>
                  <a:pt x="2768911" y="647700"/>
                </a:lnTo>
                <a:lnTo>
                  <a:pt x="2757199" y="635000"/>
                </a:lnTo>
                <a:lnTo>
                  <a:pt x="1647129" y="635000"/>
                </a:lnTo>
                <a:lnTo>
                  <a:pt x="1614526" y="609600"/>
                </a:lnTo>
                <a:lnTo>
                  <a:pt x="1596437" y="571500"/>
                </a:lnTo>
                <a:lnTo>
                  <a:pt x="1563387" y="431800"/>
                </a:lnTo>
                <a:lnTo>
                  <a:pt x="1558279" y="419100"/>
                </a:lnTo>
                <a:lnTo>
                  <a:pt x="1550650" y="406400"/>
                </a:lnTo>
                <a:lnTo>
                  <a:pt x="1540714" y="393700"/>
                </a:lnTo>
                <a:lnTo>
                  <a:pt x="1528686" y="381000"/>
                </a:lnTo>
                <a:lnTo>
                  <a:pt x="1514926" y="368300"/>
                </a:lnTo>
                <a:lnTo>
                  <a:pt x="1499890" y="368300"/>
                </a:lnTo>
                <a:lnTo>
                  <a:pt x="1483954" y="355600"/>
                </a:lnTo>
                <a:lnTo>
                  <a:pt x="1603541" y="355600"/>
                </a:lnTo>
                <a:lnTo>
                  <a:pt x="1612180" y="368300"/>
                </a:lnTo>
                <a:lnTo>
                  <a:pt x="1625445" y="393700"/>
                </a:lnTo>
                <a:lnTo>
                  <a:pt x="1634329" y="419100"/>
                </a:lnTo>
                <a:lnTo>
                  <a:pt x="1667719" y="558800"/>
                </a:lnTo>
                <a:lnTo>
                  <a:pt x="2884194" y="558800"/>
                </a:lnTo>
                <a:lnTo>
                  <a:pt x="2892252" y="571500"/>
                </a:lnTo>
                <a:lnTo>
                  <a:pt x="2898162" y="596900"/>
                </a:lnTo>
                <a:lnTo>
                  <a:pt x="2892252" y="635000"/>
                </a:lnTo>
                <a:lnTo>
                  <a:pt x="2876136" y="660400"/>
                </a:lnTo>
                <a:lnTo>
                  <a:pt x="2852232" y="673100"/>
                </a:lnTo>
                <a:close/>
              </a:path>
              <a:path w="2898775" h="2768600">
                <a:moveTo>
                  <a:pt x="818050" y="2247900"/>
                </a:moveTo>
                <a:lnTo>
                  <a:pt x="732532" y="2247900"/>
                </a:lnTo>
                <a:lnTo>
                  <a:pt x="712234" y="2235200"/>
                </a:lnTo>
                <a:lnTo>
                  <a:pt x="693506" y="2235200"/>
                </a:lnTo>
                <a:lnTo>
                  <a:pt x="676821" y="2209800"/>
                </a:lnTo>
                <a:lnTo>
                  <a:pt x="554385" y="2095500"/>
                </a:lnTo>
                <a:lnTo>
                  <a:pt x="540314" y="2082800"/>
                </a:lnTo>
                <a:lnTo>
                  <a:pt x="529264" y="2057400"/>
                </a:lnTo>
                <a:lnTo>
                  <a:pt x="521462" y="2032000"/>
                </a:lnTo>
                <a:lnTo>
                  <a:pt x="517137" y="2019300"/>
                </a:lnTo>
                <a:lnTo>
                  <a:pt x="516483" y="1993900"/>
                </a:lnTo>
                <a:lnTo>
                  <a:pt x="519468" y="1968500"/>
                </a:lnTo>
                <a:lnTo>
                  <a:pt x="525977" y="1955800"/>
                </a:lnTo>
                <a:lnTo>
                  <a:pt x="535895" y="1930400"/>
                </a:lnTo>
                <a:lnTo>
                  <a:pt x="616191" y="1803400"/>
                </a:lnTo>
                <a:lnTo>
                  <a:pt x="622210" y="1790700"/>
                </a:lnTo>
                <a:lnTo>
                  <a:pt x="624736" y="1778000"/>
                </a:lnTo>
                <a:lnTo>
                  <a:pt x="623736" y="1765300"/>
                </a:lnTo>
                <a:lnTo>
                  <a:pt x="619176" y="1752600"/>
                </a:lnTo>
                <a:lnTo>
                  <a:pt x="610324" y="1727200"/>
                </a:lnTo>
                <a:lnTo>
                  <a:pt x="601932" y="1714500"/>
                </a:lnTo>
                <a:lnTo>
                  <a:pt x="594027" y="1689100"/>
                </a:lnTo>
                <a:lnTo>
                  <a:pt x="586635" y="1663700"/>
                </a:lnTo>
                <a:lnTo>
                  <a:pt x="580129" y="1651000"/>
                </a:lnTo>
                <a:lnTo>
                  <a:pt x="570824" y="1651000"/>
                </a:lnTo>
                <a:lnTo>
                  <a:pt x="559187" y="1638300"/>
                </a:lnTo>
                <a:lnTo>
                  <a:pt x="545686" y="1638300"/>
                </a:lnTo>
                <a:lnTo>
                  <a:pt x="397589" y="1600200"/>
                </a:lnTo>
                <a:lnTo>
                  <a:pt x="376827" y="1587500"/>
                </a:lnTo>
                <a:lnTo>
                  <a:pt x="357552" y="1587500"/>
                </a:lnTo>
                <a:lnTo>
                  <a:pt x="340207" y="1574800"/>
                </a:lnTo>
                <a:lnTo>
                  <a:pt x="325240" y="1549400"/>
                </a:lnTo>
                <a:lnTo>
                  <a:pt x="313168" y="1536700"/>
                </a:lnTo>
                <a:lnTo>
                  <a:pt x="304331" y="1511300"/>
                </a:lnTo>
                <a:lnTo>
                  <a:pt x="298902" y="1498600"/>
                </a:lnTo>
                <a:lnTo>
                  <a:pt x="297054" y="1473200"/>
                </a:lnTo>
                <a:lnTo>
                  <a:pt x="297054" y="1295400"/>
                </a:lnTo>
                <a:lnTo>
                  <a:pt x="299489" y="1257300"/>
                </a:lnTo>
                <a:lnTo>
                  <a:pt x="306639" y="1231900"/>
                </a:lnTo>
                <a:lnTo>
                  <a:pt x="318276" y="1206500"/>
                </a:lnTo>
                <a:lnTo>
                  <a:pt x="334170" y="1181100"/>
                </a:lnTo>
                <a:lnTo>
                  <a:pt x="353881" y="1168400"/>
                </a:lnTo>
                <a:lnTo>
                  <a:pt x="376717" y="1143000"/>
                </a:lnTo>
                <a:lnTo>
                  <a:pt x="402097" y="1130300"/>
                </a:lnTo>
                <a:lnTo>
                  <a:pt x="429439" y="1130300"/>
                </a:lnTo>
                <a:lnTo>
                  <a:pt x="573835" y="1092200"/>
                </a:lnTo>
                <a:lnTo>
                  <a:pt x="576880" y="1092200"/>
                </a:lnTo>
                <a:lnTo>
                  <a:pt x="584367" y="1066800"/>
                </a:lnTo>
                <a:lnTo>
                  <a:pt x="592376" y="1041400"/>
                </a:lnTo>
                <a:lnTo>
                  <a:pt x="600878" y="1028700"/>
                </a:lnTo>
                <a:lnTo>
                  <a:pt x="609846" y="1003300"/>
                </a:lnTo>
                <a:lnTo>
                  <a:pt x="609518" y="1003300"/>
                </a:lnTo>
                <a:lnTo>
                  <a:pt x="532667" y="876300"/>
                </a:lnTo>
                <a:lnTo>
                  <a:pt x="519616" y="850900"/>
                </a:lnTo>
                <a:lnTo>
                  <a:pt x="511049" y="825500"/>
                </a:lnTo>
                <a:lnTo>
                  <a:pt x="507118" y="800100"/>
                </a:lnTo>
                <a:lnTo>
                  <a:pt x="507976" y="762000"/>
                </a:lnTo>
                <a:lnTo>
                  <a:pt x="523945" y="711200"/>
                </a:lnTo>
                <a:lnTo>
                  <a:pt x="557030" y="660400"/>
                </a:lnTo>
                <a:lnTo>
                  <a:pt x="674188" y="546100"/>
                </a:lnTo>
                <a:lnTo>
                  <a:pt x="696153" y="533400"/>
                </a:lnTo>
                <a:lnTo>
                  <a:pt x="720812" y="508000"/>
                </a:lnTo>
                <a:lnTo>
                  <a:pt x="747541" y="508000"/>
                </a:lnTo>
                <a:lnTo>
                  <a:pt x="775718" y="495300"/>
                </a:lnTo>
                <a:lnTo>
                  <a:pt x="832819" y="495300"/>
                </a:lnTo>
                <a:lnTo>
                  <a:pt x="860145" y="508000"/>
                </a:lnTo>
                <a:lnTo>
                  <a:pt x="885753" y="520700"/>
                </a:lnTo>
                <a:lnTo>
                  <a:pt x="969730" y="571500"/>
                </a:lnTo>
                <a:lnTo>
                  <a:pt x="767860" y="571500"/>
                </a:lnTo>
                <a:lnTo>
                  <a:pt x="752499" y="584200"/>
                </a:lnTo>
                <a:lnTo>
                  <a:pt x="738328" y="584200"/>
                </a:lnTo>
                <a:lnTo>
                  <a:pt x="725705" y="596900"/>
                </a:lnTo>
                <a:lnTo>
                  <a:pt x="608548" y="711200"/>
                </a:lnTo>
                <a:lnTo>
                  <a:pt x="597895" y="723900"/>
                </a:lnTo>
                <a:lnTo>
                  <a:pt x="589530" y="736600"/>
                </a:lnTo>
                <a:lnTo>
                  <a:pt x="583625" y="762000"/>
                </a:lnTo>
                <a:lnTo>
                  <a:pt x="580350" y="774700"/>
                </a:lnTo>
                <a:lnTo>
                  <a:pt x="582116" y="812800"/>
                </a:lnTo>
                <a:lnTo>
                  <a:pt x="671385" y="965200"/>
                </a:lnTo>
                <a:lnTo>
                  <a:pt x="679885" y="977900"/>
                </a:lnTo>
                <a:lnTo>
                  <a:pt x="683460" y="1003300"/>
                </a:lnTo>
                <a:lnTo>
                  <a:pt x="682062" y="1016000"/>
                </a:lnTo>
                <a:lnTo>
                  <a:pt x="675644" y="1041400"/>
                </a:lnTo>
                <a:lnTo>
                  <a:pt x="667447" y="1054100"/>
                </a:lnTo>
                <a:lnTo>
                  <a:pt x="659673" y="1079500"/>
                </a:lnTo>
                <a:lnTo>
                  <a:pt x="652350" y="1092200"/>
                </a:lnTo>
                <a:lnTo>
                  <a:pt x="645505" y="1104900"/>
                </a:lnTo>
                <a:lnTo>
                  <a:pt x="636335" y="1130300"/>
                </a:lnTo>
                <a:lnTo>
                  <a:pt x="623204" y="1143000"/>
                </a:lnTo>
                <a:lnTo>
                  <a:pt x="606770" y="1155700"/>
                </a:lnTo>
                <a:lnTo>
                  <a:pt x="587691" y="1168400"/>
                </a:lnTo>
                <a:lnTo>
                  <a:pt x="445988" y="1193800"/>
                </a:lnTo>
                <a:lnTo>
                  <a:pt x="430279" y="1206500"/>
                </a:lnTo>
                <a:lnTo>
                  <a:pt x="415695" y="1206500"/>
                </a:lnTo>
                <a:lnTo>
                  <a:pt x="402572" y="1219200"/>
                </a:lnTo>
                <a:lnTo>
                  <a:pt x="375419" y="1257300"/>
                </a:lnTo>
                <a:lnTo>
                  <a:pt x="369914" y="1295400"/>
                </a:lnTo>
                <a:lnTo>
                  <a:pt x="369914" y="1371600"/>
                </a:lnTo>
                <a:lnTo>
                  <a:pt x="370181" y="1371600"/>
                </a:lnTo>
                <a:lnTo>
                  <a:pt x="369914" y="1422400"/>
                </a:lnTo>
                <a:lnTo>
                  <a:pt x="369914" y="1473200"/>
                </a:lnTo>
                <a:lnTo>
                  <a:pt x="373162" y="1485900"/>
                </a:lnTo>
                <a:lnTo>
                  <a:pt x="382264" y="1511300"/>
                </a:lnTo>
                <a:lnTo>
                  <a:pt x="396249" y="1524000"/>
                </a:lnTo>
                <a:lnTo>
                  <a:pt x="414151" y="1524000"/>
                </a:lnTo>
                <a:lnTo>
                  <a:pt x="562236" y="1562100"/>
                </a:lnTo>
                <a:lnTo>
                  <a:pt x="592930" y="1574800"/>
                </a:lnTo>
                <a:lnTo>
                  <a:pt x="619372" y="1587500"/>
                </a:lnTo>
                <a:lnTo>
                  <a:pt x="640501" y="1612900"/>
                </a:lnTo>
                <a:lnTo>
                  <a:pt x="655260" y="1651000"/>
                </a:lnTo>
                <a:lnTo>
                  <a:pt x="662010" y="1663700"/>
                </a:lnTo>
                <a:lnTo>
                  <a:pt x="669231" y="1676400"/>
                </a:lnTo>
                <a:lnTo>
                  <a:pt x="676898" y="1701800"/>
                </a:lnTo>
                <a:lnTo>
                  <a:pt x="684986" y="1714500"/>
                </a:lnTo>
                <a:lnTo>
                  <a:pt x="695291" y="1752600"/>
                </a:lnTo>
                <a:lnTo>
                  <a:pt x="697521" y="1778000"/>
                </a:lnTo>
                <a:lnTo>
                  <a:pt x="691755" y="1816100"/>
                </a:lnTo>
                <a:lnTo>
                  <a:pt x="678070" y="1841500"/>
                </a:lnTo>
                <a:lnTo>
                  <a:pt x="597761" y="1968500"/>
                </a:lnTo>
                <a:lnTo>
                  <a:pt x="590420" y="1993900"/>
                </a:lnTo>
                <a:lnTo>
                  <a:pt x="594666" y="2032000"/>
                </a:lnTo>
                <a:lnTo>
                  <a:pt x="728338" y="2159000"/>
                </a:lnTo>
                <a:lnTo>
                  <a:pt x="762263" y="2184400"/>
                </a:lnTo>
                <a:lnTo>
                  <a:pt x="923612" y="2184400"/>
                </a:lnTo>
                <a:lnTo>
                  <a:pt x="837499" y="2235200"/>
                </a:lnTo>
                <a:lnTo>
                  <a:pt x="818050" y="2247900"/>
                </a:lnTo>
                <a:close/>
              </a:path>
              <a:path w="2898775" h="2768600">
                <a:moveTo>
                  <a:pt x="2884194" y="558800"/>
                </a:moveTo>
                <a:lnTo>
                  <a:pt x="2757199" y="558800"/>
                </a:lnTo>
                <a:lnTo>
                  <a:pt x="2768911" y="546100"/>
                </a:lnTo>
                <a:lnTo>
                  <a:pt x="2784283" y="533400"/>
                </a:lnTo>
                <a:lnTo>
                  <a:pt x="2802554" y="533400"/>
                </a:lnTo>
                <a:lnTo>
                  <a:pt x="2822961" y="520700"/>
                </a:lnTo>
                <a:lnTo>
                  <a:pt x="2852232" y="533400"/>
                </a:lnTo>
                <a:lnTo>
                  <a:pt x="2876136" y="546100"/>
                </a:lnTo>
                <a:lnTo>
                  <a:pt x="2884194" y="558800"/>
                </a:lnTo>
                <a:close/>
              </a:path>
              <a:path w="2898775" h="2768600">
                <a:moveTo>
                  <a:pt x="1029061" y="673100"/>
                </a:moveTo>
                <a:lnTo>
                  <a:pt x="989404" y="673100"/>
                </a:lnTo>
                <a:lnTo>
                  <a:pt x="970915" y="660400"/>
                </a:lnTo>
                <a:lnTo>
                  <a:pt x="847291" y="584200"/>
                </a:lnTo>
                <a:lnTo>
                  <a:pt x="832573" y="571500"/>
                </a:lnTo>
                <a:lnTo>
                  <a:pt x="969730" y="571500"/>
                </a:lnTo>
                <a:lnTo>
                  <a:pt x="1011719" y="596900"/>
                </a:lnTo>
                <a:lnTo>
                  <a:pt x="1165809" y="596900"/>
                </a:lnTo>
                <a:lnTo>
                  <a:pt x="1154446" y="609600"/>
                </a:lnTo>
                <a:lnTo>
                  <a:pt x="1139362" y="622300"/>
                </a:lnTo>
                <a:lnTo>
                  <a:pt x="1102710" y="647700"/>
                </a:lnTo>
                <a:lnTo>
                  <a:pt x="1084406" y="647700"/>
                </a:lnTo>
                <a:lnTo>
                  <a:pt x="1066301" y="660400"/>
                </a:lnTo>
                <a:lnTo>
                  <a:pt x="1048458" y="660400"/>
                </a:lnTo>
                <a:lnTo>
                  <a:pt x="1029061" y="673100"/>
                </a:lnTo>
                <a:close/>
              </a:path>
              <a:path w="2898775" h="2768600">
                <a:moveTo>
                  <a:pt x="1433383" y="812800"/>
                </a:moveTo>
                <a:lnTo>
                  <a:pt x="1336663" y="812800"/>
                </a:lnTo>
                <a:lnTo>
                  <a:pt x="1384654" y="800100"/>
                </a:lnTo>
                <a:lnTo>
                  <a:pt x="1433383" y="812800"/>
                </a:lnTo>
                <a:close/>
              </a:path>
              <a:path w="2898775" h="2768600">
                <a:moveTo>
                  <a:pt x="1479962" y="1993900"/>
                </a:moveTo>
                <a:lnTo>
                  <a:pt x="1289350" y="1993900"/>
                </a:lnTo>
                <a:lnTo>
                  <a:pt x="1152511" y="1955800"/>
                </a:lnTo>
                <a:lnTo>
                  <a:pt x="1110780" y="1930400"/>
                </a:lnTo>
                <a:lnTo>
                  <a:pt x="1070874" y="1905000"/>
                </a:lnTo>
                <a:lnTo>
                  <a:pt x="1032878" y="1879600"/>
                </a:lnTo>
                <a:lnTo>
                  <a:pt x="996877" y="1854200"/>
                </a:lnTo>
                <a:lnTo>
                  <a:pt x="962956" y="1828800"/>
                </a:lnTo>
                <a:lnTo>
                  <a:pt x="931522" y="1790700"/>
                </a:lnTo>
                <a:lnTo>
                  <a:pt x="902969" y="1752600"/>
                </a:lnTo>
                <a:lnTo>
                  <a:pt x="877353" y="1714500"/>
                </a:lnTo>
                <a:lnTo>
                  <a:pt x="854734" y="1676400"/>
                </a:lnTo>
                <a:lnTo>
                  <a:pt x="835170" y="1638300"/>
                </a:lnTo>
                <a:lnTo>
                  <a:pt x="818348" y="1587500"/>
                </a:lnTo>
                <a:lnTo>
                  <a:pt x="805228" y="1549400"/>
                </a:lnTo>
                <a:lnTo>
                  <a:pt x="795831" y="1498600"/>
                </a:lnTo>
                <a:lnTo>
                  <a:pt x="790177" y="1447800"/>
                </a:lnTo>
                <a:lnTo>
                  <a:pt x="788287" y="1397000"/>
                </a:lnTo>
                <a:lnTo>
                  <a:pt x="790177" y="1358900"/>
                </a:lnTo>
                <a:lnTo>
                  <a:pt x="795831" y="1308100"/>
                </a:lnTo>
                <a:lnTo>
                  <a:pt x="805228" y="1257300"/>
                </a:lnTo>
                <a:lnTo>
                  <a:pt x="818348" y="1219200"/>
                </a:lnTo>
                <a:lnTo>
                  <a:pt x="835170" y="1168400"/>
                </a:lnTo>
                <a:lnTo>
                  <a:pt x="854734" y="1130300"/>
                </a:lnTo>
                <a:lnTo>
                  <a:pt x="877353" y="1092200"/>
                </a:lnTo>
                <a:lnTo>
                  <a:pt x="902969" y="1054100"/>
                </a:lnTo>
                <a:lnTo>
                  <a:pt x="931522" y="1016000"/>
                </a:lnTo>
                <a:lnTo>
                  <a:pt x="962956" y="977900"/>
                </a:lnTo>
                <a:lnTo>
                  <a:pt x="996877" y="952500"/>
                </a:lnTo>
                <a:lnTo>
                  <a:pt x="1032878" y="914400"/>
                </a:lnTo>
                <a:lnTo>
                  <a:pt x="1070874" y="889000"/>
                </a:lnTo>
                <a:lnTo>
                  <a:pt x="1110780" y="876300"/>
                </a:lnTo>
                <a:lnTo>
                  <a:pt x="1152511" y="850900"/>
                </a:lnTo>
                <a:lnTo>
                  <a:pt x="1289350" y="812800"/>
                </a:lnTo>
                <a:lnTo>
                  <a:pt x="1481398" y="812800"/>
                </a:lnTo>
                <a:lnTo>
                  <a:pt x="1620133" y="850900"/>
                </a:lnTo>
                <a:lnTo>
                  <a:pt x="1668480" y="876300"/>
                </a:lnTo>
                <a:lnTo>
                  <a:pt x="1337071" y="876300"/>
                </a:lnTo>
                <a:lnTo>
                  <a:pt x="1245642" y="901700"/>
                </a:lnTo>
                <a:lnTo>
                  <a:pt x="1202167" y="914400"/>
                </a:lnTo>
                <a:lnTo>
                  <a:pt x="1160434" y="927100"/>
                </a:lnTo>
                <a:lnTo>
                  <a:pt x="1120628" y="952500"/>
                </a:lnTo>
                <a:lnTo>
                  <a:pt x="1082937" y="977900"/>
                </a:lnTo>
                <a:lnTo>
                  <a:pt x="1047547" y="1003300"/>
                </a:lnTo>
                <a:lnTo>
                  <a:pt x="1014643" y="1028700"/>
                </a:lnTo>
                <a:lnTo>
                  <a:pt x="984411" y="1066800"/>
                </a:lnTo>
                <a:lnTo>
                  <a:pt x="957039" y="1104900"/>
                </a:lnTo>
                <a:lnTo>
                  <a:pt x="932713" y="1143000"/>
                </a:lnTo>
                <a:lnTo>
                  <a:pt x="911618" y="1181100"/>
                </a:lnTo>
                <a:lnTo>
                  <a:pt x="893940" y="1219200"/>
                </a:lnTo>
                <a:lnTo>
                  <a:pt x="879867" y="1257300"/>
                </a:lnTo>
                <a:lnTo>
                  <a:pt x="869584" y="1308100"/>
                </a:lnTo>
                <a:lnTo>
                  <a:pt x="863278" y="1358900"/>
                </a:lnTo>
                <a:lnTo>
                  <a:pt x="861135" y="1397000"/>
                </a:lnTo>
                <a:lnTo>
                  <a:pt x="863278" y="1447800"/>
                </a:lnTo>
                <a:lnTo>
                  <a:pt x="869584" y="1498600"/>
                </a:lnTo>
                <a:lnTo>
                  <a:pt x="879867" y="1536700"/>
                </a:lnTo>
                <a:lnTo>
                  <a:pt x="893940" y="1587500"/>
                </a:lnTo>
                <a:lnTo>
                  <a:pt x="911618" y="1625600"/>
                </a:lnTo>
                <a:lnTo>
                  <a:pt x="932713" y="1663700"/>
                </a:lnTo>
                <a:lnTo>
                  <a:pt x="957039" y="1701800"/>
                </a:lnTo>
                <a:lnTo>
                  <a:pt x="984411" y="1739900"/>
                </a:lnTo>
                <a:lnTo>
                  <a:pt x="1014643" y="1778000"/>
                </a:lnTo>
                <a:lnTo>
                  <a:pt x="1047547" y="1803400"/>
                </a:lnTo>
                <a:lnTo>
                  <a:pt x="1082937" y="1828800"/>
                </a:lnTo>
                <a:lnTo>
                  <a:pt x="1120628" y="1854200"/>
                </a:lnTo>
                <a:lnTo>
                  <a:pt x="1160434" y="1879600"/>
                </a:lnTo>
                <a:lnTo>
                  <a:pt x="1202167" y="1892300"/>
                </a:lnTo>
                <a:lnTo>
                  <a:pt x="1245642" y="1905000"/>
                </a:lnTo>
                <a:lnTo>
                  <a:pt x="1290672" y="1917700"/>
                </a:lnTo>
                <a:lnTo>
                  <a:pt x="1337071" y="1917700"/>
                </a:lnTo>
                <a:lnTo>
                  <a:pt x="1384654" y="1930400"/>
                </a:lnTo>
                <a:lnTo>
                  <a:pt x="1658531" y="1930400"/>
                </a:lnTo>
                <a:lnTo>
                  <a:pt x="1616809" y="1955800"/>
                </a:lnTo>
                <a:lnTo>
                  <a:pt x="1479962" y="1993900"/>
                </a:lnTo>
                <a:close/>
              </a:path>
              <a:path w="2898775" h="2768600">
                <a:moveTo>
                  <a:pt x="2469311" y="1079500"/>
                </a:moveTo>
                <a:lnTo>
                  <a:pt x="2419617" y="1079500"/>
                </a:lnTo>
                <a:lnTo>
                  <a:pt x="2401337" y="1066800"/>
                </a:lnTo>
                <a:lnTo>
                  <a:pt x="2385961" y="1054100"/>
                </a:lnTo>
                <a:lnTo>
                  <a:pt x="2374254" y="1041400"/>
                </a:lnTo>
                <a:lnTo>
                  <a:pt x="1758482" y="1041400"/>
                </a:lnTo>
                <a:lnTo>
                  <a:pt x="1714360" y="990600"/>
                </a:lnTo>
                <a:lnTo>
                  <a:pt x="1673220" y="965200"/>
                </a:lnTo>
                <a:lnTo>
                  <a:pt x="1629645" y="939800"/>
                </a:lnTo>
                <a:lnTo>
                  <a:pt x="1583904" y="914400"/>
                </a:lnTo>
                <a:lnTo>
                  <a:pt x="1536265" y="901700"/>
                </a:lnTo>
                <a:lnTo>
                  <a:pt x="1436372" y="876300"/>
                </a:lnTo>
                <a:lnTo>
                  <a:pt x="1668480" y="876300"/>
                </a:lnTo>
                <a:lnTo>
                  <a:pt x="1714286" y="901700"/>
                </a:lnTo>
                <a:lnTo>
                  <a:pt x="1757426" y="939800"/>
                </a:lnTo>
                <a:lnTo>
                  <a:pt x="1797774" y="977900"/>
                </a:lnTo>
                <a:lnTo>
                  <a:pt x="2509331" y="977900"/>
                </a:lnTo>
                <a:lnTo>
                  <a:pt x="2515241" y="1003300"/>
                </a:lnTo>
                <a:lnTo>
                  <a:pt x="2509331" y="1041400"/>
                </a:lnTo>
                <a:lnTo>
                  <a:pt x="2493215" y="1066800"/>
                </a:lnTo>
                <a:lnTo>
                  <a:pt x="2469311" y="1079500"/>
                </a:lnTo>
                <a:close/>
              </a:path>
              <a:path w="2898775" h="2768600">
                <a:moveTo>
                  <a:pt x="2509331" y="977900"/>
                </a:moveTo>
                <a:lnTo>
                  <a:pt x="2374254" y="977900"/>
                </a:lnTo>
                <a:lnTo>
                  <a:pt x="2385961" y="952500"/>
                </a:lnTo>
                <a:lnTo>
                  <a:pt x="2401337" y="939800"/>
                </a:lnTo>
                <a:lnTo>
                  <a:pt x="2419617" y="939800"/>
                </a:lnTo>
                <a:lnTo>
                  <a:pt x="2440040" y="927100"/>
                </a:lnTo>
                <a:lnTo>
                  <a:pt x="2469311" y="939800"/>
                </a:lnTo>
                <a:lnTo>
                  <a:pt x="2493215" y="952500"/>
                </a:lnTo>
                <a:lnTo>
                  <a:pt x="2509331" y="977900"/>
                </a:lnTo>
                <a:close/>
              </a:path>
              <a:path w="2898775" h="2768600">
                <a:moveTo>
                  <a:pt x="1658531" y="1930400"/>
                </a:moveTo>
                <a:lnTo>
                  <a:pt x="1384654" y="1930400"/>
                </a:lnTo>
                <a:lnTo>
                  <a:pt x="1432238" y="1917700"/>
                </a:lnTo>
                <a:lnTo>
                  <a:pt x="1478638" y="1917700"/>
                </a:lnTo>
                <a:lnTo>
                  <a:pt x="1523669" y="1905000"/>
                </a:lnTo>
                <a:lnTo>
                  <a:pt x="1567144" y="1892300"/>
                </a:lnTo>
                <a:lnTo>
                  <a:pt x="1608877" y="1879600"/>
                </a:lnTo>
                <a:lnTo>
                  <a:pt x="1648681" y="1854200"/>
                </a:lnTo>
                <a:lnTo>
                  <a:pt x="1686372" y="1828800"/>
                </a:lnTo>
                <a:lnTo>
                  <a:pt x="1721761" y="1803400"/>
                </a:lnTo>
                <a:lnTo>
                  <a:pt x="1754664" y="1778000"/>
                </a:lnTo>
                <a:lnTo>
                  <a:pt x="1784893" y="1739900"/>
                </a:lnTo>
                <a:lnTo>
                  <a:pt x="1812264" y="1701800"/>
                </a:lnTo>
                <a:lnTo>
                  <a:pt x="1836589" y="1663700"/>
                </a:lnTo>
                <a:lnTo>
                  <a:pt x="1857682" y="1625600"/>
                </a:lnTo>
                <a:lnTo>
                  <a:pt x="1875358" y="1587500"/>
                </a:lnTo>
                <a:lnTo>
                  <a:pt x="1889430" y="1536700"/>
                </a:lnTo>
                <a:lnTo>
                  <a:pt x="1899712" y="1498600"/>
                </a:lnTo>
                <a:lnTo>
                  <a:pt x="1906018" y="1447800"/>
                </a:lnTo>
                <a:lnTo>
                  <a:pt x="1908161" y="1397000"/>
                </a:lnTo>
                <a:lnTo>
                  <a:pt x="1911027" y="1384300"/>
                </a:lnTo>
                <a:lnTo>
                  <a:pt x="1918840" y="1371600"/>
                </a:lnTo>
                <a:lnTo>
                  <a:pt x="2598013" y="1371600"/>
                </a:lnTo>
                <a:lnTo>
                  <a:pt x="2609725" y="1346200"/>
                </a:lnTo>
                <a:lnTo>
                  <a:pt x="2625097" y="1333500"/>
                </a:lnTo>
                <a:lnTo>
                  <a:pt x="2643368" y="1333500"/>
                </a:lnTo>
                <a:lnTo>
                  <a:pt x="2663774" y="1320800"/>
                </a:lnTo>
                <a:lnTo>
                  <a:pt x="2693046" y="1333500"/>
                </a:lnTo>
                <a:lnTo>
                  <a:pt x="2716949" y="1346200"/>
                </a:lnTo>
                <a:lnTo>
                  <a:pt x="2733066" y="1371600"/>
                </a:lnTo>
                <a:lnTo>
                  <a:pt x="2738975" y="1397000"/>
                </a:lnTo>
                <a:lnTo>
                  <a:pt x="2733066" y="1435100"/>
                </a:lnTo>
                <a:lnTo>
                  <a:pt x="1979940" y="1435100"/>
                </a:lnTo>
                <a:lnTo>
                  <a:pt x="1974791" y="1485900"/>
                </a:lnTo>
                <a:lnTo>
                  <a:pt x="1965423" y="1536700"/>
                </a:lnTo>
                <a:lnTo>
                  <a:pt x="1951870" y="1587500"/>
                </a:lnTo>
                <a:lnTo>
                  <a:pt x="1934162" y="1638300"/>
                </a:lnTo>
                <a:lnTo>
                  <a:pt x="1914589" y="1676400"/>
                </a:lnTo>
                <a:lnTo>
                  <a:pt x="1891961" y="1714500"/>
                </a:lnTo>
                <a:lnTo>
                  <a:pt x="1866336" y="1752600"/>
                </a:lnTo>
                <a:lnTo>
                  <a:pt x="1837776" y="1790700"/>
                </a:lnTo>
                <a:lnTo>
                  <a:pt x="1806340" y="1828800"/>
                </a:lnTo>
                <a:lnTo>
                  <a:pt x="1772428" y="1854200"/>
                </a:lnTo>
                <a:lnTo>
                  <a:pt x="1736429" y="1879600"/>
                </a:lnTo>
                <a:lnTo>
                  <a:pt x="1698434" y="1905000"/>
                </a:lnTo>
                <a:lnTo>
                  <a:pt x="1658531" y="1930400"/>
                </a:lnTo>
                <a:close/>
              </a:path>
              <a:path w="2898775" h="2768600">
                <a:moveTo>
                  <a:pt x="2693046" y="1473200"/>
                </a:moveTo>
                <a:lnTo>
                  <a:pt x="2643368" y="1473200"/>
                </a:lnTo>
                <a:lnTo>
                  <a:pt x="2625097" y="1460500"/>
                </a:lnTo>
                <a:lnTo>
                  <a:pt x="2609725" y="1447800"/>
                </a:lnTo>
                <a:lnTo>
                  <a:pt x="2598013" y="1435100"/>
                </a:lnTo>
                <a:lnTo>
                  <a:pt x="2733066" y="1435100"/>
                </a:lnTo>
                <a:lnTo>
                  <a:pt x="2716949" y="1460500"/>
                </a:lnTo>
                <a:lnTo>
                  <a:pt x="2693046" y="1473200"/>
                </a:lnTo>
                <a:close/>
              </a:path>
              <a:path w="2898775" h="2768600">
                <a:moveTo>
                  <a:pt x="2119702" y="2184400"/>
                </a:moveTo>
                <a:lnTo>
                  <a:pt x="2007046" y="2184400"/>
                </a:lnTo>
                <a:lnTo>
                  <a:pt x="2025137" y="2171700"/>
                </a:lnTo>
                <a:lnTo>
                  <a:pt x="2040970" y="2159000"/>
                </a:lnTo>
                <a:lnTo>
                  <a:pt x="2163417" y="2044700"/>
                </a:lnTo>
                <a:lnTo>
                  <a:pt x="2174652" y="2032000"/>
                </a:lnTo>
                <a:lnTo>
                  <a:pt x="2179868" y="2006600"/>
                </a:lnTo>
                <a:lnTo>
                  <a:pt x="2178894" y="1993900"/>
                </a:lnTo>
                <a:lnTo>
                  <a:pt x="2171559" y="1968500"/>
                </a:lnTo>
                <a:lnTo>
                  <a:pt x="2096139" y="1854200"/>
                </a:lnTo>
                <a:lnTo>
                  <a:pt x="2091335" y="1841500"/>
                </a:lnTo>
                <a:lnTo>
                  <a:pt x="2087698" y="1841500"/>
                </a:lnTo>
                <a:lnTo>
                  <a:pt x="2085393" y="1828800"/>
                </a:lnTo>
                <a:lnTo>
                  <a:pt x="2084588" y="1828800"/>
                </a:lnTo>
                <a:lnTo>
                  <a:pt x="2087451" y="1803400"/>
                </a:lnTo>
                <a:lnTo>
                  <a:pt x="2095257" y="1803400"/>
                </a:lnTo>
                <a:lnTo>
                  <a:pt x="2106834" y="1790700"/>
                </a:lnTo>
                <a:lnTo>
                  <a:pt x="2713035" y="1790700"/>
                </a:lnTo>
                <a:lnTo>
                  <a:pt x="2724745" y="1765300"/>
                </a:lnTo>
                <a:lnTo>
                  <a:pt x="2740127" y="1752600"/>
                </a:lnTo>
                <a:lnTo>
                  <a:pt x="2808092" y="1752600"/>
                </a:lnTo>
                <a:lnTo>
                  <a:pt x="2831995" y="1765300"/>
                </a:lnTo>
                <a:lnTo>
                  <a:pt x="2848112" y="1790700"/>
                </a:lnTo>
                <a:lnTo>
                  <a:pt x="2854022" y="1828800"/>
                </a:lnTo>
                <a:lnTo>
                  <a:pt x="2848112" y="1854200"/>
                </a:lnTo>
                <a:lnTo>
                  <a:pt x="2188047" y="1854200"/>
                </a:lnTo>
                <a:lnTo>
                  <a:pt x="2233425" y="1930400"/>
                </a:lnTo>
                <a:lnTo>
                  <a:pt x="2243335" y="1955800"/>
                </a:lnTo>
                <a:lnTo>
                  <a:pt x="2249838" y="1968500"/>
                </a:lnTo>
                <a:lnTo>
                  <a:pt x="2252825" y="1993900"/>
                </a:lnTo>
                <a:lnTo>
                  <a:pt x="2252183" y="2019300"/>
                </a:lnTo>
                <a:lnTo>
                  <a:pt x="2247856" y="2032000"/>
                </a:lnTo>
                <a:lnTo>
                  <a:pt x="2240048" y="2057400"/>
                </a:lnTo>
                <a:lnTo>
                  <a:pt x="2228990" y="2082800"/>
                </a:lnTo>
                <a:lnTo>
                  <a:pt x="2214910" y="2095500"/>
                </a:lnTo>
                <a:lnTo>
                  <a:pt x="2119702" y="2184400"/>
                </a:lnTo>
                <a:close/>
              </a:path>
              <a:path w="2898775" h="2768600">
                <a:moveTo>
                  <a:pt x="2808092" y="1892300"/>
                </a:moveTo>
                <a:lnTo>
                  <a:pt x="2740127" y="1892300"/>
                </a:lnTo>
                <a:lnTo>
                  <a:pt x="2724745" y="1879600"/>
                </a:lnTo>
                <a:lnTo>
                  <a:pt x="2713035" y="1854200"/>
                </a:lnTo>
                <a:lnTo>
                  <a:pt x="2848112" y="1854200"/>
                </a:lnTo>
                <a:lnTo>
                  <a:pt x="2831995" y="1879600"/>
                </a:lnTo>
                <a:lnTo>
                  <a:pt x="2808092" y="1892300"/>
                </a:lnTo>
                <a:close/>
              </a:path>
              <a:path w="2898775" h="2768600">
                <a:moveTo>
                  <a:pt x="923612" y="2184400"/>
                </a:moveTo>
                <a:lnTo>
                  <a:pt x="781068" y="2184400"/>
                </a:lnTo>
                <a:lnTo>
                  <a:pt x="799037" y="2171700"/>
                </a:lnTo>
                <a:lnTo>
                  <a:pt x="928206" y="2095500"/>
                </a:lnTo>
                <a:lnTo>
                  <a:pt x="957965" y="2082800"/>
                </a:lnTo>
                <a:lnTo>
                  <a:pt x="989620" y="2070100"/>
                </a:lnTo>
                <a:lnTo>
                  <a:pt x="1021750" y="2070100"/>
                </a:lnTo>
                <a:lnTo>
                  <a:pt x="1052935" y="2082800"/>
                </a:lnTo>
                <a:lnTo>
                  <a:pt x="1070532" y="2095500"/>
                </a:lnTo>
                <a:lnTo>
                  <a:pt x="1088394" y="2095500"/>
                </a:lnTo>
                <a:lnTo>
                  <a:pt x="1124654" y="2120900"/>
                </a:lnTo>
                <a:lnTo>
                  <a:pt x="1153922" y="2133600"/>
                </a:lnTo>
                <a:lnTo>
                  <a:pt x="1178164" y="2146300"/>
                </a:lnTo>
                <a:lnTo>
                  <a:pt x="979770" y="2146300"/>
                </a:lnTo>
                <a:lnTo>
                  <a:pt x="966668" y="2159000"/>
                </a:lnTo>
                <a:lnTo>
                  <a:pt x="923612" y="2184400"/>
                </a:lnTo>
                <a:close/>
              </a:path>
              <a:path w="2898775" h="2768600">
                <a:moveTo>
                  <a:pt x="1586147" y="2400300"/>
                </a:moveTo>
                <a:lnTo>
                  <a:pt x="1490361" y="2400300"/>
                </a:lnTo>
                <a:lnTo>
                  <a:pt x="1506848" y="2387600"/>
                </a:lnTo>
                <a:lnTo>
                  <a:pt x="1519460" y="2374900"/>
                </a:lnTo>
                <a:lnTo>
                  <a:pt x="1526975" y="2362200"/>
                </a:lnTo>
                <a:lnTo>
                  <a:pt x="1561518" y="2209800"/>
                </a:lnTo>
                <a:lnTo>
                  <a:pt x="1572869" y="2171700"/>
                </a:lnTo>
                <a:lnTo>
                  <a:pt x="1591144" y="2146300"/>
                </a:lnTo>
                <a:lnTo>
                  <a:pt x="1615394" y="2133600"/>
                </a:lnTo>
                <a:lnTo>
                  <a:pt x="1644666" y="2120900"/>
                </a:lnTo>
                <a:lnTo>
                  <a:pt x="1680926" y="2095500"/>
                </a:lnTo>
                <a:lnTo>
                  <a:pt x="1698788" y="2095500"/>
                </a:lnTo>
                <a:lnTo>
                  <a:pt x="1716385" y="2082800"/>
                </a:lnTo>
                <a:lnTo>
                  <a:pt x="1747570" y="2070100"/>
                </a:lnTo>
                <a:lnTo>
                  <a:pt x="1779699" y="2070100"/>
                </a:lnTo>
                <a:lnTo>
                  <a:pt x="1811350" y="2082800"/>
                </a:lnTo>
                <a:lnTo>
                  <a:pt x="1841101" y="2095500"/>
                </a:lnTo>
                <a:lnTo>
                  <a:pt x="1927222" y="2146300"/>
                </a:lnTo>
                <a:lnTo>
                  <a:pt x="1747640" y="2146300"/>
                </a:lnTo>
                <a:lnTo>
                  <a:pt x="1708828" y="2171700"/>
                </a:lnTo>
                <a:lnTo>
                  <a:pt x="1689064" y="2171700"/>
                </a:lnTo>
                <a:lnTo>
                  <a:pt x="1669151" y="2184400"/>
                </a:lnTo>
                <a:lnTo>
                  <a:pt x="1656237" y="2184400"/>
                </a:lnTo>
                <a:lnTo>
                  <a:pt x="1645546" y="2197100"/>
                </a:lnTo>
                <a:lnTo>
                  <a:pt x="1637494" y="2209800"/>
                </a:lnTo>
                <a:lnTo>
                  <a:pt x="1632497" y="2222500"/>
                </a:lnTo>
                <a:lnTo>
                  <a:pt x="1597930" y="2374900"/>
                </a:lnTo>
                <a:lnTo>
                  <a:pt x="1591184" y="2387600"/>
                </a:lnTo>
                <a:lnTo>
                  <a:pt x="1586147" y="2400300"/>
                </a:lnTo>
                <a:close/>
              </a:path>
              <a:path w="2898775" h="2768600">
                <a:moveTo>
                  <a:pt x="1552115" y="2451100"/>
                </a:moveTo>
                <a:lnTo>
                  <a:pt x="1217217" y="2451100"/>
                </a:lnTo>
                <a:lnTo>
                  <a:pt x="1201326" y="2425700"/>
                </a:lnTo>
                <a:lnTo>
                  <a:pt x="1188202" y="2413000"/>
                </a:lnTo>
                <a:lnTo>
                  <a:pt x="1178129" y="2387600"/>
                </a:lnTo>
                <a:lnTo>
                  <a:pt x="1171390" y="2374900"/>
                </a:lnTo>
                <a:lnTo>
                  <a:pt x="1136835" y="2222500"/>
                </a:lnTo>
                <a:lnTo>
                  <a:pt x="1131838" y="2209800"/>
                </a:lnTo>
                <a:lnTo>
                  <a:pt x="1123786" y="2197100"/>
                </a:lnTo>
                <a:lnTo>
                  <a:pt x="1113095" y="2184400"/>
                </a:lnTo>
                <a:lnTo>
                  <a:pt x="1100181" y="2184400"/>
                </a:lnTo>
                <a:lnTo>
                  <a:pt x="1080259" y="2171700"/>
                </a:lnTo>
                <a:lnTo>
                  <a:pt x="1060488" y="2171700"/>
                </a:lnTo>
                <a:lnTo>
                  <a:pt x="1021668" y="2146300"/>
                </a:lnTo>
                <a:lnTo>
                  <a:pt x="1178164" y="2146300"/>
                </a:lnTo>
                <a:lnTo>
                  <a:pt x="1196431" y="2171700"/>
                </a:lnTo>
                <a:lnTo>
                  <a:pt x="1207777" y="2209800"/>
                </a:lnTo>
                <a:lnTo>
                  <a:pt x="1242333" y="2362200"/>
                </a:lnTo>
                <a:lnTo>
                  <a:pt x="1249848" y="2374900"/>
                </a:lnTo>
                <a:lnTo>
                  <a:pt x="1262460" y="2387600"/>
                </a:lnTo>
                <a:lnTo>
                  <a:pt x="1278946" y="2400300"/>
                </a:lnTo>
                <a:lnTo>
                  <a:pt x="1586147" y="2400300"/>
                </a:lnTo>
                <a:lnTo>
                  <a:pt x="1581110" y="2413000"/>
                </a:lnTo>
                <a:lnTo>
                  <a:pt x="1567992" y="2425700"/>
                </a:lnTo>
                <a:lnTo>
                  <a:pt x="1552115" y="2451100"/>
                </a:lnTo>
                <a:close/>
              </a:path>
              <a:path w="2898775" h="2768600">
                <a:moveTo>
                  <a:pt x="2036776" y="2247900"/>
                </a:moveTo>
                <a:lnTo>
                  <a:pt x="1951270" y="2247900"/>
                </a:lnTo>
                <a:lnTo>
                  <a:pt x="1931833" y="2235200"/>
                </a:lnTo>
                <a:lnTo>
                  <a:pt x="1802639" y="2159000"/>
                </a:lnTo>
                <a:lnTo>
                  <a:pt x="1789545" y="2146300"/>
                </a:lnTo>
                <a:lnTo>
                  <a:pt x="1927222" y="2146300"/>
                </a:lnTo>
                <a:lnTo>
                  <a:pt x="1970282" y="2171700"/>
                </a:lnTo>
                <a:lnTo>
                  <a:pt x="1988244" y="2184400"/>
                </a:lnTo>
                <a:lnTo>
                  <a:pt x="2119702" y="2184400"/>
                </a:lnTo>
                <a:lnTo>
                  <a:pt x="2092499" y="2209800"/>
                </a:lnTo>
                <a:lnTo>
                  <a:pt x="2075807" y="2235200"/>
                </a:lnTo>
                <a:lnTo>
                  <a:pt x="2057075" y="2235200"/>
                </a:lnTo>
                <a:lnTo>
                  <a:pt x="2036776" y="2247900"/>
                </a:lnTo>
                <a:close/>
              </a:path>
              <a:path w="2898775" h="2768600">
                <a:moveTo>
                  <a:pt x="1800021" y="2705100"/>
                </a:moveTo>
                <a:lnTo>
                  <a:pt x="1386268" y="2705100"/>
                </a:lnTo>
                <a:lnTo>
                  <a:pt x="1436208" y="2692400"/>
                </a:lnTo>
                <a:lnTo>
                  <a:pt x="1534991" y="2692400"/>
                </a:lnTo>
                <a:lnTo>
                  <a:pt x="1583770" y="2679700"/>
                </a:lnTo>
                <a:lnTo>
                  <a:pt x="1632100" y="2679700"/>
                </a:lnTo>
                <a:lnTo>
                  <a:pt x="1820287" y="2628900"/>
                </a:lnTo>
                <a:lnTo>
                  <a:pt x="1865894" y="2603500"/>
                </a:lnTo>
                <a:lnTo>
                  <a:pt x="1910861" y="2590800"/>
                </a:lnTo>
                <a:lnTo>
                  <a:pt x="1955158" y="2565400"/>
                </a:lnTo>
                <a:lnTo>
                  <a:pt x="1998753" y="2552700"/>
                </a:lnTo>
                <a:lnTo>
                  <a:pt x="2041615" y="2527300"/>
                </a:lnTo>
                <a:lnTo>
                  <a:pt x="2083711" y="2501900"/>
                </a:lnTo>
                <a:lnTo>
                  <a:pt x="2125011" y="2476500"/>
                </a:lnTo>
                <a:lnTo>
                  <a:pt x="2165482" y="2438400"/>
                </a:lnTo>
                <a:lnTo>
                  <a:pt x="2205094" y="2413000"/>
                </a:lnTo>
                <a:lnTo>
                  <a:pt x="2491569" y="2413000"/>
                </a:lnTo>
                <a:lnTo>
                  <a:pt x="2503075" y="2387600"/>
                </a:lnTo>
                <a:lnTo>
                  <a:pt x="2518091" y="2374900"/>
                </a:lnTo>
                <a:lnTo>
                  <a:pt x="2584442" y="2374900"/>
                </a:lnTo>
                <a:lnTo>
                  <a:pt x="2607883" y="2387600"/>
                </a:lnTo>
                <a:lnTo>
                  <a:pt x="2623690" y="2413000"/>
                </a:lnTo>
                <a:lnTo>
                  <a:pt x="2629486" y="2438400"/>
                </a:lnTo>
                <a:lnTo>
                  <a:pt x="2623690" y="2476500"/>
                </a:lnTo>
                <a:lnTo>
                  <a:pt x="2237563" y="2476500"/>
                </a:lnTo>
                <a:lnTo>
                  <a:pt x="2197930" y="2501900"/>
                </a:lnTo>
                <a:lnTo>
                  <a:pt x="2157367" y="2527300"/>
                </a:lnTo>
                <a:lnTo>
                  <a:pt x="2115901" y="2552700"/>
                </a:lnTo>
                <a:lnTo>
                  <a:pt x="2073563" y="2578100"/>
                </a:lnTo>
                <a:lnTo>
                  <a:pt x="2030382" y="2603500"/>
                </a:lnTo>
                <a:lnTo>
                  <a:pt x="1986386" y="2628900"/>
                </a:lnTo>
                <a:lnTo>
                  <a:pt x="1941604" y="2654300"/>
                </a:lnTo>
                <a:lnTo>
                  <a:pt x="1896066" y="2667000"/>
                </a:lnTo>
                <a:lnTo>
                  <a:pt x="1849801" y="2692400"/>
                </a:lnTo>
                <a:lnTo>
                  <a:pt x="1800021" y="2705100"/>
                </a:lnTo>
                <a:close/>
              </a:path>
              <a:path w="2898775" h="2768600">
                <a:moveTo>
                  <a:pt x="1492969" y="2476500"/>
                </a:moveTo>
                <a:lnTo>
                  <a:pt x="1276334" y="2476500"/>
                </a:lnTo>
                <a:lnTo>
                  <a:pt x="1255275" y="2463800"/>
                </a:lnTo>
                <a:lnTo>
                  <a:pt x="1235404" y="2451100"/>
                </a:lnTo>
                <a:lnTo>
                  <a:pt x="1533912" y="2451100"/>
                </a:lnTo>
                <a:lnTo>
                  <a:pt x="1514031" y="2463800"/>
                </a:lnTo>
                <a:lnTo>
                  <a:pt x="1492969" y="2476500"/>
                </a:lnTo>
                <a:close/>
              </a:path>
              <a:path w="2898775" h="2768600">
                <a:moveTo>
                  <a:pt x="2584442" y="2514600"/>
                </a:moveTo>
                <a:lnTo>
                  <a:pt x="2534355" y="2514600"/>
                </a:lnTo>
                <a:lnTo>
                  <a:pt x="2515437" y="2501900"/>
                </a:lnTo>
                <a:lnTo>
                  <a:pt x="2499905" y="2489200"/>
                </a:lnTo>
                <a:lnTo>
                  <a:pt x="2488682" y="2476500"/>
                </a:lnTo>
                <a:lnTo>
                  <a:pt x="2623690" y="2476500"/>
                </a:lnTo>
                <a:lnTo>
                  <a:pt x="2607883" y="2489200"/>
                </a:lnTo>
                <a:lnTo>
                  <a:pt x="2584442" y="2514600"/>
                </a:lnTo>
                <a:close/>
              </a:path>
              <a:path w="2898775" h="2768600">
                <a:moveTo>
                  <a:pt x="1439161" y="2768600"/>
                </a:moveTo>
                <a:lnTo>
                  <a:pt x="1284780" y="2768600"/>
                </a:lnTo>
                <a:lnTo>
                  <a:pt x="1234508" y="2755900"/>
                </a:lnTo>
                <a:lnTo>
                  <a:pt x="1491790" y="2755900"/>
                </a:lnTo>
                <a:lnTo>
                  <a:pt x="1439161" y="2768600"/>
                </a:lnTo>
                <a:close/>
              </a:path>
            </a:pathLst>
          </a:custGeom>
          <a:solidFill>
            <a:srgbClr val="ffffff">
              <a:alpha val="7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8" name="object 3"/>
          <p:cNvGrpSpPr/>
          <p:nvPr/>
        </p:nvGrpSpPr>
        <p:grpSpPr>
          <a:xfrm>
            <a:off x="0" y="6747840"/>
            <a:ext cx="4710240" cy="3219120"/>
            <a:chOff x="0" y="6747840"/>
            <a:chExt cx="4710240" cy="3219120"/>
          </a:xfrm>
        </p:grpSpPr>
        <p:sp>
          <p:nvSpPr>
            <p:cNvPr id="119" name="object 4"/>
            <p:cNvSpPr/>
            <p:nvPr/>
          </p:nvSpPr>
          <p:spPr>
            <a:xfrm>
              <a:off x="0" y="6954840"/>
              <a:ext cx="3633120" cy="2803320"/>
            </a:xfrm>
            <a:custGeom>
              <a:avLst/>
              <a:gdLst>
                <a:gd name="textAreaLeft" fmla="*/ 0 w 3633120"/>
                <a:gd name="textAreaRight" fmla="*/ 3633480 w 3633120"/>
                <a:gd name="textAreaTop" fmla="*/ 0 h 2803320"/>
                <a:gd name="textAreaBottom" fmla="*/ 2803680 h 2803320"/>
              </a:gdLst>
              <a:ahLst/>
              <a:rect l="textAreaLeft" t="textAreaTop" r="textAreaRight" b="textAreaBottom"/>
              <a:pathLst>
                <a:path w="3633470" h="2803525">
                  <a:moveTo>
                    <a:pt x="1587508" y="45292"/>
                  </a:moveTo>
                  <a:lnTo>
                    <a:pt x="1028900" y="45292"/>
                  </a:lnTo>
                  <a:lnTo>
                    <a:pt x="1028900" y="0"/>
                  </a:lnTo>
                  <a:lnTo>
                    <a:pt x="1587508" y="0"/>
                  </a:lnTo>
                  <a:lnTo>
                    <a:pt x="1587508" y="45292"/>
                  </a:lnTo>
                  <a:close/>
                </a:path>
                <a:path w="3633470" h="2803525">
                  <a:moveTo>
                    <a:pt x="2061570" y="709583"/>
                  </a:moveTo>
                  <a:lnTo>
                    <a:pt x="1587508" y="709583"/>
                  </a:lnTo>
                  <a:lnTo>
                    <a:pt x="1587508" y="664290"/>
                  </a:lnTo>
                  <a:lnTo>
                    <a:pt x="2061570" y="664290"/>
                  </a:lnTo>
                  <a:lnTo>
                    <a:pt x="2061570" y="709583"/>
                  </a:lnTo>
                  <a:close/>
                </a:path>
                <a:path w="3633470" h="2803525">
                  <a:moveTo>
                    <a:pt x="2861738" y="709583"/>
                  </a:moveTo>
                  <a:lnTo>
                    <a:pt x="2500908" y="709583"/>
                  </a:lnTo>
                  <a:lnTo>
                    <a:pt x="2500908" y="664290"/>
                  </a:lnTo>
                  <a:lnTo>
                    <a:pt x="2861738" y="664290"/>
                  </a:lnTo>
                  <a:lnTo>
                    <a:pt x="2861738" y="709583"/>
                  </a:lnTo>
                  <a:close/>
                </a:path>
                <a:path w="3633470" h="2803525">
                  <a:moveTo>
                    <a:pt x="1043997" y="2077266"/>
                  </a:moveTo>
                  <a:lnTo>
                    <a:pt x="574012" y="2077266"/>
                  </a:lnTo>
                  <a:lnTo>
                    <a:pt x="574012" y="2031974"/>
                  </a:lnTo>
                  <a:lnTo>
                    <a:pt x="1043997" y="2031974"/>
                  </a:lnTo>
                  <a:lnTo>
                    <a:pt x="1043997" y="2077266"/>
                  </a:lnTo>
                  <a:close/>
                </a:path>
                <a:path w="3633470" h="2803525">
                  <a:moveTo>
                    <a:pt x="1935355" y="2083457"/>
                  </a:moveTo>
                  <a:lnTo>
                    <a:pt x="1466728" y="2083457"/>
                  </a:lnTo>
                  <a:lnTo>
                    <a:pt x="1466728" y="2038164"/>
                  </a:lnTo>
                  <a:lnTo>
                    <a:pt x="1935355" y="2038164"/>
                  </a:lnTo>
                  <a:lnTo>
                    <a:pt x="1935355" y="2083457"/>
                  </a:lnTo>
                  <a:close/>
                </a:path>
                <a:path w="3633470" h="2803525">
                  <a:moveTo>
                    <a:pt x="1345948" y="716678"/>
                  </a:moveTo>
                  <a:lnTo>
                    <a:pt x="875962" y="716678"/>
                  </a:lnTo>
                  <a:lnTo>
                    <a:pt x="875962" y="671386"/>
                  </a:lnTo>
                  <a:lnTo>
                    <a:pt x="1345948" y="671386"/>
                  </a:lnTo>
                  <a:lnTo>
                    <a:pt x="1345948" y="716678"/>
                  </a:lnTo>
                  <a:close/>
                </a:path>
                <a:path w="3633470" h="2803525">
                  <a:moveTo>
                    <a:pt x="1366178" y="1874658"/>
                  </a:moveTo>
                  <a:lnTo>
                    <a:pt x="1325717" y="1854427"/>
                  </a:lnTo>
                  <a:lnTo>
                    <a:pt x="1461595" y="1582672"/>
                  </a:lnTo>
                  <a:lnTo>
                    <a:pt x="1502056" y="1602903"/>
                  </a:lnTo>
                  <a:lnTo>
                    <a:pt x="1366178" y="1874658"/>
                  </a:lnTo>
                  <a:close/>
                </a:path>
                <a:path w="3633470" h="2803525">
                  <a:moveTo>
                    <a:pt x="2270520" y="2684187"/>
                  </a:moveTo>
                  <a:lnTo>
                    <a:pt x="1425059" y="2185969"/>
                  </a:lnTo>
                  <a:lnTo>
                    <a:pt x="1448007" y="2147017"/>
                  </a:lnTo>
                  <a:lnTo>
                    <a:pt x="2293468" y="2645235"/>
                  </a:lnTo>
                  <a:lnTo>
                    <a:pt x="2270520" y="2684187"/>
                  </a:lnTo>
                  <a:close/>
                </a:path>
                <a:path w="3633470" h="2803525">
                  <a:moveTo>
                    <a:pt x="763033" y="498821"/>
                  </a:moveTo>
                  <a:lnTo>
                    <a:pt x="720911" y="482365"/>
                  </a:lnTo>
                  <a:lnTo>
                    <a:pt x="856788" y="135122"/>
                  </a:lnTo>
                  <a:lnTo>
                    <a:pt x="898910" y="151579"/>
                  </a:lnTo>
                  <a:lnTo>
                    <a:pt x="763033" y="498821"/>
                  </a:lnTo>
                  <a:close/>
                </a:path>
                <a:path w="3633470" h="2803525">
                  <a:moveTo>
                    <a:pt x="2946586" y="1308048"/>
                  </a:moveTo>
                  <a:lnTo>
                    <a:pt x="2418173" y="855123"/>
                  </a:lnTo>
                  <a:lnTo>
                    <a:pt x="2447613" y="820700"/>
                  </a:lnTo>
                  <a:lnTo>
                    <a:pt x="2976026" y="1273626"/>
                  </a:lnTo>
                  <a:lnTo>
                    <a:pt x="2946586" y="1308048"/>
                  </a:lnTo>
                  <a:close/>
                </a:path>
                <a:path w="3633470" h="2803525">
                  <a:moveTo>
                    <a:pt x="107951" y="1396973"/>
                  </a:moveTo>
                  <a:lnTo>
                    <a:pt x="0" y="1396973"/>
                  </a:lnTo>
                  <a:lnTo>
                    <a:pt x="0" y="1351680"/>
                  </a:lnTo>
                  <a:lnTo>
                    <a:pt x="107951" y="1351680"/>
                  </a:lnTo>
                  <a:lnTo>
                    <a:pt x="107951" y="1396973"/>
                  </a:lnTo>
                  <a:close/>
                </a:path>
                <a:path w="3633470" h="2803525">
                  <a:moveTo>
                    <a:pt x="2938736" y="1396973"/>
                  </a:moveTo>
                  <a:lnTo>
                    <a:pt x="2365030" y="1396973"/>
                  </a:lnTo>
                  <a:lnTo>
                    <a:pt x="2365030" y="1351680"/>
                  </a:lnTo>
                  <a:lnTo>
                    <a:pt x="2938736" y="1351680"/>
                  </a:lnTo>
                  <a:lnTo>
                    <a:pt x="2938736" y="1396973"/>
                  </a:lnTo>
                  <a:close/>
                </a:path>
                <a:path w="3633470" h="2803525">
                  <a:moveTo>
                    <a:pt x="3633221" y="1404068"/>
                  </a:moveTo>
                  <a:lnTo>
                    <a:pt x="3165198" y="1404068"/>
                  </a:lnTo>
                  <a:lnTo>
                    <a:pt x="3165198" y="1358776"/>
                  </a:lnTo>
                  <a:lnTo>
                    <a:pt x="3633221" y="1358776"/>
                  </a:lnTo>
                  <a:lnTo>
                    <a:pt x="3633221" y="1404068"/>
                  </a:lnTo>
                  <a:close/>
                </a:path>
                <a:path w="3633470" h="2803525">
                  <a:moveTo>
                    <a:pt x="2266896" y="2803004"/>
                  </a:moveTo>
                  <a:lnTo>
                    <a:pt x="1791324" y="2803004"/>
                  </a:lnTo>
                  <a:lnTo>
                    <a:pt x="1791324" y="2757712"/>
                  </a:lnTo>
                  <a:lnTo>
                    <a:pt x="2266896" y="2757712"/>
                  </a:lnTo>
                  <a:lnTo>
                    <a:pt x="2266896" y="2803004"/>
                  </a:lnTo>
                  <a:close/>
                </a:path>
                <a:path w="3633470" h="2803525">
                  <a:moveTo>
                    <a:pt x="3157650" y="2803004"/>
                  </a:moveTo>
                  <a:lnTo>
                    <a:pt x="2682078" y="2803004"/>
                  </a:lnTo>
                  <a:lnTo>
                    <a:pt x="2682078" y="2757712"/>
                  </a:lnTo>
                  <a:lnTo>
                    <a:pt x="3157650" y="2757712"/>
                  </a:lnTo>
                  <a:lnTo>
                    <a:pt x="3157650" y="2803004"/>
                  </a:lnTo>
                  <a:close/>
                </a:path>
                <a:path w="3633470" h="2803525">
                  <a:moveTo>
                    <a:pt x="787189" y="51331"/>
                  </a:moveTo>
                  <a:lnTo>
                    <a:pt x="324148" y="51331"/>
                  </a:lnTo>
                  <a:lnTo>
                    <a:pt x="324148" y="6038"/>
                  </a:lnTo>
                  <a:lnTo>
                    <a:pt x="787189" y="6038"/>
                  </a:lnTo>
                  <a:lnTo>
                    <a:pt x="787189" y="51331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0" name="object 5" descr=""/>
            <p:cNvPicPr/>
            <p:nvPr/>
          </p:nvPicPr>
          <p:blipFill>
            <a:blip r:embed="rId1"/>
            <a:stretch/>
          </p:blipFill>
          <p:spPr>
            <a:xfrm>
              <a:off x="0" y="6747840"/>
              <a:ext cx="4710240" cy="3219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1" name="object 6"/>
          <p:cNvSpPr/>
          <p:nvPr/>
        </p:nvSpPr>
        <p:spPr>
          <a:xfrm>
            <a:off x="1028520" y="412200"/>
            <a:ext cx="1079640" cy="107964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1079640"/>
              <a:gd name="textAreaBottom" fmla="*/ 1080000 h 1079640"/>
            </a:gdLst>
            <a:ahLst/>
            <a:rect l="textAreaLeft" t="textAreaTop" r="textAreaRight" b="textAreaBottom"/>
            <a:pathLst>
              <a:path w="1080135" h="1080135">
                <a:moveTo>
                  <a:pt x="540015" y="1080029"/>
                </a:moveTo>
                <a:lnTo>
                  <a:pt x="490862" y="1077823"/>
                </a:lnTo>
                <a:lnTo>
                  <a:pt x="442946" y="1071329"/>
                </a:lnTo>
                <a:lnTo>
                  <a:pt x="396457" y="1060740"/>
                </a:lnTo>
                <a:lnTo>
                  <a:pt x="351586" y="1046245"/>
                </a:lnTo>
                <a:lnTo>
                  <a:pt x="308523" y="1028035"/>
                </a:lnTo>
                <a:lnTo>
                  <a:pt x="267459" y="1006302"/>
                </a:lnTo>
                <a:lnTo>
                  <a:pt x="228584" y="981234"/>
                </a:lnTo>
                <a:lnTo>
                  <a:pt x="192090" y="953025"/>
                </a:lnTo>
                <a:lnTo>
                  <a:pt x="158166" y="921863"/>
                </a:lnTo>
                <a:lnTo>
                  <a:pt x="127004" y="887939"/>
                </a:lnTo>
                <a:lnTo>
                  <a:pt x="98794" y="851445"/>
                </a:lnTo>
                <a:lnTo>
                  <a:pt x="73727" y="812570"/>
                </a:lnTo>
                <a:lnTo>
                  <a:pt x="51994" y="771506"/>
                </a:lnTo>
                <a:lnTo>
                  <a:pt x="33784" y="728443"/>
                </a:lnTo>
                <a:lnTo>
                  <a:pt x="19289" y="683572"/>
                </a:lnTo>
                <a:lnTo>
                  <a:pt x="8700" y="637083"/>
                </a:lnTo>
                <a:lnTo>
                  <a:pt x="2206" y="589167"/>
                </a:lnTo>
                <a:lnTo>
                  <a:pt x="0" y="540014"/>
                </a:lnTo>
                <a:lnTo>
                  <a:pt x="2206" y="490862"/>
                </a:lnTo>
                <a:lnTo>
                  <a:pt x="8700" y="442946"/>
                </a:lnTo>
                <a:lnTo>
                  <a:pt x="19289" y="396457"/>
                </a:lnTo>
                <a:lnTo>
                  <a:pt x="33784" y="351586"/>
                </a:lnTo>
                <a:lnTo>
                  <a:pt x="51994" y="308523"/>
                </a:lnTo>
                <a:lnTo>
                  <a:pt x="73727" y="267459"/>
                </a:lnTo>
                <a:lnTo>
                  <a:pt x="98794" y="228584"/>
                </a:lnTo>
                <a:lnTo>
                  <a:pt x="127004" y="192090"/>
                </a:lnTo>
                <a:lnTo>
                  <a:pt x="158166" y="158166"/>
                </a:lnTo>
                <a:lnTo>
                  <a:pt x="192090" y="127004"/>
                </a:lnTo>
                <a:lnTo>
                  <a:pt x="228584" y="98794"/>
                </a:lnTo>
                <a:lnTo>
                  <a:pt x="267459" y="73727"/>
                </a:lnTo>
                <a:lnTo>
                  <a:pt x="308523" y="51994"/>
                </a:lnTo>
                <a:lnTo>
                  <a:pt x="351586" y="33784"/>
                </a:lnTo>
                <a:lnTo>
                  <a:pt x="396457" y="19289"/>
                </a:lnTo>
                <a:lnTo>
                  <a:pt x="442946" y="8700"/>
                </a:lnTo>
                <a:lnTo>
                  <a:pt x="490862" y="2206"/>
                </a:lnTo>
                <a:lnTo>
                  <a:pt x="540015" y="0"/>
                </a:lnTo>
                <a:lnTo>
                  <a:pt x="589167" y="2206"/>
                </a:lnTo>
                <a:lnTo>
                  <a:pt x="637083" y="8700"/>
                </a:lnTo>
                <a:lnTo>
                  <a:pt x="683572" y="19289"/>
                </a:lnTo>
                <a:lnTo>
                  <a:pt x="728443" y="33784"/>
                </a:lnTo>
                <a:lnTo>
                  <a:pt x="771506" y="51994"/>
                </a:lnTo>
                <a:lnTo>
                  <a:pt x="812570" y="73727"/>
                </a:lnTo>
                <a:lnTo>
                  <a:pt x="851445" y="98794"/>
                </a:lnTo>
                <a:lnTo>
                  <a:pt x="887939" y="127004"/>
                </a:lnTo>
                <a:lnTo>
                  <a:pt x="921863" y="158166"/>
                </a:lnTo>
                <a:lnTo>
                  <a:pt x="953025" y="192090"/>
                </a:lnTo>
                <a:lnTo>
                  <a:pt x="981234" y="228584"/>
                </a:lnTo>
                <a:lnTo>
                  <a:pt x="1006302" y="267459"/>
                </a:lnTo>
                <a:lnTo>
                  <a:pt x="1028035" y="308523"/>
                </a:lnTo>
                <a:lnTo>
                  <a:pt x="1046245" y="351586"/>
                </a:lnTo>
                <a:lnTo>
                  <a:pt x="1060740" y="396457"/>
                </a:lnTo>
                <a:lnTo>
                  <a:pt x="1071329" y="442946"/>
                </a:lnTo>
                <a:lnTo>
                  <a:pt x="1077823" y="490862"/>
                </a:lnTo>
                <a:lnTo>
                  <a:pt x="1080029" y="540014"/>
                </a:lnTo>
                <a:lnTo>
                  <a:pt x="1077823" y="589167"/>
                </a:lnTo>
                <a:lnTo>
                  <a:pt x="1071329" y="637083"/>
                </a:lnTo>
                <a:lnTo>
                  <a:pt x="1060740" y="683572"/>
                </a:lnTo>
                <a:lnTo>
                  <a:pt x="1046245" y="728443"/>
                </a:lnTo>
                <a:lnTo>
                  <a:pt x="1028035" y="771506"/>
                </a:lnTo>
                <a:lnTo>
                  <a:pt x="1006302" y="812570"/>
                </a:lnTo>
                <a:lnTo>
                  <a:pt x="981234" y="851445"/>
                </a:lnTo>
                <a:lnTo>
                  <a:pt x="953025" y="887939"/>
                </a:lnTo>
                <a:lnTo>
                  <a:pt x="921863" y="921863"/>
                </a:lnTo>
                <a:lnTo>
                  <a:pt x="887939" y="953025"/>
                </a:lnTo>
                <a:lnTo>
                  <a:pt x="851445" y="981234"/>
                </a:lnTo>
                <a:lnTo>
                  <a:pt x="812570" y="1006302"/>
                </a:lnTo>
                <a:lnTo>
                  <a:pt x="771506" y="1028035"/>
                </a:lnTo>
                <a:lnTo>
                  <a:pt x="728443" y="1046245"/>
                </a:lnTo>
                <a:lnTo>
                  <a:pt x="683572" y="1060740"/>
                </a:lnTo>
                <a:lnTo>
                  <a:pt x="637083" y="1071329"/>
                </a:lnTo>
                <a:lnTo>
                  <a:pt x="589167" y="1077823"/>
                </a:lnTo>
                <a:lnTo>
                  <a:pt x="540015" y="1080029"/>
                </a:lnTo>
                <a:close/>
              </a:path>
            </a:pathLst>
          </a:custGeom>
          <a:solidFill>
            <a:srgbClr val="e1466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object 7"/>
          <p:cNvSpPr/>
          <p:nvPr/>
        </p:nvSpPr>
        <p:spPr>
          <a:xfrm>
            <a:off x="3332160" y="2358720"/>
            <a:ext cx="508860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5000"/>
              </a:lnSpc>
              <a:spcBef>
                <a:spcPts val="99"/>
              </a:spcBef>
              <a:tabLst>
                <a:tab algn="l" pos="3091320"/>
              </a:tabLst>
            </a:pPr>
            <a:r>
              <a:rPr b="0" lang="en-IN" sz="1900" spc="-52" strike="noStrike">
                <a:solidFill>
                  <a:srgbClr val="ffffff"/>
                </a:solidFill>
                <a:latin typeface="Arial Black"/>
              </a:rPr>
              <a:t>Major</a:t>
            </a:r>
            <a:r>
              <a:rPr b="0" lang="en-IN" sz="1900" spc="-20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86" strike="noStrike">
                <a:solidFill>
                  <a:srgbClr val="ffffff"/>
                </a:solidFill>
                <a:latin typeface="Arial Black"/>
              </a:rPr>
              <a:t>class</a:t>
            </a:r>
            <a:r>
              <a:rPr b="0" lang="en-IN" sz="1900" spc="-197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Arial Black"/>
              </a:rPr>
              <a:t>imbalance</a:t>
            </a:r>
            <a:r>
              <a:rPr b="0" lang="en-IN" sz="1900" spc="-86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found</a:t>
            </a:r>
            <a:r>
              <a:rPr b="0" lang="en-IN" sz="1900" spc="-4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1900" spc="-5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Food</a:t>
            </a:r>
            <a:r>
              <a:rPr b="0" lang="en-IN" sz="1900" spc="-4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83" strike="noStrike">
                <a:solidFill>
                  <a:srgbClr val="ffffff"/>
                </a:solidFill>
                <a:latin typeface="Lucida Sans Unicode"/>
              </a:rPr>
              <a:t>and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Entertaining</a:t>
            </a:r>
            <a:r>
              <a:rPr b="0" lang="en-IN" sz="1900" spc="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236" strike="noStrike">
                <a:solidFill>
                  <a:srgbClr val="ffffff"/>
                </a:solidFill>
                <a:latin typeface="Lucida Sans Unicode"/>
              </a:rPr>
              <a:t>,</a:t>
            </a:r>
            <a:r>
              <a:rPr b="0" lang="en-IN" sz="1900" spc="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Health</a:t>
            </a:r>
            <a:r>
              <a:rPr b="0" lang="en-IN" sz="1900" spc="9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83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0" lang="en-IN" sz="1900" spc="52" strike="noStrike">
                <a:solidFill>
                  <a:srgbClr val="ffffff"/>
                </a:solidFill>
                <a:latin typeface="Lucida Sans Unicode"/>
              </a:rPr>
              <a:t>Computer</a:t>
            </a:r>
            <a:r>
              <a:rPr b="0" lang="en-IN" sz="19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83" strike="noStrike">
                <a:solidFill>
                  <a:srgbClr val="ffffff"/>
                </a:solidFill>
                <a:latin typeface="Lucida Sans Unicode"/>
              </a:rPr>
              <a:t>and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electronics</a:t>
            </a:r>
            <a:r>
              <a:rPr b="0" lang="en-IN" sz="19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using</a:t>
            </a:r>
            <a:r>
              <a:rPr b="0" lang="en-IN" sz="19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228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1900" spc="2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72" strike="noStrike">
                <a:solidFill>
                  <a:srgbClr val="ffffff"/>
                </a:solidFill>
                <a:latin typeface="Lucida Sans Unicode"/>
              </a:rPr>
              <a:t>bar</a:t>
            </a:r>
            <a:r>
              <a:rPr b="0" lang="en-IN" sz="19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Lucida Sans Unicode"/>
              </a:rPr>
              <a:t>plot.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123" name="object 8"/>
          <p:cNvSpPr/>
          <p:nvPr/>
        </p:nvSpPr>
        <p:spPr>
          <a:xfrm>
            <a:off x="3332160" y="1726200"/>
            <a:ext cx="368784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600" spc="-256" strike="noStrike">
                <a:solidFill>
                  <a:srgbClr val="ffffff"/>
                </a:solidFill>
                <a:latin typeface="Arial Black"/>
              </a:rPr>
              <a:t>CLASS</a:t>
            </a:r>
            <a:r>
              <a:rPr b="0" lang="en-IN" sz="2600" spc="-316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600" spc="-222" strike="noStrike">
                <a:solidFill>
                  <a:srgbClr val="ffffff"/>
                </a:solidFill>
                <a:latin typeface="Arial Black"/>
              </a:rPr>
              <a:t>IMBALANCE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24" name="object 9"/>
          <p:cNvSpPr/>
          <p:nvPr/>
        </p:nvSpPr>
        <p:spPr>
          <a:xfrm>
            <a:off x="2147040" y="2004120"/>
            <a:ext cx="86896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164080"/>
              </a:tabLst>
            </a:pPr>
            <a:r>
              <a:rPr b="0" lang="en-IN" sz="3300" spc="-545" strike="noStrike">
                <a:solidFill>
                  <a:srgbClr val="ffffff"/>
                </a:solidFill>
                <a:latin typeface="Arial Black"/>
              </a:rPr>
              <a:t>01</a:t>
            </a:r>
            <a:r>
              <a:rPr b="0" lang="en-IN" sz="3300" spc="-1" strike="noStrike">
                <a:solidFill>
                  <a:srgbClr val="ffffff"/>
                </a:solidFill>
                <a:latin typeface="Arial Black"/>
              </a:rPr>
              <a:t>                                                      </a:t>
            </a:r>
            <a:r>
              <a:rPr b="0" lang="en-IN" sz="3300" spc="-165" strike="noStrike">
                <a:solidFill>
                  <a:srgbClr val="ffffff"/>
                </a:solidFill>
                <a:latin typeface="Arial Black"/>
              </a:rPr>
              <a:t>02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25" name="object 10"/>
          <p:cNvSpPr/>
          <p:nvPr/>
        </p:nvSpPr>
        <p:spPr>
          <a:xfrm>
            <a:off x="11524320" y="1726200"/>
            <a:ext cx="5259240" cy="13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600" spc="-327" strike="noStrike">
                <a:solidFill>
                  <a:srgbClr val="ffffff"/>
                </a:solidFill>
                <a:latin typeface="Arial Black"/>
              </a:rPr>
              <a:t>SENTENCE</a:t>
            </a:r>
            <a:r>
              <a:rPr b="0" lang="en-IN" sz="2600" spc="-296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600" spc="-355" strike="noStrike">
                <a:solidFill>
                  <a:srgbClr val="ffffff"/>
                </a:solidFill>
                <a:latin typeface="Arial Black"/>
              </a:rPr>
              <a:t>LENGTH</a:t>
            </a:r>
            <a:endParaRPr b="0" lang="en-IN" sz="2600" spc="-1" strike="noStrike"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860"/>
              </a:spcBef>
            </a:pPr>
            <a:r>
              <a:rPr b="0" lang="en-IN" sz="1900" spc="94" strike="noStrike">
                <a:solidFill>
                  <a:srgbClr val="ffffff"/>
                </a:solidFill>
                <a:latin typeface="Lucida Sans Unicode"/>
              </a:rPr>
              <a:t>Some</a:t>
            </a:r>
            <a:r>
              <a:rPr b="0" lang="en-IN" sz="19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63" strike="noStrike">
                <a:solidFill>
                  <a:srgbClr val="ffffff"/>
                </a:solidFill>
                <a:latin typeface="Lucida Sans Unicode"/>
              </a:rPr>
              <a:t>classes</a:t>
            </a:r>
            <a:r>
              <a:rPr b="0" lang="en-IN" sz="19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109" strike="noStrike">
                <a:solidFill>
                  <a:srgbClr val="ffffff"/>
                </a:solidFill>
                <a:latin typeface="Lucida Sans Unicode"/>
              </a:rPr>
              <a:t>had</a:t>
            </a:r>
            <a:r>
              <a:rPr b="0" lang="en-IN" sz="19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97" strike="noStrike">
                <a:solidFill>
                  <a:srgbClr val="ffffff"/>
                </a:solidFill>
                <a:latin typeface="Lucida Sans Unicode"/>
              </a:rPr>
              <a:t>much</a:t>
            </a:r>
            <a:r>
              <a:rPr b="0" lang="en-IN" sz="19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Arial Black"/>
              </a:rPr>
              <a:t>higher</a:t>
            </a:r>
            <a:r>
              <a:rPr b="0" lang="en-IN" sz="1900" spc="-22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Arial Black"/>
              </a:rPr>
              <a:t>length</a:t>
            </a:r>
            <a:r>
              <a:rPr b="0" lang="en-IN" sz="1900" spc="-111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43" strike="noStrike">
                <a:solidFill>
                  <a:srgbClr val="ffffff"/>
                </a:solidFill>
                <a:latin typeface="Lucida Sans Unicode"/>
              </a:rPr>
              <a:t>due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19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49" strike="noStrike">
                <a:solidFill>
                  <a:srgbClr val="ffffff"/>
                </a:solidFill>
                <a:latin typeface="Lucida Sans Unicode"/>
              </a:rPr>
              <a:t>major</a:t>
            </a:r>
            <a:r>
              <a:rPr b="0" lang="en-IN" sz="19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89" strike="noStrike">
                <a:solidFill>
                  <a:srgbClr val="ffffff"/>
                </a:solidFill>
                <a:latin typeface="Lucida Sans Unicode"/>
              </a:rPr>
              <a:t>imbalance</a:t>
            </a:r>
            <a:r>
              <a:rPr b="0" lang="en-IN" sz="19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19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Lucida Sans Unicode"/>
              </a:rPr>
              <a:t>classes.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126" name="object 11"/>
          <p:cNvSpPr/>
          <p:nvPr/>
        </p:nvSpPr>
        <p:spPr>
          <a:xfrm>
            <a:off x="2099160" y="4294080"/>
            <a:ext cx="78084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300" spc="-100" strike="noStrike">
                <a:solidFill>
                  <a:srgbClr val="ffffff"/>
                </a:solidFill>
                <a:latin typeface="Arial Black"/>
              </a:rPr>
              <a:t>03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27" name="object 12"/>
          <p:cNvSpPr/>
          <p:nvPr/>
        </p:nvSpPr>
        <p:spPr>
          <a:xfrm>
            <a:off x="3332160" y="4016160"/>
            <a:ext cx="5486040" cy="26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600" spc="-111" strike="noStrike">
                <a:solidFill>
                  <a:srgbClr val="ffffff"/>
                </a:solidFill>
                <a:latin typeface="Arial Black"/>
              </a:rPr>
              <a:t>UNIGRAMS</a:t>
            </a:r>
            <a:endParaRPr b="0" lang="en-IN" sz="2600" spc="-1" strike="noStrike">
              <a:latin typeface="Arial"/>
            </a:endParaRPr>
          </a:p>
          <a:p>
            <a:pPr marL="21600">
              <a:lnSpc>
                <a:spcPct val="115000"/>
              </a:lnSpc>
              <a:spcBef>
                <a:spcPts val="1860"/>
              </a:spcBef>
            </a:pP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Counting</a:t>
            </a:r>
            <a:r>
              <a:rPr b="0" lang="en-IN" sz="1900" spc="-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1900" spc="-2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Arial Black"/>
              </a:rPr>
              <a:t>most</a:t>
            </a:r>
            <a:r>
              <a:rPr b="0" lang="en-IN" sz="1900" spc="-177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Arial Black"/>
              </a:rPr>
              <a:t>occuring</a:t>
            </a:r>
            <a:r>
              <a:rPr b="0" lang="en-IN" sz="1900" spc="-177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72" strike="noStrike">
                <a:solidFill>
                  <a:srgbClr val="ffffff"/>
                </a:solidFill>
                <a:latin typeface="Arial Black"/>
              </a:rPr>
              <a:t>words</a:t>
            </a:r>
            <a:r>
              <a:rPr b="0" lang="en-IN" sz="1900" spc="-5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1900" spc="-2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Lucida Sans Unicode"/>
              </a:rPr>
              <a:t>the </a:t>
            </a:r>
            <a:r>
              <a:rPr b="0" lang="en-IN" sz="1900" spc="83" strike="noStrike">
                <a:solidFill>
                  <a:srgbClr val="ffffff"/>
                </a:solidFill>
                <a:latin typeface="Lucida Sans Unicode"/>
              </a:rPr>
              <a:t>dataset</a:t>
            </a:r>
            <a:r>
              <a:rPr b="0" lang="en-IN" sz="1900" spc="-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but</a:t>
            </a:r>
            <a:r>
              <a:rPr b="0" lang="en-IN" sz="1900" spc="-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they </a:t>
            </a:r>
            <a:r>
              <a:rPr b="0" lang="en-IN" sz="1900" spc="154" strike="noStrike">
                <a:solidFill>
                  <a:srgbClr val="ffffff"/>
                </a:solidFill>
                <a:latin typeface="Lucida Sans Unicode"/>
              </a:rPr>
              <a:t>may</a:t>
            </a:r>
            <a:r>
              <a:rPr b="0" lang="en-IN" sz="1900" spc="-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give</a:t>
            </a:r>
            <a:r>
              <a:rPr b="0" lang="en-IN" sz="1900" spc="-13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75" strike="noStrike">
                <a:solidFill>
                  <a:srgbClr val="ffffff"/>
                </a:solidFill>
                <a:latin typeface="Arial Black"/>
              </a:rPr>
              <a:t>false</a:t>
            </a:r>
            <a:r>
              <a:rPr b="0" lang="en-IN" sz="1900" spc="-160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Arial Black"/>
              </a:rPr>
              <a:t>indications </a:t>
            </a:r>
            <a:r>
              <a:rPr b="0" lang="en-IN" sz="1900" spc="123" strike="noStrike">
                <a:solidFill>
                  <a:srgbClr val="ffffff"/>
                </a:solidFill>
                <a:latin typeface="Lucida Sans Unicode"/>
              </a:rPr>
              <a:t>as</a:t>
            </a:r>
            <a:r>
              <a:rPr b="0" lang="en-IN" sz="1900" spc="-1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they</a:t>
            </a:r>
            <a:r>
              <a:rPr b="0" lang="en-IN" sz="1900" spc="-1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154" strike="noStrike">
                <a:solidFill>
                  <a:srgbClr val="ffffff"/>
                </a:solidFill>
                <a:latin typeface="Lucida Sans Unicode"/>
              </a:rPr>
              <a:t>may</a:t>
            </a:r>
            <a:r>
              <a:rPr b="0" lang="en-IN" sz="1900" spc="-1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not</a:t>
            </a:r>
            <a:r>
              <a:rPr b="0" lang="en-IN" sz="1900" spc="-1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89" strike="noStrike">
                <a:solidFill>
                  <a:srgbClr val="ffffff"/>
                </a:solidFill>
                <a:latin typeface="Lucida Sans Unicode"/>
              </a:rPr>
              <a:t>be</a:t>
            </a:r>
            <a:r>
              <a:rPr b="0" lang="en-IN" sz="1900" spc="-1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1900" spc="-1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importance.</a:t>
            </a:r>
            <a:r>
              <a:rPr b="0" lang="en-IN" sz="1900" spc="-1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52" strike="noStrike">
                <a:solidFill>
                  <a:srgbClr val="ffffff"/>
                </a:solidFill>
                <a:latin typeface="Lucida Sans Unicode"/>
              </a:rPr>
              <a:t>Words</a:t>
            </a:r>
            <a:r>
              <a:rPr b="0" lang="en-IN" sz="1900" spc="-1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Lucida Sans Unicode"/>
              </a:rPr>
              <a:t>like </a:t>
            </a:r>
            <a:r>
              <a:rPr b="0" lang="en-IN" sz="1900" spc="-75" strike="noStrike">
                <a:solidFill>
                  <a:srgbClr val="ffffff"/>
                </a:solidFill>
                <a:latin typeface="Arial Black"/>
              </a:rPr>
              <a:t>‘Title’</a:t>
            </a:r>
            <a:r>
              <a:rPr b="0" lang="en-IN" sz="1900" spc="-20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106" strike="noStrike">
                <a:solidFill>
                  <a:srgbClr val="ffffff"/>
                </a:solidFill>
                <a:latin typeface="Arial Black"/>
              </a:rPr>
              <a:t>,</a:t>
            </a:r>
            <a:r>
              <a:rPr b="0" lang="en-IN" sz="1900" spc="-20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Arial Black"/>
              </a:rPr>
              <a:t>‘Header’</a:t>
            </a:r>
            <a:r>
              <a:rPr b="0" lang="en-IN" sz="1900" spc="-20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109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1900" spc="-16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72" strike="noStrike">
                <a:solidFill>
                  <a:srgbClr val="ffffff"/>
                </a:solidFill>
                <a:latin typeface="Arial Black"/>
              </a:rPr>
              <a:t>‘Step</a:t>
            </a:r>
            <a:r>
              <a:rPr b="0" lang="en-IN" sz="1900" spc="-20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Arial Black"/>
              </a:rPr>
              <a:t>dominated</a:t>
            </a:r>
            <a:r>
              <a:rPr b="0" lang="en-IN" sz="1900" spc="-9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1900" spc="497" strike="noStrike">
                <a:solidFill>
                  <a:srgbClr val="ffffff"/>
                </a:solidFill>
                <a:latin typeface="Lucida Sans Unicode"/>
              </a:rPr>
              <a:t>  </a:t>
            </a:r>
            <a:r>
              <a:rPr b="0" lang="en-IN" sz="1900" spc="-86" strike="noStrike">
                <a:solidFill>
                  <a:srgbClr val="ffffff"/>
                </a:solidFill>
                <a:latin typeface="Lucida Sans Unicode"/>
              </a:rPr>
              <a:t>list.</a:t>
            </a:r>
            <a:r>
              <a:rPr b="0" lang="en-IN" sz="1900" spc="-1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These</a:t>
            </a:r>
            <a:r>
              <a:rPr b="0" lang="en-IN" sz="1900" spc="-1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49" strike="noStrike">
                <a:solidFill>
                  <a:srgbClr val="ffffff"/>
                </a:solidFill>
                <a:latin typeface="Lucida Sans Unicode"/>
              </a:rPr>
              <a:t>were</a:t>
            </a:r>
            <a:r>
              <a:rPr b="0" lang="en-IN" sz="1900" spc="-1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then</a:t>
            </a:r>
            <a:r>
              <a:rPr b="0" lang="en-IN" sz="1900" spc="-1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Arial Black"/>
              </a:rPr>
              <a:t>subsequently</a:t>
            </a:r>
            <a:r>
              <a:rPr b="0" lang="en-IN" sz="1900" spc="-171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Arial Black"/>
              </a:rPr>
              <a:t>removed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19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our</a:t>
            </a:r>
            <a:r>
              <a:rPr b="0" lang="en-IN" sz="19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49" strike="noStrike">
                <a:solidFill>
                  <a:srgbClr val="ffffff"/>
                </a:solidFill>
                <a:latin typeface="Lucida Sans Unicode"/>
              </a:rPr>
              <a:t>analysis</a:t>
            </a:r>
            <a:r>
              <a:rPr b="0" lang="en-IN" sz="19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69" strike="noStrike">
                <a:solidFill>
                  <a:srgbClr val="ffffff"/>
                </a:solidFill>
                <a:latin typeface="Lucida Sans Unicode"/>
              </a:rPr>
              <a:t>due</a:t>
            </a:r>
            <a:r>
              <a:rPr b="0" lang="en-IN" sz="19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19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00" strike="noStrike">
                <a:solidFill>
                  <a:srgbClr val="ffffff"/>
                </a:solidFill>
                <a:latin typeface="Arial Black"/>
              </a:rPr>
              <a:t>loss</a:t>
            </a:r>
            <a:r>
              <a:rPr b="0" lang="en-IN" sz="1900" spc="-231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72" strike="noStrike">
                <a:solidFill>
                  <a:srgbClr val="ffffff"/>
                </a:solidFill>
                <a:latin typeface="Arial Black"/>
              </a:rPr>
              <a:t>of</a:t>
            </a:r>
            <a:r>
              <a:rPr b="0" lang="en-IN" sz="1900" spc="-22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Arial Black"/>
              </a:rPr>
              <a:t>meaning</a:t>
            </a:r>
            <a:r>
              <a:rPr b="0" lang="en-IN" sz="1900" spc="-12" strike="noStrike">
                <a:solidFill>
                  <a:srgbClr val="ffffff"/>
                </a:solidFill>
                <a:latin typeface="Lucida Sans Unicode"/>
              </a:rPr>
              <a:t>.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128" name="object 13"/>
          <p:cNvSpPr/>
          <p:nvPr/>
        </p:nvSpPr>
        <p:spPr>
          <a:xfrm>
            <a:off x="10276200" y="4315680"/>
            <a:ext cx="58248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300" spc="-26" strike="noStrike">
                <a:solidFill>
                  <a:srgbClr val="ffffff"/>
                </a:solidFill>
                <a:latin typeface="Arial Black"/>
              </a:rPr>
              <a:t>04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29" name="object 14"/>
          <p:cNvSpPr/>
          <p:nvPr/>
        </p:nvSpPr>
        <p:spPr>
          <a:xfrm>
            <a:off x="2089440" y="7584480"/>
            <a:ext cx="57132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300" spc="-26" strike="noStrike">
                <a:solidFill>
                  <a:srgbClr val="ffffff"/>
                </a:solidFill>
                <a:latin typeface="Arial Black"/>
              </a:rPr>
              <a:t>05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30" name="object 15"/>
          <p:cNvSpPr/>
          <p:nvPr/>
        </p:nvSpPr>
        <p:spPr>
          <a:xfrm>
            <a:off x="3332160" y="7306560"/>
            <a:ext cx="5159520" cy="26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600" spc="-290" strike="noStrike">
                <a:solidFill>
                  <a:srgbClr val="ffffff"/>
                </a:solidFill>
                <a:latin typeface="Arial Black"/>
              </a:rPr>
              <a:t>EVERYGRAM</a:t>
            </a:r>
            <a:endParaRPr b="0" lang="en-IN" sz="2600" spc="-1" strike="noStrike"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860"/>
              </a:spcBef>
            </a:pP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Though</a:t>
            </a:r>
            <a:r>
              <a:rPr b="0" lang="en-IN" sz="1900" spc="-5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49" strike="noStrike">
                <a:solidFill>
                  <a:srgbClr val="ffffff"/>
                </a:solidFill>
                <a:latin typeface="Lucida Sans Unicode"/>
              </a:rPr>
              <a:t>unigrams</a:t>
            </a:r>
            <a:r>
              <a:rPr b="0" lang="en-IN" sz="1900" spc="-5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Lucida Sans Unicode"/>
              </a:rPr>
              <a:t>still</a:t>
            </a:r>
            <a:r>
              <a:rPr b="0" lang="en-IN" sz="1900" spc="-4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63" strike="noStrike">
                <a:solidFill>
                  <a:srgbClr val="ffffff"/>
                </a:solidFill>
                <a:latin typeface="Lucida Sans Unicode"/>
              </a:rPr>
              <a:t>dominated</a:t>
            </a:r>
            <a:r>
              <a:rPr b="0" lang="en-IN" sz="1900" spc="-5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1900" spc="-4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Lucida Sans Unicode"/>
              </a:rPr>
              <a:t>list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but</a:t>
            </a:r>
            <a:r>
              <a:rPr b="0" lang="en-IN" sz="19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89" strike="noStrike">
                <a:solidFill>
                  <a:srgbClr val="ffffff"/>
                </a:solidFill>
                <a:latin typeface="Lucida Sans Unicode"/>
              </a:rPr>
              <a:t>we</a:t>
            </a:r>
            <a:r>
              <a:rPr b="0" lang="en-IN" sz="19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got</a:t>
            </a:r>
            <a:r>
              <a:rPr b="0" lang="en-IN" sz="19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19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know</a:t>
            </a:r>
            <a:r>
              <a:rPr b="0" lang="en-IN" sz="19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there</a:t>
            </a:r>
            <a:r>
              <a:rPr b="0" lang="en-IN" sz="19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49" strike="noStrike">
                <a:solidFill>
                  <a:srgbClr val="ffffff"/>
                </a:solidFill>
                <a:latin typeface="Lucida Sans Unicode"/>
              </a:rPr>
              <a:t>were</a:t>
            </a:r>
            <a:r>
              <a:rPr b="0" lang="en-IN" sz="19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Arial Black"/>
              </a:rPr>
              <a:t>bigrams </a:t>
            </a:r>
            <a:r>
              <a:rPr b="0" lang="en-IN" sz="1900" spc="-66" strike="noStrike">
                <a:solidFill>
                  <a:srgbClr val="ffffff"/>
                </a:solidFill>
                <a:latin typeface="Arial Black"/>
              </a:rPr>
              <a:t>present</a:t>
            </a:r>
            <a:r>
              <a:rPr b="0" lang="en-IN" sz="1900" spc="-18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Arial Black"/>
              </a:rPr>
              <a:t>as</a:t>
            </a:r>
            <a:r>
              <a:rPr b="0" lang="en-IN" sz="1900" spc="-177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114" strike="noStrike">
                <a:solidFill>
                  <a:srgbClr val="ffffff"/>
                </a:solidFill>
                <a:latin typeface="Arial Black"/>
              </a:rPr>
              <a:t>we</a:t>
            </a:r>
            <a:r>
              <a:rPr b="0" lang="en-IN" sz="1900" spc="-114" strike="noStrike">
                <a:solidFill>
                  <a:srgbClr val="ffffff"/>
                </a:solidFill>
                <a:latin typeface="Lucida Sans Unicode"/>
              </a:rPr>
              <a:t>ll</a:t>
            </a:r>
            <a:r>
              <a:rPr b="0" lang="en-IN" sz="1900" spc="-2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which</a:t>
            </a:r>
            <a:r>
              <a:rPr b="0" lang="en-IN" sz="1900" spc="-2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109" strike="noStrike">
                <a:solidFill>
                  <a:srgbClr val="ffffff"/>
                </a:solidFill>
                <a:latin typeface="Lucida Sans Unicode"/>
              </a:rPr>
              <a:t>means</a:t>
            </a:r>
            <a:r>
              <a:rPr b="0" lang="en-IN" sz="1900" spc="-14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Arial Black"/>
              </a:rPr>
              <a:t>some</a:t>
            </a:r>
            <a:r>
              <a:rPr b="0" lang="en-IN" sz="1900" spc="-177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Arial Black"/>
              </a:rPr>
              <a:t>words </a:t>
            </a:r>
            <a:r>
              <a:rPr b="0" lang="en-IN" sz="1900" spc="-60" strike="noStrike">
                <a:solidFill>
                  <a:srgbClr val="ffffff"/>
                </a:solidFill>
                <a:latin typeface="Arial Black"/>
              </a:rPr>
              <a:t>occurred</a:t>
            </a:r>
            <a:r>
              <a:rPr b="0" lang="en-IN" sz="1900" spc="-177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Arial Black"/>
              </a:rPr>
              <a:t>togethe</a:t>
            </a:r>
            <a:r>
              <a:rPr b="0" lang="en-IN" sz="1900" spc="-60" strike="noStrike">
                <a:solidFill>
                  <a:srgbClr val="ffffff"/>
                </a:solidFill>
                <a:latin typeface="Lucida Sans Unicode"/>
              </a:rPr>
              <a:t>r</a:t>
            </a:r>
            <a:r>
              <a:rPr b="0" lang="en-IN" sz="1900" spc="-1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while</a:t>
            </a:r>
            <a:r>
              <a:rPr b="0" lang="en-IN" sz="1900" spc="-1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mostly</a:t>
            </a:r>
            <a:r>
              <a:rPr b="0" lang="en-IN" sz="1900" spc="-1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Lucida Sans Unicode"/>
              </a:rPr>
              <a:t>the </a:t>
            </a:r>
            <a:r>
              <a:rPr b="0" lang="en-IN" sz="1900" spc="83" strike="noStrike">
                <a:solidFill>
                  <a:srgbClr val="ffffff"/>
                </a:solidFill>
                <a:latin typeface="Lucida Sans Unicode"/>
              </a:rPr>
              <a:t>language</a:t>
            </a:r>
            <a:r>
              <a:rPr b="0" lang="en-IN" sz="1900" spc="-5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Arial Black"/>
              </a:rPr>
              <a:t>preferred</a:t>
            </a:r>
            <a:r>
              <a:rPr b="0" lang="en-IN" sz="1900" spc="-20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75" strike="noStrike">
                <a:solidFill>
                  <a:srgbClr val="ffffff"/>
                </a:solidFill>
                <a:latin typeface="Arial Black"/>
              </a:rPr>
              <a:t>to</a:t>
            </a:r>
            <a:r>
              <a:rPr b="0" lang="en-IN" sz="1900" spc="-20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Arial Black"/>
              </a:rPr>
              <a:t>have</a:t>
            </a:r>
            <a:r>
              <a:rPr b="0" lang="en-IN" sz="1900" spc="-20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Arial Black"/>
              </a:rPr>
              <a:t>a</a:t>
            </a:r>
            <a:r>
              <a:rPr b="0" lang="en-IN" sz="1900" spc="-20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66" strike="noStrike">
                <a:solidFill>
                  <a:srgbClr val="ffffff"/>
                </a:solidFill>
                <a:latin typeface="Arial Black"/>
              </a:rPr>
              <a:t>single</a:t>
            </a:r>
            <a:r>
              <a:rPr b="0" lang="en-IN" sz="1900" spc="-20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Arial Black"/>
              </a:rPr>
              <a:t>word</a:t>
            </a:r>
            <a:r>
              <a:rPr b="0" lang="en-IN" sz="1900" spc="-46" strike="noStrike">
                <a:solidFill>
                  <a:srgbClr val="ffffff"/>
                </a:solidFill>
                <a:latin typeface="Lucida Sans Unicode"/>
              </a:rPr>
              <a:t>.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131" name="object 16"/>
          <p:cNvSpPr/>
          <p:nvPr/>
        </p:nvSpPr>
        <p:spPr>
          <a:xfrm>
            <a:off x="10284840" y="7584480"/>
            <a:ext cx="56556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300" spc="-55" strike="noStrike">
                <a:solidFill>
                  <a:srgbClr val="ffffff"/>
                </a:solidFill>
                <a:latin typeface="Arial Black"/>
              </a:rPr>
              <a:t>06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32" name="object 17"/>
          <p:cNvSpPr/>
          <p:nvPr/>
        </p:nvSpPr>
        <p:spPr>
          <a:xfrm>
            <a:off x="11524320" y="4037760"/>
            <a:ext cx="5112720" cy="55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600" spc="-137" strike="noStrike">
                <a:solidFill>
                  <a:srgbClr val="ffffff"/>
                </a:solidFill>
                <a:latin typeface="Arial Black"/>
              </a:rPr>
              <a:t>BIGRAMS/TRIGRAMS</a:t>
            </a:r>
            <a:endParaRPr b="0" lang="en-IN" sz="2600" spc="-1" strike="noStrike"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860"/>
              </a:spcBef>
            </a:pP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These</a:t>
            </a:r>
            <a:r>
              <a:rPr b="0" lang="en-IN" sz="1900" spc="-3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137" strike="noStrike">
                <a:solidFill>
                  <a:srgbClr val="ffffff"/>
                </a:solidFill>
                <a:latin typeface="Lucida Sans Unicode"/>
              </a:rPr>
              <a:t>can</a:t>
            </a:r>
            <a:r>
              <a:rPr b="0" lang="en-IN" sz="1900" spc="-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help</a:t>
            </a:r>
            <a:r>
              <a:rPr b="0" lang="en-IN" sz="1900" spc="-3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identify</a:t>
            </a:r>
            <a:r>
              <a:rPr b="0" lang="en-IN" sz="1900" spc="-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1900" spc="-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72" strike="noStrike">
                <a:solidFill>
                  <a:srgbClr val="ffffff"/>
                </a:solidFill>
                <a:latin typeface="Lucida Sans Unicode"/>
              </a:rPr>
              <a:t>language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patterns</a:t>
            </a:r>
            <a:r>
              <a:rPr b="0" lang="en-IN" sz="1900" spc="-1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211" strike="noStrike">
                <a:solidFill>
                  <a:srgbClr val="ffffff"/>
                </a:solidFill>
                <a:latin typeface="Lucida Sans Unicode"/>
              </a:rPr>
              <a:t>.</a:t>
            </a:r>
            <a:r>
              <a:rPr b="0" lang="en-IN" sz="1900" spc="-1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1900" spc="-1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58" strike="noStrike">
                <a:solidFill>
                  <a:srgbClr val="ffffff"/>
                </a:solidFill>
                <a:latin typeface="Lucida Sans Unicode"/>
              </a:rPr>
              <a:t>bigrams</a:t>
            </a:r>
            <a:r>
              <a:rPr b="0" lang="en-IN" sz="1900" spc="-1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Arial Black"/>
              </a:rPr>
              <a:t>(title,header)</a:t>
            </a:r>
            <a:r>
              <a:rPr b="0" lang="en-IN" sz="1900" spc="-5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29" strike="noStrike">
                <a:solidFill>
                  <a:srgbClr val="ffffff"/>
                </a:solidFill>
                <a:latin typeface="Lucida Sans Unicode"/>
              </a:rPr>
              <a:t>were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19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49" strike="noStrike">
                <a:solidFill>
                  <a:srgbClr val="ffffff"/>
                </a:solidFill>
                <a:latin typeface="Lucida Sans Unicode"/>
              </a:rPr>
              <a:t>most</a:t>
            </a:r>
            <a:r>
              <a:rPr b="0" lang="en-IN" sz="19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43" strike="noStrike">
                <a:solidFill>
                  <a:srgbClr val="ffffff"/>
                </a:solidFill>
                <a:latin typeface="Lucida Sans Unicode"/>
              </a:rPr>
              <a:t>occuring</a:t>
            </a:r>
            <a:r>
              <a:rPr b="0" lang="en-IN" sz="1900" spc="-5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236" strike="noStrike">
                <a:solidFill>
                  <a:srgbClr val="ffffff"/>
                </a:solidFill>
                <a:latin typeface="Lucida Sans Unicode"/>
              </a:rPr>
              <a:t>,</a:t>
            </a:r>
            <a:r>
              <a:rPr b="0" lang="en-IN" sz="19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Lucida Sans Unicode"/>
              </a:rPr>
              <a:t>while </a:t>
            </a:r>
            <a:r>
              <a:rPr b="0" lang="en-IN" sz="1900" spc="-46" strike="noStrike">
                <a:solidFill>
                  <a:srgbClr val="ffffff"/>
                </a:solidFill>
                <a:latin typeface="Arial Black"/>
              </a:rPr>
              <a:t>(title,header,step)</a:t>
            </a:r>
            <a:r>
              <a:rPr b="0" lang="en-IN" sz="1900" spc="-97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49" strike="noStrike">
                <a:solidFill>
                  <a:srgbClr val="ffffff"/>
                </a:solidFill>
                <a:latin typeface="Lucida Sans Unicode"/>
              </a:rPr>
              <a:t>were</a:t>
            </a:r>
            <a:r>
              <a:rPr b="0" lang="en-IN" sz="1900" spc="-5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49" strike="noStrike">
                <a:solidFill>
                  <a:srgbClr val="ffffff"/>
                </a:solidFill>
                <a:latin typeface="Lucida Sans Unicode"/>
              </a:rPr>
              <a:t>most</a:t>
            </a:r>
            <a:r>
              <a:rPr b="0" lang="en-IN" sz="1900" spc="-5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43" strike="noStrike">
                <a:solidFill>
                  <a:srgbClr val="ffffff"/>
                </a:solidFill>
                <a:latin typeface="Lucida Sans Unicode"/>
              </a:rPr>
              <a:t>occuring</a:t>
            </a:r>
            <a:r>
              <a:rPr b="0" lang="en-IN" sz="19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Lucida Sans Unicode"/>
              </a:rPr>
              <a:t>in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trigrams. These</a:t>
            </a:r>
            <a:r>
              <a:rPr b="0" lang="en-IN" sz="1900" spc="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again, </a:t>
            </a:r>
            <a:r>
              <a:rPr b="0" lang="en-IN" sz="1900" spc="49" strike="noStrike">
                <a:solidFill>
                  <a:srgbClr val="ffffff"/>
                </a:solidFill>
                <a:latin typeface="Lucida Sans Unicode"/>
              </a:rPr>
              <a:t>were</a:t>
            </a:r>
            <a:r>
              <a:rPr b="0" lang="en-IN" sz="1900" spc="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Arial Black"/>
              </a:rPr>
              <a:t>subsequently </a:t>
            </a:r>
            <a:r>
              <a:rPr b="0" lang="en-IN" sz="1900" spc="-32" strike="noStrike">
                <a:solidFill>
                  <a:srgbClr val="ffffff"/>
                </a:solidFill>
                <a:latin typeface="Arial Black"/>
              </a:rPr>
              <a:t>removed</a:t>
            </a:r>
            <a:r>
              <a:rPr b="0" lang="en-IN" sz="1900" spc="-120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19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our</a:t>
            </a:r>
            <a:r>
              <a:rPr b="0" lang="en-IN" sz="19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49" strike="noStrike">
                <a:solidFill>
                  <a:srgbClr val="ffffff"/>
                </a:solidFill>
                <a:latin typeface="Lucida Sans Unicode"/>
              </a:rPr>
              <a:t>analysis</a:t>
            </a:r>
            <a:r>
              <a:rPr b="0" lang="en-IN" sz="19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69" strike="noStrike">
                <a:solidFill>
                  <a:srgbClr val="ffffff"/>
                </a:solidFill>
                <a:latin typeface="Lucida Sans Unicode"/>
              </a:rPr>
              <a:t>due</a:t>
            </a:r>
            <a:r>
              <a:rPr b="0" lang="en-IN" sz="19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19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00" strike="noStrike">
                <a:solidFill>
                  <a:srgbClr val="ffffff"/>
                </a:solidFill>
                <a:latin typeface="Arial Black"/>
              </a:rPr>
              <a:t>loss</a:t>
            </a:r>
            <a:r>
              <a:rPr b="0" lang="en-IN" sz="1900" spc="-22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Arial Black"/>
              </a:rPr>
              <a:t>of </a:t>
            </a:r>
            <a:r>
              <a:rPr b="0" lang="en-IN" sz="1900" spc="-12" strike="noStrike">
                <a:solidFill>
                  <a:srgbClr val="ffffff"/>
                </a:solidFill>
                <a:latin typeface="Arial Black"/>
              </a:rPr>
              <a:t>meaning.</a:t>
            </a:r>
            <a:endParaRPr b="0" lang="en-IN" sz="19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81"/>
              </a:spcBef>
            </a:pPr>
            <a:r>
              <a:rPr b="0" lang="en-IN" sz="2600" spc="-137" strike="noStrike">
                <a:solidFill>
                  <a:srgbClr val="ffffff"/>
                </a:solidFill>
                <a:latin typeface="Arial Black"/>
              </a:rPr>
              <a:t>WORD</a:t>
            </a:r>
            <a:r>
              <a:rPr b="0" lang="en-IN" sz="2600" spc="-287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600" spc="-41" strike="noStrike">
                <a:solidFill>
                  <a:srgbClr val="ffffff"/>
                </a:solidFill>
                <a:latin typeface="Arial Black"/>
              </a:rPr>
              <a:t>CLOUD</a:t>
            </a:r>
            <a:endParaRPr b="0" lang="en-IN" sz="2600" spc="-1" strike="noStrike"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865"/>
              </a:spcBef>
            </a:pPr>
            <a:r>
              <a:rPr b="0" lang="en-IN" sz="1900" spc="-75" strike="noStrike">
                <a:solidFill>
                  <a:srgbClr val="ffffff"/>
                </a:solidFill>
                <a:latin typeface="Arial Black"/>
              </a:rPr>
              <a:t>Unsual</a:t>
            </a:r>
            <a:r>
              <a:rPr b="0" lang="en-IN" sz="1900" spc="-18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75" strike="noStrike">
                <a:solidFill>
                  <a:srgbClr val="ffffff"/>
                </a:solidFill>
                <a:latin typeface="Arial Black"/>
              </a:rPr>
              <a:t>words</a:t>
            </a:r>
            <a:r>
              <a:rPr b="0" lang="en-IN" sz="1900" spc="-18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66" strike="noStrike">
                <a:solidFill>
                  <a:srgbClr val="ffffff"/>
                </a:solidFill>
                <a:latin typeface="Arial Black"/>
              </a:rPr>
              <a:t>stood</a:t>
            </a:r>
            <a:r>
              <a:rPr b="0" lang="en-IN" sz="1900" spc="-18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Arial Black"/>
              </a:rPr>
              <a:t>out</a:t>
            </a:r>
            <a:r>
              <a:rPr b="0" lang="en-IN" sz="1900" spc="-60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which</a:t>
            </a:r>
            <a:r>
              <a:rPr b="0" lang="en-IN" sz="1900" spc="-3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77" strike="noStrike">
                <a:solidFill>
                  <a:srgbClr val="ffffff"/>
                </a:solidFill>
                <a:latin typeface="Lucida Sans Unicode"/>
              </a:rPr>
              <a:t>lead</a:t>
            </a:r>
            <a:r>
              <a:rPr b="0" lang="en-IN" sz="1900" spc="-26" strike="noStrike">
                <a:solidFill>
                  <a:srgbClr val="ffffff"/>
                </a:solidFill>
                <a:latin typeface="Lucida Sans Unicode"/>
              </a:rPr>
              <a:t> to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futher</a:t>
            </a:r>
            <a:r>
              <a:rPr b="0" lang="en-IN" sz="19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49" strike="noStrike">
                <a:solidFill>
                  <a:srgbClr val="ffffff"/>
                </a:solidFill>
                <a:latin typeface="Lucida Sans Unicode"/>
              </a:rPr>
              <a:t>analysis</a:t>
            </a:r>
            <a:r>
              <a:rPr b="0" lang="en-IN" sz="1900" spc="-6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109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1900" spc="-6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49" strike="noStrike">
                <a:solidFill>
                  <a:srgbClr val="ffffff"/>
                </a:solidFill>
                <a:latin typeface="Lucida Sans Unicode"/>
              </a:rPr>
              <a:t>also</a:t>
            </a:r>
            <a:r>
              <a:rPr b="0" lang="en-IN" sz="19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got</a:t>
            </a:r>
            <a:r>
              <a:rPr b="0" lang="en-IN" sz="1900" spc="-6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1900" spc="-6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Lucida Sans Unicode"/>
              </a:rPr>
              <a:t>know </a:t>
            </a:r>
            <a:r>
              <a:rPr b="0" lang="en-IN" sz="1900" spc="-52" strike="noStrike">
                <a:solidFill>
                  <a:srgbClr val="ffffff"/>
                </a:solidFill>
                <a:latin typeface="Arial Black"/>
              </a:rPr>
              <a:t>patterns</a:t>
            </a:r>
            <a:r>
              <a:rPr b="0" lang="en-IN" sz="1900" spc="-191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109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1900" spc="-15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Arial Black"/>
              </a:rPr>
              <a:t>trends</a:t>
            </a:r>
            <a:r>
              <a:rPr b="0" lang="en-IN" sz="1900" spc="-7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which</a:t>
            </a:r>
            <a:r>
              <a:rPr b="0" lang="en-IN" sz="1900" spc="-3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49" strike="noStrike">
                <a:solidFill>
                  <a:srgbClr val="ffffff"/>
                </a:solidFill>
                <a:latin typeface="Lucida Sans Unicode"/>
              </a:rPr>
              <a:t>were</a:t>
            </a:r>
            <a:r>
              <a:rPr b="0" lang="en-IN" sz="1900" spc="-3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1" strike="noStrike">
                <a:solidFill>
                  <a:srgbClr val="ffffff"/>
                </a:solidFill>
                <a:latin typeface="Lucida Sans Unicode"/>
              </a:rPr>
              <a:t>helpful</a:t>
            </a:r>
            <a:r>
              <a:rPr b="0" lang="en-IN" sz="19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Lucida Sans Unicode"/>
              </a:rPr>
              <a:t>in </a:t>
            </a:r>
            <a:r>
              <a:rPr b="0" lang="en-IN" sz="1900" spc="43" strike="noStrike">
                <a:solidFill>
                  <a:srgbClr val="ffffff"/>
                </a:solidFill>
                <a:latin typeface="Lucida Sans Unicode"/>
              </a:rPr>
              <a:t>deciding</a:t>
            </a:r>
            <a:r>
              <a:rPr b="0" lang="en-IN" sz="19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109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19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Arial Black"/>
              </a:rPr>
              <a:t>choosing</a:t>
            </a:r>
            <a:r>
              <a:rPr b="0" lang="en-IN" sz="1900" spc="-20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75" strike="noStrike">
                <a:solidFill>
                  <a:srgbClr val="ffffff"/>
                </a:solidFill>
                <a:latin typeface="Arial Black"/>
              </a:rPr>
              <a:t>words</a:t>
            </a:r>
            <a:r>
              <a:rPr b="0" lang="en-IN" sz="1900" spc="-20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Arial Black"/>
              </a:rPr>
              <a:t>that</a:t>
            </a:r>
            <a:r>
              <a:rPr b="0" lang="en-IN" sz="1900" spc="-20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75" strike="noStrike">
                <a:solidFill>
                  <a:srgbClr val="ffffff"/>
                </a:solidFill>
                <a:latin typeface="Arial Black"/>
              </a:rPr>
              <a:t>fit</a:t>
            </a:r>
            <a:r>
              <a:rPr b="0" lang="en-IN" sz="1900" spc="-20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Arial Black"/>
              </a:rPr>
              <a:t>into </a:t>
            </a:r>
            <a:r>
              <a:rPr b="0" lang="en-IN" sz="1900" spc="-12" strike="noStrike">
                <a:solidFill>
                  <a:srgbClr val="ffffff"/>
                </a:solidFill>
                <a:latin typeface="Arial Black"/>
              </a:rPr>
              <a:t>sentences.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00760" y="560520"/>
            <a:ext cx="1155924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5500" spc="-171" strike="noStrike">
                <a:solidFill>
                  <a:srgbClr val="ffffff"/>
                </a:solidFill>
                <a:latin typeface="Lucida Sans Unicode"/>
              </a:rPr>
              <a:t>EXPLORATORY</a:t>
            </a:r>
            <a:r>
              <a:rPr b="0" lang="en-IN" sz="5500" spc="-23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5500" spc="-256" strike="noStrike">
                <a:solidFill>
                  <a:srgbClr val="ffffff"/>
                </a:solidFill>
                <a:latin typeface="Lucida Sans Unicode"/>
              </a:rPr>
              <a:t>DATA</a:t>
            </a:r>
            <a:r>
              <a:rPr b="0" lang="en-IN" sz="5500" spc="-23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5500" spc="-66" strike="noStrike">
                <a:solidFill>
                  <a:srgbClr val="ffffff"/>
                </a:solidFill>
                <a:latin typeface="Lucida Sans Unicode"/>
              </a:rPr>
              <a:t>ANALYSIS</a:t>
            </a:r>
            <a:endParaRPr b="0" lang="en-IN" sz="55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2"/>
          <p:cNvSpPr/>
          <p:nvPr/>
        </p:nvSpPr>
        <p:spPr>
          <a:xfrm>
            <a:off x="17461800" y="7605720"/>
            <a:ext cx="826560" cy="1652400"/>
          </a:xfrm>
          <a:custGeom>
            <a:avLst/>
            <a:gdLst>
              <a:gd name="textAreaLeft" fmla="*/ 0 w 826560"/>
              <a:gd name="textAreaRight" fmla="*/ 826920 w 826560"/>
              <a:gd name="textAreaTop" fmla="*/ 0 h 1652400"/>
              <a:gd name="textAreaBottom" fmla="*/ 1652760 h 1652400"/>
            </a:gdLst>
            <a:ahLst/>
            <a:rect l="textAreaLeft" t="textAreaTop" r="textAreaRight" b="textAreaBottom"/>
            <a:pathLst>
              <a:path w="826769" h="1652904">
                <a:moveTo>
                  <a:pt x="826210" y="1652446"/>
                </a:moveTo>
                <a:lnTo>
                  <a:pt x="777676" y="1651044"/>
                </a:lnTo>
                <a:lnTo>
                  <a:pt x="729868" y="1646888"/>
                </a:lnTo>
                <a:lnTo>
                  <a:pt x="682876" y="1640056"/>
                </a:lnTo>
                <a:lnTo>
                  <a:pt x="636778" y="1630625"/>
                </a:lnTo>
                <a:lnTo>
                  <a:pt x="591650" y="1618674"/>
                </a:lnTo>
                <a:lnTo>
                  <a:pt x="547572" y="1604279"/>
                </a:lnTo>
                <a:lnTo>
                  <a:pt x="504619" y="1587518"/>
                </a:lnTo>
                <a:lnTo>
                  <a:pt x="462871" y="1568468"/>
                </a:lnTo>
                <a:lnTo>
                  <a:pt x="422403" y="1547208"/>
                </a:lnTo>
                <a:lnTo>
                  <a:pt x="383294" y="1523813"/>
                </a:lnTo>
                <a:lnTo>
                  <a:pt x="345621" y="1498363"/>
                </a:lnTo>
                <a:lnTo>
                  <a:pt x="309462" y="1470934"/>
                </a:lnTo>
                <a:lnTo>
                  <a:pt x="274894" y="1441605"/>
                </a:lnTo>
                <a:lnTo>
                  <a:pt x="241995" y="1410451"/>
                </a:lnTo>
                <a:lnTo>
                  <a:pt x="210841" y="1377552"/>
                </a:lnTo>
                <a:lnTo>
                  <a:pt x="181511" y="1342983"/>
                </a:lnTo>
                <a:lnTo>
                  <a:pt x="154083" y="1306824"/>
                </a:lnTo>
                <a:lnTo>
                  <a:pt x="128632" y="1269151"/>
                </a:lnTo>
                <a:lnTo>
                  <a:pt x="105238" y="1230042"/>
                </a:lnTo>
                <a:lnTo>
                  <a:pt x="83978" y="1189575"/>
                </a:lnTo>
                <a:lnTo>
                  <a:pt x="64928" y="1147826"/>
                </a:lnTo>
                <a:lnTo>
                  <a:pt x="48167" y="1104874"/>
                </a:lnTo>
                <a:lnTo>
                  <a:pt x="33772" y="1060795"/>
                </a:lnTo>
                <a:lnTo>
                  <a:pt x="21821" y="1015668"/>
                </a:lnTo>
                <a:lnTo>
                  <a:pt x="12390" y="969570"/>
                </a:lnTo>
                <a:lnTo>
                  <a:pt x="5558" y="922578"/>
                </a:lnTo>
                <a:lnTo>
                  <a:pt x="1402" y="874770"/>
                </a:lnTo>
                <a:lnTo>
                  <a:pt x="0" y="826223"/>
                </a:lnTo>
                <a:lnTo>
                  <a:pt x="1402" y="777676"/>
                </a:lnTo>
                <a:lnTo>
                  <a:pt x="5558" y="729868"/>
                </a:lnTo>
                <a:lnTo>
                  <a:pt x="12390" y="682876"/>
                </a:lnTo>
                <a:lnTo>
                  <a:pt x="21821" y="636777"/>
                </a:lnTo>
                <a:lnTo>
                  <a:pt x="33772" y="591650"/>
                </a:lnTo>
                <a:lnTo>
                  <a:pt x="48167" y="547572"/>
                </a:lnTo>
                <a:lnTo>
                  <a:pt x="64928" y="504619"/>
                </a:lnTo>
                <a:lnTo>
                  <a:pt x="83978" y="462871"/>
                </a:lnTo>
                <a:lnTo>
                  <a:pt x="105238" y="422403"/>
                </a:lnTo>
                <a:lnTo>
                  <a:pt x="128632" y="383294"/>
                </a:lnTo>
                <a:lnTo>
                  <a:pt x="154083" y="345621"/>
                </a:lnTo>
                <a:lnTo>
                  <a:pt x="181511" y="309462"/>
                </a:lnTo>
                <a:lnTo>
                  <a:pt x="210841" y="274894"/>
                </a:lnTo>
                <a:lnTo>
                  <a:pt x="241995" y="241995"/>
                </a:lnTo>
                <a:lnTo>
                  <a:pt x="274894" y="210841"/>
                </a:lnTo>
                <a:lnTo>
                  <a:pt x="309462" y="181511"/>
                </a:lnTo>
                <a:lnTo>
                  <a:pt x="345621" y="154083"/>
                </a:lnTo>
                <a:lnTo>
                  <a:pt x="383294" y="128633"/>
                </a:lnTo>
                <a:lnTo>
                  <a:pt x="422403" y="105238"/>
                </a:lnTo>
                <a:lnTo>
                  <a:pt x="462871" y="83978"/>
                </a:lnTo>
                <a:lnTo>
                  <a:pt x="504619" y="64928"/>
                </a:lnTo>
                <a:lnTo>
                  <a:pt x="547572" y="48167"/>
                </a:lnTo>
                <a:lnTo>
                  <a:pt x="591650" y="33772"/>
                </a:lnTo>
                <a:lnTo>
                  <a:pt x="636778" y="21821"/>
                </a:lnTo>
                <a:lnTo>
                  <a:pt x="682876" y="12390"/>
                </a:lnTo>
                <a:lnTo>
                  <a:pt x="729868" y="5558"/>
                </a:lnTo>
                <a:lnTo>
                  <a:pt x="777676" y="1402"/>
                </a:lnTo>
                <a:lnTo>
                  <a:pt x="826222" y="0"/>
                </a:lnTo>
                <a:lnTo>
                  <a:pt x="826222" y="1652446"/>
                </a:lnTo>
                <a:close/>
              </a:path>
            </a:pathLst>
          </a:custGeom>
          <a:solidFill>
            <a:srgbClr val="e1466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object 3"/>
          <p:cNvSpPr/>
          <p:nvPr/>
        </p:nvSpPr>
        <p:spPr>
          <a:xfrm>
            <a:off x="15009840" y="316440"/>
            <a:ext cx="2898360" cy="2768400"/>
          </a:xfrm>
          <a:custGeom>
            <a:avLst/>
            <a:gdLst>
              <a:gd name="textAreaLeft" fmla="*/ 0 w 2898360"/>
              <a:gd name="textAreaRight" fmla="*/ 2898720 w 2898360"/>
              <a:gd name="textAreaTop" fmla="*/ 0 h 2768400"/>
              <a:gd name="textAreaBottom" fmla="*/ 2768760 h 2768400"/>
            </a:gdLst>
            <a:ahLst/>
            <a:rect l="textAreaLeft" t="textAreaTop" r="textAreaRight" b="textAreaBottom"/>
            <a:pathLst>
              <a:path w="2898775" h="2768600">
                <a:moveTo>
                  <a:pt x="1580908" y="12700"/>
                </a:moveTo>
                <a:lnTo>
                  <a:pt x="1184580" y="12700"/>
                </a:lnTo>
                <a:lnTo>
                  <a:pt x="1234508" y="0"/>
                </a:lnTo>
                <a:lnTo>
                  <a:pt x="1532653" y="0"/>
                </a:lnTo>
                <a:lnTo>
                  <a:pt x="1580908" y="12700"/>
                </a:lnTo>
                <a:close/>
              </a:path>
              <a:path w="2898775" h="2768600">
                <a:moveTo>
                  <a:pt x="1596114" y="2755900"/>
                </a:moveTo>
                <a:lnTo>
                  <a:pt x="1184580" y="2755900"/>
                </a:lnTo>
                <a:lnTo>
                  <a:pt x="893534" y="2679700"/>
                </a:lnTo>
                <a:lnTo>
                  <a:pt x="846660" y="2654300"/>
                </a:lnTo>
                <a:lnTo>
                  <a:pt x="802057" y="2641600"/>
                </a:lnTo>
                <a:lnTo>
                  <a:pt x="758308" y="2616200"/>
                </a:lnTo>
                <a:lnTo>
                  <a:pt x="715431" y="2590800"/>
                </a:lnTo>
                <a:lnTo>
                  <a:pt x="673443" y="2565400"/>
                </a:lnTo>
                <a:lnTo>
                  <a:pt x="632365" y="2540000"/>
                </a:lnTo>
                <a:lnTo>
                  <a:pt x="592214" y="2514600"/>
                </a:lnTo>
                <a:lnTo>
                  <a:pt x="553009" y="2489200"/>
                </a:lnTo>
                <a:lnTo>
                  <a:pt x="514769" y="2463800"/>
                </a:lnTo>
                <a:lnTo>
                  <a:pt x="477512" y="2425700"/>
                </a:lnTo>
                <a:lnTo>
                  <a:pt x="441257" y="2400300"/>
                </a:lnTo>
                <a:lnTo>
                  <a:pt x="406022" y="2362200"/>
                </a:lnTo>
                <a:lnTo>
                  <a:pt x="371984" y="2324100"/>
                </a:lnTo>
                <a:lnTo>
                  <a:pt x="339314" y="2286000"/>
                </a:lnTo>
                <a:lnTo>
                  <a:pt x="308026" y="2247900"/>
                </a:lnTo>
                <a:lnTo>
                  <a:pt x="278131" y="2209800"/>
                </a:lnTo>
                <a:lnTo>
                  <a:pt x="249643" y="2171700"/>
                </a:lnTo>
                <a:lnTo>
                  <a:pt x="222574" y="2133600"/>
                </a:lnTo>
                <a:lnTo>
                  <a:pt x="196937" y="2095500"/>
                </a:lnTo>
                <a:lnTo>
                  <a:pt x="172744" y="2044700"/>
                </a:lnTo>
                <a:lnTo>
                  <a:pt x="150007" y="2006600"/>
                </a:lnTo>
                <a:lnTo>
                  <a:pt x="128740" y="1968500"/>
                </a:lnTo>
                <a:lnTo>
                  <a:pt x="108955" y="1917700"/>
                </a:lnTo>
                <a:lnTo>
                  <a:pt x="90121" y="1866900"/>
                </a:lnTo>
                <a:lnTo>
                  <a:pt x="73059" y="1828800"/>
                </a:lnTo>
                <a:lnTo>
                  <a:pt x="57774" y="1778000"/>
                </a:lnTo>
                <a:lnTo>
                  <a:pt x="44270" y="1727200"/>
                </a:lnTo>
                <a:lnTo>
                  <a:pt x="32552" y="1676400"/>
                </a:lnTo>
                <a:lnTo>
                  <a:pt x="22624" y="1625600"/>
                </a:lnTo>
                <a:lnTo>
                  <a:pt x="14492" y="1587500"/>
                </a:lnTo>
                <a:lnTo>
                  <a:pt x="8158" y="1536700"/>
                </a:lnTo>
                <a:lnTo>
                  <a:pt x="3629" y="1485900"/>
                </a:lnTo>
                <a:lnTo>
                  <a:pt x="908" y="1435100"/>
                </a:lnTo>
                <a:lnTo>
                  <a:pt x="0" y="1384300"/>
                </a:lnTo>
                <a:lnTo>
                  <a:pt x="908" y="1333500"/>
                </a:lnTo>
                <a:lnTo>
                  <a:pt x="3629" y="1282700"/>
                </a:lnTo>
                <a:lnTo>
                  <a:pt x="8158" y="1231900"/>
                </a:lnTo>
                <a:lnTo>
                  <a:pt x="14492" y="1181100"/>
                </a:lnTo>
                <a:lnTo>
                  <a:pt x="22624" y="1130300"/>
                </a:lnTo>
                <a:lnTo>
                  <a:pt x="32552" y="1079500"/>
                </a:lnTo>
                <a:lnTo>
                  <a:pt x="44270" y="1028700"/>
                </a:lnTo>
                <a:lnTo>
                  <a:pt x="57774" y="977900"/>
                </a:lnTo>
                <a:lnTo>
                  <a:pt x="73059" y="939800"/>
                </a:lnTo>
                <a:lnTo>
                  <a:pt x="90121" y="889000"/>
                </a:lnTo>
                <a:lnTo>
                  <a:pt x="108955" y="838200"/>
                </a:lnTo>
                <a:lnTo>
                  <a:pt x="128740" y="800100"/>
                </a:lnTo>
                <a:lnTo>
                  <a:pt x="150007" y="749300"/>
                </a:lnTo>
                <a:lnTo>
                  <a:pt x="172744" y="711200"/>
                </a:lnTo>
                <a:lnTo>
                  <a:pt x="196937" y="673100"/>
                </a:lnTo>
                <a:lnTo>
                  <a:pt x="222574" y="622300"/>
                </a:lnTo>
                <a:lnTo>
                  <a:pt x="249643" y="584200"/>
                </a:lnTo>
                <a:lnTo>
                  <a:pt x="278131" y="546100"/>
                </a:lnTo>
                <a:lnTo>
                  <a:pt x="308026" y="508000"/>
                </a:lnTo>
                <a:lnTo>
                  <a:pt x="339314" y="469900"/>
                </a:lnTo>
                <a:lnTo>
                  <a:pt x="371984" y="431800"/>
                </a:lnTo>
                <a:lnTo>
                  <a:pt x="406022" y="393700"/>
                </a:lnTo>
                <a:lnTo>
                  <a:pt x="441257" y="368300"/>
                </a:lnTo>
                <a:lnTo>
                  <a:pt x="477512" y="330200"/>
                </a:lnTo>
                <a:lnTo>
                  <a:pt x="514769" y="304800"/>
                </a:lnTo>
                <a:lnTo>
                  <a:pt x="553009" y="266700"/>
                </a:lnTo>
                <a:lnTo>
                  <a:pt x="592214" y="241300"/>
                </a:lnTo>
                <a:lnTo>
                  <a:pt x="632365" y="215900"/>
                </a:lnTo>
                <a:lnTo>
                  <a:pt x="673443" y="190500"/>
                </a:lnTo>
                <a:lnTo>
                  <a:pt x="715431" y="165100"/>
                </a:lnTo>
                <a:lnTo>
                  <a:pt x="758308" y="139700"/>
                </a:lnTo>
                <a:lnTo>
                  <a:pt x="802057" y="127000"/>
                </a:lnTo>
                <a:lnTo>
                  <a:pt x="846660" y="101600"/>
                </a:lnTo>
                <a:lnTo>
                  <a:pt x="893534" y="88900"/>
                </a:lnTo>
                <a:lnTo>
                  <a:pt x="940913" y="63500"/>
                </a:lnTo>
                <a:lnTo>
                  <a:pt x="1135020" y="12700"/>
                </a:lnTo>
                <a:lnTo>
                  <a:pt x="1628849" y="12700"/>
                </a:lnTo>
                <a:lnTo>
                  <a:pt x="1816936" y="63500"/>
                </a:lnTo>
                <a:lnTo>
                  <a:pt x="1242735" y="63500"/>
                </a:lnTo>
                <a:lnTo>
                  <a:pt x="1195834" y="76200"/>
                </a:lnTo>
                <a:lnTo>
                  <a:pt x="1149456" y="76200"/>
                </a:lnTo>
                <a:lnTo>
                  <a:pt x="969761" y="127000"/>
                </a:lnTo>
                <a:lnTo>
                  <a:pt x="926443" y="139700"/>
                </a:lnTo>
                <a:lnTo>
                  <a:pt x="883826" y="165100"/>
                </a:lnTo>
                <a:lnTo>
                  <a:pt x="841942" y="177800"/>
                </a:lnTo>
                <a:lnTo>
                  <a:pt x="800820" y="203200"/>
                </a:lnTo>
                <a:lnTo>
                  <a:pt x="760491" y="215900"/>
                </a:lnTo>
                <a:lnTo>
                  <a:pt x="720983" y="241300"/>
                </a:lnTo>
                <a:lnTo>
                  <a:pt x="682328" y="266700"/>
                </a:lnTo>
                <a:lnTo>
                  <a:pt x="644556" y="292100"/>
                </a:lnTo>
                <a:lnTo>
                  <a:pt x="607695" y="317500"/>
                </a:lnTo>
                <a:lnTo>
                  <a:pt x="571777" y="342900"/>
                </a:lnTo>
                <a:lnTo>
                  <a:pt x="536832" y="368300"/>
                </a:lnTo>
                <a:lnTo>
                  <a:pt x="502889" y="406400"/>
                </a:lnTo>
                <a:lnTo>
                  <a:pt x="469979" y="431800"/>
                </a:lnTo>
                <a:lnTo>
                  <a:pt x="438131" y="469900"/>
                </a:lnTo>
                <a:lnTo>
                  <a:pt x="407376" y="495300"/>
                </a:lnTo>
                <a:lnTo>
                  <a:pt x="377743" y="533400"/>
                </a:lnTo>
                <a:lnTo>
                  <a:pt x="349264" y="571500"/>
                </a:lnTo>
                <a:lnTo>
                  <a:pt x="321967" y="596900"/>
                </a:lnTo>
                <a:lnTo>
                  <a:pt x="295882" y="635000"/>
                </a:lnTo>
                <a:lnTo>
                  <a:pt x="271041" y="673100"/>
                </a:lnTo>
                <a:lnTo>
                  <a:pt x="247472" y="711200"/>
                </a:lnTo>
                <a:lnTo>
                  <a:pt x="225206" y="749300"/>
                </a:lnTo>
                <a:lnTo>
                  <a:pt x="204274" y="800100"/>
                </a:lnTo>
                <a:lnTo>
                  <a:pt x="184704" y="838200"/>
                </a:lnTo>
                <a:lnTo>
                  <a:pt x="166527" y="876300"/>
                </a:lnTo>
                <a:lnTo>
                  <a:pt x="149773" y="914400"/>
                </a:lnTo>
                <a:lnTo>
                  <a:pt x="134472" y="965200"/>
                </a:lnTo>
                <a:lnTo>
                  <a:pt x="120654" y="1003300"/>
                </a:lnTo>
                <a:lnTo>
                  <a:pt x="108349" y="1054100"/>
                </a:lnTo>
                <a:lnTo>
                  <a:pt x="97588" y="1092200"/>
                </a:lnTo>
                <a:lnTo>
                  <a:pt x="88400" y="1143000"/>
                </a:lnTo>
                <a:lnTo>
                  <a:pt x="80815" y="1193800"/>
                </a:lnTo>
                <a:lnTo>
                  <a:pt x="74863" y="1231900"/>
                </a:lnTo>
                <a:lnTo>
                  <a:pt x="70575" y="1282700"/>
                </a:lnTo>
                <a:lnTo>
                  <a:pt x="67979" y="1333500"/>
                </a:lnTo>
                <a:lnTo>
                  <a:pt x="67108" y="1384300"/>
                </a:lnTo>
                <a:lnTo>
                  <a:pt x="67979" y="1422400"/>
                </a:lnTo>
                <a:lnTo>
                  <a:pt x="70574" y="1473200"/>
                </a:lnTo>
                <a:lnTo>
                  <a:pt x="74863" y="1524000"/>
                </a:lnTo>
                <a:lnTo>
                  <a:pt x="80814" y="1574800"/>
                </a:lnTo>
                <a:lnTo>
                  <a:pt x="88399" y="1612900"/>
                </a:lnTo>
                <a:lnTo>
                  <a:pt x="97587" y="1663700"/>
                </a:lnTo>
                <a:lnTo>
                  <a:pt x="108349" y="1701800"/>
                </a:lnTo>
                <a:lnTo>
                  <a:pt x="120653" y="1752600"/>
                </a:lnTo>
                <a:lnTo>
                  <a:pt x="134471" y="1790700"/>
                </a:lnTo>
                <a:lnTo>
                  <a:pt x="149771" y="1841500"/>
                </a:lnTo>
                <a:lnTo>
                  <a:pt x="166525" y="1879600"/>
                </a:lnTo>
                <a:lnTo>
                  <a:pt x="184702" y="1930400"/>
                </a:lnTo>
                <a:lnTo>
                  <a:pt x="204271" y="1968500"/>
                </a:lnTo>
                <a:lnTo>
                  <a:pt x="225204" y="2006600"/>
                </a:lnTo>
                <a:lnTo>
                  <a:pt x="247469" y="2044700"/>
                </a:lnTo>
                <a:lnTo>
                  <a:pt x="271038" y="2082800"/>
                </a:lnTo>
                <a:lnTo>
                  <a:pt x="295879" y="2120900"/>
                </a:lnTo>
                <a:lnTo>
                  <a:pt x="321963" y="2159000"/>
                </a:lnTo>
                <a:lnTo>
                  <a:pt x="349260" y="2197100"/>
                </a:lnTo>
                <a:lnTo>
                  <a:pt x="377739" y="2235200"/>
                </a:lnTo>
                <a:lnTo>
                  <a:pt x="407372" y="2260600"/>
                </a:lnTo>
                <a:lnTo>
                  <a:pt x="438127" y="2298700"/>
                </a:lnTo>
                <a:lnTo>
                  <a:pt x="469974" y="2324100"/>
                </a:lnTo>
                <a:lnTo>
                  <a:pt x="502884" y="2362200"/>
                </a:lnTo>
                <a:lnTo>
                  <a:pt x="536827" y="2387600"/>
                </a:lnTo>
                <a:lnTo>
                  <a:pt x="571772" y="2413000"/>
                </a:lnTo>
                <a:lnTo>
                  <a:pt x="607690" y="2438400"/>
                </a:lnTo>
                <a:lnTo>
                  <a:pt x="644550" y="2476500"/>
                </a:lnTo>
                <a:lnTo>
                  <a:pt x="682323" y="2489200"/>
                </a:lnTo>
                <a:lnTo>
                  <a:pt x="720978" y="2514600"/>
                </a:lnTo>
                <a:lnTo>
                  <a:pt x="760485" y="2540000"/>
                </a:lnTo>
                <a:lnTo>
                  <a:pt x="800815" y="2565400"/>
                </a:lnTo>
                <a:lnTo>
                  <a:pt x="841937" y="2578100"/>
                </a:lnTo>
                <a:lnTo>
                  <a:pt x="883821" y="2603500"/>
                </a:lnTo>
                <a:lnTo>
                  <a:pt x="1058380" y="2654300"/>
                </a:lnTo>
                <a:lnTo>
                  <a:pt x="1149452" y="2679700"/>
                </a:lnTo>
                <a:lnTo>
                  <a:pt x="1195832" y="2679700"/>
                </a:lnTo>
                <a:lnTo>
                  <a:pt x="1242733" y="2692400"/>
                </a:lnTo>
                <a:lnTo>
                  <a:pt x="1337981" y="2692400"/>
                </a:lnTo>
                <a:lnTo>
                  <a:pt x="1386268" y="2705100"/>
                </a:lnTo>
                <a:lnTo>
                  <a:pt x="1800021" y="2705100"/>
                </a:lnTo>
                <a:lnTo>
                  <a:pt x="1596114" y="2755900"/>
                </a:lnTo>
                <a:close/>
              </a:path>
              <a:path w="2898775" h="2768600">
                <a:moveTo>
                  <a:pt x="2643447" y="406400"/>
                </a:moveTo>
                <a:lnTo>
                  <a:pt x="2594104" y="406400"/>
                </a:lnTo>
                <a:lnTo>
                  <a:pt x="2575735" y="393700"/>
                </a:lnTo>
                <a:lnTo>
                  <a:pt x="2560449" y="381000"/>
                </a:lnTo>
                <a:lnTo>
                  <a:pt x="2549068" y="368300"/>
                </a:lnTo>
                <a:lnTo>
                  <a:pt x="2225357" y="368300"/>
                </a:lnTo>
                <a:lnTo>
                  <a:pt x="2185556" y="330200"/>
                </a:lnTo>
                <a:lnTo>
                  <a:pt x="2144653" y="304800"/>
                </a:lnTo>
                <a:lnTo>
                  <a:pt x="2102704" y="266700"/>
                </a:lnTo>
                <a:lnTo>
                  <a:pt x="2059765" y="241300"/>
                </a:lnTo>
                <a:lnTo>
                  <a:pt x="2015893" y="215900"/>
                </a:lnTo>
                <a:lnTo>
                  <a:pt x="1971143" y="203200"/>
                </a:lnTo>
                <a:lnTo>
                  <a:pt x="1879239" y="152400"/>
                </a:lnTo>
                <a:lnTo>
                  <a:pt x="1832197" y="139700"/>
                </a:lnTo>
                <a:lnTo>
                  <a:pt x="1538237" y="63500"/>
                </a:lnTo>
                <a:lnTo>
                  <a:pt x="1816936" y="63500"/>
                </a:lnTo>
                <a:lnTo>
                  <a:pt x="1862904" y="76200"/>
                </a:lnTo>
                <a:lnTo>
                  <a:pt x="1910358" y="101600"/>
                </a:lnTo>
                <a:lnTo>
                  <a:pt x="1957008" y="114300"/>
                </a:lnTo>
                <a:lnTo>
                  <a:pt x="2002828" y="139700"/>
                </a:lnTo>
                <a:lnTo>
                  <a:pt x="2047787" y="165100"/>
                </a:lnTo>
                <a:lnTo>
                  <a:pt x="2091857" y="190500"/>
                </a:lnTo>
                <a:lnTo>
                  <a:pt x="2135010" y="215900"/>
                </a:lnTo>
                <a:lnTo>
                  <a:pt x="2177216" y="241300"/>
                </a:lnTo>
                <a:lnTo>
                  <a:pt x="2218447" y="266700"/>
                </a:lnTo>
                <a:lnTo>
                  <a:pt x="2258674" y="304800"/>
                </a:lnTo>
                <a:lnTo>
                  <a:pt x="2682705" y="304800"/>
                </a:lnTo>
                <a:lnTo>
                  <a:pt x="2688502" y="330200"/>
                </a:lnTo>
                <a:lnTo>
                  <a:pt x="2682705" y="368300"/>
                </a:lnTo>
                <a:lnTo>
                  <a:pt x="2666896" y="393700"/>
                </a:lnTo>
                <a:lnTo>
                  <a:pt x="2643447" y="406400"/>
                </a:lnTo>
                <a:close/>
              </a:path>
              <a:path w="2898775" h="2768600">
                <a:moveTo>
                  <a:pt x="2682705" y="304800"/>
                </a:moveTo>
                <a:lnTo>
                  <a:pt x="2549068" y="304800"/>
                </a:lnTo>
                <a:lnTo>
                  <a:pt x="2560449" y="292100"/>
                </a:lnTo>
                <a:lnTo>
                  <a:pt x="2575735" y="279400"/>
                </a:lnTo>
                <a:lnTo>
                  <a:pt x="2594104" y="266700"/>
                </a:lnTo>
                <a:lnTo>
                  <a:pt x="2643447" y="266700"/>
                </a:lnTo>
                <a:lnTo>
                  <a:pt x="2666896" y="279400"/>
                </a:lnTo>
                <a:lnTo>
                  <a:pt x="2682705" y="304800"/>
                </a:lnTo>
                <a:close/>
              </a:path>
              <a:path w="2898775" h="2768600">
                <a:moveTo>
                  <a:pt x="1165809" y="596900"/>
                </a:moveTo>
                <a:lnTo>
                  <a:pt x="1036703" y="596900"/>
                </a:lnTo>
                <a:lnTo>
                  <a:pt x="1076519" y="571500"/>
                </a:lnTo>
                <a:lnTo>
                  <a:pt x="1099380" y="571500"/>
                </a:lnTo>
                <a:lnTo>
                  <a:pt x="1101285" y="558800"/>
                </a:lnTo>
                <a:lnTo>
                  <a:pt x="1134979" y="419100"/>
                </a:lnTo>
                <a:lnTo>
                  <a:pt x="1157123" y="368300"/>
                </a:lnTo>
                <a:lnTo>
                  <a:pt x="1195329" y="330200"/>
                </a:lnTo>
                <a:lnTo>
                  <a:pt x="1219278" y="304800"/>
                </a:lnTo>
                <a:lnTo>
                  <a:pt x="1245443" y="292100"/>
                </a:lnTo>
                <a:lnTo>
                  <a:pt x="1523869" y="292100"/>
                </a:lnTo>
                <a:lnTo>
                  <a:pt x="1550032" y="304800"/>
                </a:lnTo>
                <a:lnTo>
                  <a:pt x="1573979" y="330200"/>
                </a:lnTo>
                <a:lnTo>
                  <a:pt x="1594902" y="342900"/>
                </a:lnTo>
                <a:lnTo>
                  <a:pt x="1603541" y="355600"/>
                </a:lnTo>
                <a:lnTo>
                  <a:pt x="1285353" y="355600"/>
                </a:lnTo>
                <a:lnTo>
                  <a:pt x="1269417" y="368300"/>
                </a:lnTo>
                <a:lnTo>
                  <a:pt x="1254376" y="368300"/>
                </a:lnTo>
                <a:lnTo>
                  <a:pt x="1240610" y="381000"/>
                </a:lnTo>
                <a:lnTo>
                  <a:pt x="1211034" y="419100"/>
                </a:lnTo>
                <a:lnTo>
                  <a:pt x="1172858" y="571500"/>
                </a:lnTo>
                <a:lnTo>
                  <a:pt x="1165809" y="596900"/>
                </a:lnTo>
                <a:close/>
              </a:path>
              <a:path w="2898775" h="2768600">
                <a:moveTo>
                  <a:pt x="2852232" y="673100"/>
                </a:moveTo>
                <a:lnTo>
                  <a:pt x="2802554" y="673100"/>
                </a:lnTo>
                <a:lnTo>
                  <a:pt x="2784283" y="660400"/>
                </a:lnTo>
                <a:lnTo>
                  <a:pt x="2768911" y="647700"/>
                </a:lnTo>
                <a:lnTo>
                  <a:pt x="2757199" y="635000"/>
                </a:lnTo>
                <a:lnTo>
                  <a:pt x="1647129" y="635000"/>
                </a:lnTo>
                <a:lnTo>
                  <a:pt x="1614526" y="609600"/>
                </a:lnTo>
                <a:lnTo>
                  <a:pt x="1596437" y="571500"/>
                </a:lnTo>
                <a:lnTo>
                  <a:pt x="1563387" y="431800"/>
                </a:lnTo>
                <a:lnTo>
                  <a:pt x="1558279" y="419100"/>
                </a:lnTo>
                <a:lnTo>
                  <a:pt x="1550650" y="406400"/>
                </a:lnTo>
                <a:lnTo>
                  <a:pt x="1540714" y="393700"/>
                </a:lnTo>
                <a:lnTo>
                  <a:pt x="1528686" y="381000"/>
                </a:lnTo>
                <a:lnTo>
                  <a:pt x="1514926" y="368300"/>
                </a:lnTo>
                <a:lnTo>
                  <a:pt x="1499890" y="368300"/>
                </a:lnTo>
                <a:lnTo>
                  <a:pt x="1483954" y="355600"/>
                </a:lnTo>
                <a:lnTo>
                  <a:pt x="1603541" y="355600"/>
                </a:lnTo>
                <a:lnTo>
                  <a:pt x="1612180" y="368300"/>
                </a:lnTo>
                <a:lnTo>
                  <a:pt x="1625445" y="393700"/>
                </a:lnTo>
                <a:lnTo>
                  <a:pt x="1634329" y="419100"/>
                </a:lnTo>
                <a:lnTo>
                  <a:pt x="1667719" y="558800"/>
                </a:lnTo>
                <a:lnTo>
                  <a:pt x="2884194" y="558800"/>
                </a:lnTo>
                <a:lnTo>
                  <a:pt x="2892252" y="571500"/>
                </a:lnTo>
                <a:lnTo>
                  <a:pt x="2898162" y="596900"/>
                </a:lnTo>
                <a:lnTo>
                  <a:pt x="2892252" y="635000"/>
                </a:lnTo>
                <a:lnTo>
                  <a:pt x="2876136" y="660400"/>
                </a:lnTo>
                <a:lnTo>
                  <a:pt x="2852232" y="673100"/>
                </a:lnTo>
                <a:close/>
              </a:path>
              <a:path w="2898775" h="2768600">
                <a:moveTo>
                  <a:pt x="818050" y="2247900"/>
                </a:moveTo>
                <a:lnTo>
                  <a:pt x="732532" y="2247900"/>
                </a:lnTo>
                <a:lnTo>
                  <a:pt x="712234" y="2235200"/>
                </a:lnTo>
                <a:lnTo>
                  <a:pt x="693506" y="2235200"/>
                </a:lnTo>
                <a:lnTo>
                  <a:pt x="676821" y="2209800"/>
                </a:lnTo>
                <a:lnTo>
                  <a:pt x="554385" y="2095500"/>
                </a:lnTo>
                <a:lnTo>
                  <a:pt x="540314" y="2082800"/>
                </a:lnTo>
                <a:lnTo>
                  <a:pt x="529264" y="2057400"/>
                </a:lnTo>
                <a:lnTo>
                  <a:pt x="521462" y="2032000"/>
                </a:lnTo>
                <a:lnTo>
                  <a:pt x="517137" y="2019300"/>
                </a:lnTo>
                <a:lnTo>
                  <a:pt x="516483" y="1993900"/>
                </a:lnTo>
                <a:lnTo>
                  <a:pt x="519468" y="1968500"/>
                </a:lnTo>
                <a:lnTo>
                  <a:pt x="525977" y="1955800"/>
                </a:lnTo>
                <a:lnTo>
                  <a:pt x="535895" y="1930400"/>
                </a:lnTo>
                <a:lnTo>
                  <a:pt x="616191" y="1803400"/>
                </a:lnTo>
                <a:lnTo>
                  <a:pt x="622210" y="1790700"/>
                </a:lnTo>
                <a:lnTo>
                  <a:pt x="624736" y="1778000"/>
                </a:lnTo>
                <a:lnTo>
                  <a:pt x="623736" y="1765300"/>
                </a:lnTo>
                <a:lnTo>
                  <a:pt x="619176" y="1752600"/>
                </a:lnTo>
                <a:lnTo>
                  <a:pt x="610324" y="1727200"/>
                </a:lnTo>
                <a:lnTo>
                  <a:pt x="601932" y="1714500"/>
                </a:lnTo>
                <a:lnTo>
                  <a:pt x="594027" y="1689100"/>
                </a:lnTo>
                <a:lnTo>
                  <a:pt x="586635" y="1663700"/>
                </a:lnTo>
                <a:lnTo>
                  <a:pt x="580129" y="1651000"/>
                </a:lnTo>
                <a:lnTo>
                  <a:pt x="570824" y="1651000"/>
                </a:lnTo>
                <a:lnTo>
                  <a:pt x="559187" y="1638300"/>
                </a:lnTo>
                <a:lnTo>
                  <a:pt x="545686" y="1638300"/>
                </a:lnTo>
                <a:lnTo>
                  <a:pt x="397589" y="1600200"/>
                </a:lnTo>
                <a:lnTo>
                  <a:pt x="376827" y="1587500"/>
                </a:lnTo>
                <a:lnTo>
                  <a:pt x="357552" y="1587500"/>
                </a:lnTo>
                <a:lnTo>
                  <a:pt x="340207" y="1574800"/>
                </a:lnTo>
                <a:lnTo>
                  <a:pt x="325240" y="1549400"/>
                </a:lnTo>
                <a:lnTo>
                  <a:pt x="313168" y="1536700"/>
                </a:lnTo>
                <a:lnTo>
                  <a:pt x="304331" y="1511300"/>
                </a:lnTo>
                <a:lnTo>
                  <a:pt x="298902" y="1498600"/>
                </a:lnTo>
                <a:lnTo>
                  <a:pt x="297054" y="1473200"/>
                </a:lnTo>
                <a:lnTo>
                  <a:pt x="297054" y="1295400"/>
                </a:lnTo>
                <a:lnTo>
                  <a:pt x="299489" y="1257300"/>
                </a:lnTo>
                <a:lnTo>
                  <a:pt x="306639" y="1231900"/>
                </a:lnTo>
                <a:lnTo>
                  <a:pt x="318276" y="1206500"/>
                </a:lnTo>
                <a:lnTo>
                  <a:pt x="334170" y="1181100"/>
                </a:lnTo>
                <a:lnTo>
                  <a:pt x="353881" y="1168400"/>
                </a:lnTo>
                <a:lnTo>
                  <a:pt x="376717" y="1143000"/>
                </a:lnTo>
                <a:lnTo>
                  <a:pt x="402097" y="1130300"/>
                </a:lnTo>
                <a:lnTo>
                  <a:pt x="429439" y="1130300"/>
                </a:lnTo>
                <a:lnTo>
                  <a:pt x="573835" y="1092200"/>
                </a:lnTo>
                <a:lnTo>
                  <a:pt x="576880" y="1092200"/>
                </a:lnTo>
                <a:lnTo>
                  <a:pt x="584367" y="1066800"/>
                </a:lnTo>
                <a:lnTo>
                  <a:pt x="592376" y="1041400"/>
                </a:lnTo>
                <a:lnTo>
                  <a:pt x="600878" y="1028700"/>
                </a:lnTo>
                <a:lnTo>
                  <a:pt x="609846" y="1003300"/>
                </a:lnTo>
                <a:lnTo>
                  <a:pt x="609518" y="1003300"/>
                </a:lnTo>
                <a:lnTo>
                  <a:pt x="532667" y="876300"/>
                </a:lnTo>
                <a:lnTo>
                  <a:pt x="519616" y="850900"/>
                </a:lnTo>
                <a:lnTo>
                  <a:pt x="511049" y="825500"/>
                </a:lnTo>
                <a:lnTo>
                  <a:pt x="507118" y="800100"/>
                </a:lnTo>
                <a:lnTo>
                  <a:pt x="507976" y="762000"/>
                </a:lnTo>
                <a:lnTo>
                  <a:pt x="523945" y="711200"/>
                </a:lnTo>
                <a:lnTo>
                  <a:pt x="557030" y="660400"/>
                </a:lnTo>
                <a:lnTo>
                  <a:pt x="674188" y="546100"/>
                </a:lnTo>
                <a:lnTo>
                  <a:pt x="696153" y="533400"/>
                </a:lnTo>
                <a:lnTo>
                  <a:pt x="720812" y="508000"/>
                </a:lnTo>
                <a:lnTo>
                  <a:pt x="747541" y="508000"/>
                </a:lnTo>
                <a:lnTo>
                  <a:pt x="775718" y="495300"/>
                </a:lnTo>
                <a:lnTo>
                  <a:pt x="832819" y="495300"/>
                </a:lnTo>
                <a:lnTo>
                  <a:pt x="860145" y="508000"/>
                </a:lnTo>
                <a:lnTo>
                  <a:pt x="885753" y="520700"/>
                </a:lnTo>
                <a:lnTo>
                  <a:pt x="969730" y="571500"/>
                </a:lnTo>
                <a:lnTo>
                  <a:pt x="767860" y="571500"/>
                </a:lnTo>
                <a:lnTo>
                  <a:pt x="752499" y="584200"/>
                </a:lnTo>
                <a:lnTo>
                  <a:pt x="738328" y="584200"/>
                </a:lnTo>
                <a:lnTo>
                  <a:pt x="725705" y="596900"/>
                </a:lnTo>
                <a:lnTo>
                  <a:pt x="608548" y="711200"/>
                </a:lnTo>
                <a:lnTo>
                  <a:pt x="597895" y="723900"/>
                </a:lnTo>
                <a:lnTo>
                  <a:pt x="589530" y="736600"/>
                </a:lnTo>
                <a:lnTo>
                  <a:pt x="583625" y="762000"/>
                </a:lnTo>
                <a:lnTo>
                  <a:pt x="580350" y="774700"/>
                </a:lnTo>
                <a:lnTo>
                  <a:pt x="582116" y="812800"/>
                </a:lnTo>
                <a:lnTo>
                  <a:pt x="671385" y="965200"/>
                </a:lnTo>
                <a:lnTo>
                  <a:pt x="679885" y="977900"/>
                </a:lnTo>
                <a:lnTo>
                  <a:pt x="683460" y="1003300"/>
                </a:lnTo>
                <a:lnTo>
                  <a:pt x="682062" y="1016000"/>
                </a:lnTo>
                <a:lnTo>
                  <a:pt x="675644" y="1041400"/>
                </a:lnTo>
                <a:lnTo>
                  <a:pt x="667447" y="1054100"/>
                </a:lnTo>
                <a:lnTo>
                  <a:pt x="659673" y="1079500"/>
                </a:lnTo>
                <a:lnTo>
                  <a:pt x="652350" y="1092200"/>
                </a:lnTo>
                <a:lnTo>
                  <a:pt x="645505" y="1104900"/>
                </a:lnTo>
                <a:lnTo>
                  <a:pt x="636335" y="1130300"/>
                </a:lnTo>
                <a:lnTo>
                  <a:pt x="623204" y="1143000"/>
                </a:lnTo>
                <a:lnTo>
                  <a:pt x="606770" y="1155700"/>
                </a:lnTo>
                <a:lnTo>
                  <a:pt x="587691" y="1168400"/>
                </a:lnTo>
                <a:lnTo>
                  <a:pt x="445988" y="1193800"/>
                </a:lnTo>
                <a:lnTo>
                  <a:pt x="430279" y="1206500"/>
                </a:lnTo>
                <a:lnTo>
                  <a:pt x="415695" y="1206500"/>
                </a:lnTo>
                <a:lnTo>
                  <a:pt x="402572" y="1219200"/>
                </a:lnTo>
                <a:lnTo>
                  <a:pt x="375419" y="1257300"/>
                </a:lnTo>
                <a:lnTo>
                  <a:pt x="369914" y="1295400"/>
                </a:lnTo>
                <a:lnTo>
                  <a:pt x="369914" y="1371600"/>
                </a:lnTo>
                <a:lnTo>
                  <a:pt x="370181" y="1371600"/>
                </a:lnTo>
                <a:lnTo>
                  <a:pt x="369914" y="1422400"/>
                </a:lnTo>
                <a:lnTo>
                  <a:pt x="369914" y="1473200"/>
                </a:lnTo>
                <a:lnTo>
                  <a:pt x="373162" y="1485900"/>
                </a:lnTo>
                <a:lnTo>
                  <a:pt x="382264" y="1511300"/>
                </a:lnTo>
                <a:lnTo>
                  <a:pt x="396249" y="1524000"/>
                </a:lnTo>
                <a:lnTo>
                  <a:pt x="414151" y="1524000"/>
                </a:lnTo>
                <a:lnTo>
                  <a:pt x="562236" y="1562100"/>
                </a:lnTo>
                <a:lnTo>
                  <a:pt x="592930" y="1574800"/>
                </a:lnTo>
                <a:lnTo>
                  <a:pt x="619372" y="1587500"/>
                </a:lnTo>
                <a:lnTo>
                  <a:pt x="640501" y="1612900"/>
                </a:lnTo>
                <a:lnTo>
                  <a:pt x="655260" y="1651000"/>
                </a:lnTo>
                <a:lnTo>
                  <a:pt x="662010" y="1663700"/>
                </a:lnTo>
                <a:lnTo>
                  <a:pt x="669231" y="1676400"/>
                </a:lnTo>
                <a:lnTo>
                  <a:pt x="676898" y="1701800"/>
                </a:lnTo>
                <a:lnTo>
                  <a:pt x="684986" y="1714500"/>
                </a:lnTo>
                <a:lnTo>
                  <a:pt x="695291" y="1752600"/>
                </a:lnTo>
                <a:lnTo>
                  <a:pt x="697521" y="1778000"/>
                </a:lnTo>
                <a:lnTo>
                  <a:pt x="691755" y="1816100"/>
                </a:lnTo>
                <a:lnTo>
                  <a:pt x="678070" y="1841500"/>
                </a:lnTo>
                <a:lnTo>
                  <a:pt x="597761" y="1968500"/>
                </a:lnTo>
                <a:lnTo>
                  <a:pt x="590420" y="1993900"/>
                </a:lnTo>
                <a:lnTo>
                  <a:pt x="594666" y="2032000"/>
                </a:lnTo>
                <a:lnTo>
                  <a:pt x="728338" y="2159000"/>
                </a:lnTo>
                <a:lnTo>
                  <a:pt x="762263" y="2184400"/>
                </a:lnTo>
                <a:lnTo>
                  <a:pt x="923612" y="2184400"/>
                </a:lnTo>
                <a:lnTo>
                  <a:pt x="837499" y="2235200"/>
                </a:lnTo>
                <a:lnTo>
                  <a:pt x="818050" y="2247900"/>
                </a:lnTo>
                <a:close/>
              </a:path>
              <a:path w="2898775" h="2768600">
                <a:moveTo>
                  <a:pt x="2884194" y="558800"/>
                </a:moveTo>
                <a:lnTo>
                  <a:pt x="2757199" y="558800"/>
                </a:lnTo>
                <a:lnTo>
                  <a:pt x="2768911" y="546100"/>
                </a:lnTo>
                <a:lnTo>
                  <a:pt x="2784283" y="533400"/>
                </a:lnTo>
                <a:lnTo>
                  <a:pt x="2802554" y="533400"/>
                </a:lnTo>
                <a:lnTo>
                  <a:pt x="2822961" y="520700"/>
                </a:lnTo>
                <a:lnTo>
                  <a:pt x="2852232" y="533400"/>
                </a:lnTo>
                <a:lnTo>
                  <a:pt x="2876136" y="546100"/>
                </a:lnTo>
                <a:lnTo>
                  <a:pt x="2884194" y="558800"/>
                </a:lnTo>
                <a:close/>
              </a:path>
              <a:path w="2898775" h="2768600">
                <a:moveTo>
                  <a:pt x="1029061" y="673100"/>
                </a:moveTo>
                <a:lnTo>
                  <a:pt x="989404" y="673100"/>
                </a:lnTo>
                <a:lnTo>
                  <a:pt x="970915" y="660400"/>
                </a:lnTo>
                <a:lnTo>
                  <a:pt x="847291" y="584200"/>
                </a:lnTo>
                <a:lnTo>
                  <a:pt x="832573" y="571500"/>
                </a:lnTo>
                <a:lnTo>
                  <a:pt x="969730" y="571500"/>
                </a:lnTo>
                <a:lnTo>
                  <a:pt x="1011719" y="596900"/>
                </a:lnTo>
                <a:lnTo>
                  <a:pt x="1165809" y="596900"/>
                </a:lnTo>
                <a:lnTo>
                  <a:pt x="1154446" y="609600"/>
                </a:lnTo>
                <a:lnTo>
                  <a:pt x="1139362" y="622300"/>
                </a:lnTo>
                <a:lnTo>
                  <a:pt x="1102710" y="647700"/>
                </a:lnTo>
                <a:lnTo>
                  <a:pt x="1084406" y="647700"/>
                </a:lnTo>
                <a:lnTo>
                  <a:pt x="1066301" y="660400"/>
                </a:lnTo>
                <a:lnTo>
                  <a:pt x="1048458" y="660400"/>
                </a:lnTo>
                <a:lnTo>
                  <a:pt x="1029061" y="673100"/>
                </a:lnTo>
                <a:close/>
              </a:path>
              <a:path w="2898775" h="2768600">
                <a:moveTo>
                  <a:pt x="1433383" y="812800"/>
                </a:moveTo>
                <a:lnTo>
                  <a:pt x="1336663" y="812800"/>
                </a:lnTo>
                <a:lnTo>
                  <a:pt x="1384654" y="800100"/>
                </a:lnTo>
                <a:lnTo>
                  <a:pt x="1433383" y="812800"/>
                </a:lnTo>
                <a:close/>
              </a:path>
              <a:path w="2898775" h="2768600">
                <a:moveTo>
                  <a:pt x="1479962" y="1993900"/>
                </a:moveTo>
                <a:lnTo>
                  <a:pt x="1289350" y="1993900"/>
                </a:lnTo>
                <a:lnTo>
                  <a:pt x="1152511" y="1955800"/>
                </a:lnTo>
                <a:lnTo>
                  <a:pt x="1110780" y="1930400"/>
                </a:lnTo>
                <a:lnTo>
                  <a:pt x="1070874" y="1905000"/>
                </a:lnTo>
                <a:lnTo>
                  <a:pt x="1032878" y="1879600"/>
                </a:lnTo>
                <a:lnTo>
                  <a:pt x="996877" y="1854200"/>
                </a:lnTo>
                <a:lnTo>
                  <a:pt x="962956" y="1828800"/>
                </a:lnTo>
                <a:lnTo>
                  <a:pt x="931522" y="1790700"/>
                </a:lnTo>
                <a:lnTo>
                  <a:pt x="902969" y="1752600"/>
                </a:lnTo>
                <a:lnTo>
                  <a:pt x="877353" y="1714500"/>
                </a:lnTo>
                <a:lnTo>
                  <a:pt x="854734" y="1676400"/>
                </a:lnTo>
                <a:lnTo>
                  <a:pt x="835170" y="1638300"/>
                </a:lnTo>
                <a:lnTo>
                  <a:pt x="818348" y="1587500"/>
                </a:lnTo>
                <a:lnTo>
                  <a:pt x="805228" y="1549400"/>
                </a:lnTo>
                <a:lnTo>
                  <a:pt x="795831" y="1498600"/>
                </a:lnTo>
                <a:lnTo>
                  <a:pt x="790177" y="1447800"/>
                </a:lnTo>
                <a:lnTo>
                  <a:pt x="788287" y="1397000"/>
                </a:lnTo>
                <a:lnTo>
                  <a:pt x="790177" y="1358900"/>
                </a:lnTo>
                <a:lnTo>
                  <a:pt x="795831" y="1308100"/>
                </a:lnTo>
                <a:lnTo>
                  <a:pt x="805228" y="1257300"/>
                </a:lnTo>
                <a:lnTo>
                  <a:pt x="818348" y="1219200"/>
                </a:lnTo>
                <a:lnTo>
                  <a:pt x="835170" y="1168400"/>
                </a:lnTo>
                <a:lnTo>
                  <a:pt x="854734" y="1130300"/>
                </a:lnTo>
                <a:lnTo>
                  <a:pt x="877353" y="1092200"/>
                </a:lnTo>
                <a:lnTo>
                  <a:pt x="902969" y="1054100"/>
                </a:lnTo>
                <a:lnTo>
                  <a:pt x="931522" y="1016000"/>
                </a:lnTo>
                <a:lnTo>
                  <a:pt x="962956" y="977900"/>
                </a:lnTo>
                <a:lnTo>
                  <a:pt x="996877" y="952500"/>
                </a:lnTo>
                <a:lnTo>
                  <a:pt x="1032878" y="914400"/>
                </a:lnTo>
                <a:lnTo>
                  <a:pt x="1070874" y="889000"/>
                </a:lnTo>
                <a:lnTo>
                  <a:pt x="1110780" y="876300"/>
                </a:lnTo>
                <a:lnTo>
                  <a:pt x="1152511" y="850900"/>
                </a:lnTo>
                <a:lnTo>
                  <a:pt x="1289350" y="812800"/>
                </a:lnTo>
                <a:lnTo>
                  <a:pt x="1481398" y="812800"/>
                </a:lnTo>
                <a:lnTo>
                  <a:pt x="1620133" y="850900"/>
                </a:lnTo>
                <a:lnTo>
                  <a:pt x="1668480" y="876300"/>
                </a:lnTo>
                <a:lnTo>
                  <a:pt x="1337071" y="876300"/>
                </a:lnTo>
                <a:lnTo>
                  <a:pt x="1245642" y="901700"/>
                </a:lnTo>
                <a:lnTo>
                  <a:pt x="1202167" y="914400"/>
                </a:lnTo>
                <a:lnTo>
                  <a:pt x="1160434" y="927100"/>
                </a:lnTo>
                <a:lnTo>
                  <a:pt x="1120628" y="952500"/>
                </a:lnTo>
                <a:lnTo>
                  <a:pt x="1082937" y="977900"/>
                </a:lnTo>
                <a:lnTo>
                  <a:pt x="1047547" y="1003300"/>
                </a:lnTo>
                <a:lnTo>
                  <a:pt x="1014643" y="1028700"/>
                </a:lnTo>
                <a:lnTo>
                  <a:pt x="984411" y="1066800"/>
                </a:lnTo>
                <a:lnTo>
                  <a:pt x="957039" y="1104900"/>
                </a:lnTo>
                <a:lnTo>
                  <a:pt x="932713" y="1143000"/>
                </a:lnTo>
                <a:lnTo>
                  <a:pt x="911618" y="1181100"/>
                </a:lnTo>
                <a:lnTo>
                  <a:pt x="893940" y="1219200"/>
                </a:lnTo>
                <a:lnTo>
                  <a:pt x="879867" y="1257300"/>
                </a:lnTo>
                <a:lnTo>
                  <a:pt x="869584" y="1308100"/>
                </a:lnTo>
                <a:lnTo>
                  <a:pt x="863278" y="1358900"/>
                </a:lnTo>
                <a:lnTo>
                  <a:pt x="861135" y="1397000"/>
                </a:lnTo>
                <a:lnTo>
                  <a:pt x="863278" y="1447800"/>
                </a:lnTo>
                <a:lnTo>
                  <a:pt x="869584" y="1498600"/>
                </a:lnTo>
                <a:lnTo>
                  <a:pt x="879867" y="1536700"/>
                </a:lnTo>
                <a:lnTo>
                  <a:pt x="893940" y="1587500"/>
                </a:lnTo>
                <a:lnTo>
                  <a:pt x="911618" y="1625600"/>
                </a:lnTo>
                <a:lnTo>
                  <a:pt x="932713" y="1663700"/>
                </a:lnTo>
                <a:lnTo>
                  <a:pt x="957039" y="1701800"/>
                </a:lnTo>
                <a:lnTo>
                  <a:pt x="984411" y="1739900"/>
                </a:lnTo>
                <a:lnTo>
                  <a:pt x="1014643" y="1778000"/>
                </a:lnTo>
                <a:lnTo>
                  <a:pt x="1047547" y="1803400"/>
                </a:lnTo>
                <a:lnTo>
                  <a:pt x="1082937" y="1828800"/>
                </a:lnTo>
                <a:lnTo>
                  <a:pt x="1120628" y="1854200"/>
                </a:lnTo>
                <a:lnTo>
                  <a:pt x="1160434" y="1879600"/>
                </a:lnTo>
                <a:lnTo>
                  <a:pt x="1202167" y="1892300"/>
                </a:lnTo>
                <a:lnTo>
                  <a:pt x="1245642" y="1905000"/>
                </a:lnTo>
                <a:lnTo>
                  <a:pt x="1290672" y="1917700"/>
                </a:lnTo>
                <a:lnTo>
                  <a:pt x="1337071" y="1917700"/>
                </a:lnTo>
                <a:lnTo>
                  <a:pt x="1384654" y="1930400"/>
                </a:lnTo>
                <a:lnTo>
                  <a:pt x="1658531" y="1930400"/>
                </a:lnTo>
                <a:lnTo>
                  <a:pt x="1616809" y="1955800"/>
                </a:lnTo>
                <a:lnTo>
                  <a:pt x="1479962" y="1993900"/>
                </a:lnTo>
                <a:close/>
              </a:path>
              <a:path w="2898775" h="2768600">
                <a:moveTo>
                  <a:pt x="2469311" y="1079500"/>
                </a:moveTo>
                <a:lnTo>
                  <a:pt x="2419617" y="1079500"/>
                </a:lnTo>
                <a:lnTo>
                  <a:pt x="2401337" y="1066800"/>
                </a:lnTo>
                <a:lnTo>
                  <a:pt x="2385961" y="1054100"/>
                </a:lnTo>
                <a:lnTo>
                  <a:pt x="2374254" y="1041400"/>
                </a:lnTo>
                <a:lnTo>
                  <a:pt x="1758482" y="1041400"/>
                </a:lnTo>
                <a:lnTo>
                  <a:pt x="1714360" y="990600"/>
                </a:lnTo>
                <a:lnTo>
                  <a:pt x="1673220" y="965200"/>
                </a:lnTo>
                <a:lnTo>
                  <a:pt x="1629645" y="939800"/>
                </a:lnTo>
                <a:lnTo>
                  <a:pt x="1583904" y="914400"/>
                </a:lnTo>
                <a:lnTo>
                  <a:pt x="1536265" y="901700"/>
                </a:lnTo>
                <a:lnTo>
                  <a:pt x="1436372" y="876300"/>
                </a:lnTo>
                <a:lnTo>
                  <a:pt x="1668480" y="876300"/>
                </a:lnTo>
                <a:lnTo>
                  <a:pt x="1714286" y="901700"/>
                </a:lnTo>
                <a:lnTo>
                  <a:pt x="1757426" y="939800"/>
                </a:lnTo>
                <a:lnTo>
                  <a:pt x="1797774" y="977900"/>
                </a:lnTo>
                <a:lnTo>
                  <a:pt x="2509331" y="977900"/>
                </a:lnTo>
                <a:lnTo>
                  <a:pt x="2515241" y="1003300"/>
                </a:lnTo>
                <a:lnTo>
                  <a:pt x="2509331" y="1041400"/>
                </a:lnTo>
                <a:lnTo>
                  <a:pt x="2493215" y="1066800"/>
                </a:lnTo>
                <a:lnTo>
                  <a:pt x="2469311" y="1079500"/>
                </a:lnTo>
                <a:close/>
              </a:path>
              <a:path w="2898775" h="2768600">
                <a:moveTo>
                  <a:pt x="2509331" y="977900"/>
                </a:moveTo>
                <a:lnTo>
                  <a:pt x="2374254" y="977900"/>
                </a:lnTo>
                <a:lnTo>
                  <a:pt x="2385961" y="952500"/>
                </a:lnTo>
                <a:lnTo>
                  <a:pt x="2401337" y="939800"/>
                </a:lnTo>
                <a:lnTo>
                  <a:pt x="2419617" y="939800"/>
                </a:lnTo>
                <a:lnTo>
                  <a:pt x="2440040" y="927100"/>
                </a:lnTo>
                <a:lnTo>
                  <a:pt x="2469311" y="939800"/>
                </a:lnTo>
                <a:lnTo>
                  <a:pt x="2493215" y="952500"/>
                </a:lnTo>
                <a:lnTo>
                  <a:pt x="2509331" y="977900"/>
                </a:lnTo>
                <a:close/>
              </a:path>
              <a:path w="2898775" h="2768600">
                <a:moveTo>
                  <a:pt x="1658531" y="1930400"/>
                </a:moveTo>
                <a:lnTo>
                  <a:pt x="1384654" y="1930400"/>
                </a:lnTo>
                <a:lnTo>
                  <a:pt x="1432238" y="1917700"/>
                </a:lnTo>
                <a:lnTo>
                  <a:pt x="1478638" y="1917700"/>
                </a:lnTo>
                <a:lnTo>
                  <a:pt x="1523669" y="1905000"/>
                </a:lnTo>
                <a:lnTo>
                  <a:pt x="1567144" y="1892300"/>
                </a:lnTo>
                <a:lnTo>
                  <a:pt x="1608877" y="1879600"/>
                </a:lnTo>
                <a:lnTo>
                  <a:pt x="1648681" y="1854200"/>
                </a:lnTo>
                <a:lnTo>
                  <a:pt x="1686372" y="1828800"/>
                </a:lnTo>
                <a:lnTo>
                  <a:pt x="1721761" y="1803400"/>
                </a:lnTo>
                <a:lnTo>
                  <a:pt x="1754664" y="1778000"/>
                </a:lnTo>
                <a:lnTo>
                  <a:pt x="1784893" y="1739900"/>
                </a:lnTo>
                <a:lnTo>
                  <a:pt x="1812264" y="1701800"/>
                </a:lnTo>
                <a:lnTo>
                  <a:pt x="1836589" y="1663700"/>
                </a:lnTo>
                <a:lnTo>
                  <a:pt x="1857682" y="1625600"/>
                </a:lnTo>
                <a:lnTo>
                  <a:pt x="1875358" y="1587500"/>
                </a:lnTo>
                <a:lnTo>
                  <a:pt x="1889430" y="1536700"/>
                </a:lnTo>
                <a:lnTo>
                  <a:pt x="1899712" y="1498600"/>
                </a:lnTo>
                <a:lnTo>
                  <a:pt x="1906018" y="1447800"/>
                </a:lnTo>
                <a:lnTo>
                  <a:pt x="1908161" y="1397000"/>
                </a:lnTo>
                <a:lnTo>
                  <a:pt x="1911027" y="1384300"/>
                </a:lnTo>
                <a:lnTo>
                  <a:pt x="1918840" y="1371600"/>
                </a:lnTo>
                <a:lnTo>
                  <a:pt x="2598013" y="1371600"/>
                </a:lnTo>
                <a:lnTo>
                  <a:pt x="2609725" y="1346200"/>
                </a:lnTo>
                <a:lnTo>
                  <a:pt x="2625097" y="1333500"/>
                </a:lnTo>
                <a:lnTo>
                  <a:pt x="2643368" y="1333500"/>
                </a:lnTo>
                <a:lnTo>
                  <a:pt x="2663774" y="1320800"/>
                </a:lnTo>
                <a:lnTo>
                  <a:pt x="2693046" y="1333500"/>
                </a:lnTo>
                <a:lnTo>
                  <a:pt x="2716949" y="1346200"/>
                </a:lnTo>
                <a:lnTo>
                  <a:pt x="2733066" y="1371600"/>
                </a:lnTo>
                <a:lnTo>
                  <a:pt x="2738975" y="1397000"/>
                </a:lnTo>
                <a:lnTo>
                  <a:pt x="2733066" y="1435100"/>
                </a:lnTo>
                <a:lnTo>
                  <a:pt x="1979940" y="1435100"/>
                </a:lnTo>
                <a:lnTo>
                  <a:pt x="1974791" y="1485900"/>
                </a:lnTo>
                <a:lnTo>
                  <a:pt x="1965423" y="1536700"/>
                </a:lnTo>
                <a:lnTo>
                  <a:pt x="1951870" y="1587500"/>
                </a:lnTo>
                <a:lnTo>
                  <a:pt x="1934162" y="1638300"/>
                </a:lnTo>
                <a:lnTo>
                  <a:pt x="1914589" y="1676400"/>
                </a:lnTo>
                <a:lnTo>
                  <a:pt x="1891961" y="1714500"/>
                </a:lnTo>
                <a:lnTo>
                  <a:pt x="1866336" y="1752600"/>
                </a:lnTo>
                <a:lnTo>
                  <a:pt x="1837776" y="1790700"/>
                </a:lnTo>
                <a:lnTo>
                  <a:pt x="1806340" y="1828800"/>
                </a:lnTo>
                <a:lnTo>
                  <a:pt x="1772428" y="1854200"/>
                </a:lnTo>
                <a:lnTo>
                  <a:pt x="1736429" y="1879600"/>
                </a:lnTo>
                <a:lnTo>
                  <a:pt x="1698434" y="1905000"/>
                </a:lnTo>
                <a:lnTo>
                  <a:pt x="1658531" y="1930400"/>
                </a:lnTo>
                <a:close/>
              </a:path>
              <a:path w="2898775" h="2768600">
                <a:moveTo>
                  <a:pt x="2693046" y="1473200"/>
                </a:moveTo>
                <a:lnTo>
                  <a:pt x="2643368" y="1473200"/>
                </a:lnTo>
                <a:lnTo>
                  <a:pt x="2625097" y="1460500"/>
                </a:lnTo>
                <a:lnTo>
                  <a:pt x="2609725" y="1447800"/>
                </a:lnTo>
                <a:lnTo>
                  <a:pt x="2598013" y="1435100"/>
                </a:lnTo>
                <a:lnTo>
                  <a:pt x="2733066" y="1435100"/>
                </a:lnTo>
                <a:lnTo>
                  <a:pt x="2716949" y="1460500"/>
                </a:lnTo>
                <a:lnTo>
                  <a:pt x="2693046" y="1473200"/>
                </a:lnTo>
                <a:close/>
              </a:path>
              <a:path w="2898775" h="2768600">
                <a:moveTo>
                  <a:pt x="2119702" y="2184400"/>
                </a:moveTo>
                <a:lnTo>
                  <a:pt x="2007046" y="2184400"/>
                </a:lnTo>
                <a:lnTo>
                  <a:pt x="2025137" y="2171700"/>
                </a:lnTo>
                <a:lnTo>
                  <a:pt x="2040970" y="2159000"/>
                </a:lnTo>
                <a:lnTo>
                  <a:pt x="2163417" y="2044700"/>
                </a:lnTo>
                <a:lnTo>
                  <a:pt x="2174652" y="2032000"/>
                </a:lnTo>
                <a:lnTo>
                  <a:pt x="2179868" y="2006600"/>
                </a:lnTo>
                <a:lnTo>
                  <a:pt x="2178894" y="1993900"/>
                </a:lnTo>
                <a:lnTo>
                  <a:pt x="2171559" y="1968500"/>
                </a:lnTo>
                <a:lnTo>
                  <a:pt x="2096139" y="1854200"/>
                </a:lnTo>
                <a:lnTo>
                  <a:pt x="2091335" y="1841500"/>
                </a:lnTo>
                <a:lnTo>
                  <a:pt x="2087698" y="1841500"/>
                </a:lnTo>
                <a:lnTo>
                  <a:pt x="2085393" y="1828800"/>
                </a:lnTo>
                <a:lnTo>
                  <a:pt x="2084588" y="1828800"/>
                </a:lnTo>
                <a:lnTo>
                  <a:pt x="2087451" y="1803400"/>
                </a:lnTo>
                <a:lnTo>
                  <a:pt x="2095257" y="1803400"/>
                </a:lnTo>
                <a:lnTo>
                  <a:pt x="2106834" y="1790700"/>
                </a:lnTo>
                <a:lnTo>
                  <a:pt x="2713035" y="1790700"/>
                </a:lnTo>
                <a:lnTo>
                  <a:pt x="2724745" y="1765300"/>
                </a:lnTo>
                <a:lnTo>
                  <a:pt x="2740127" y="1752600"/>
                </a:lnTo>
                <a:lnTo>
                  <a:pt x="2808092" y="1752600"/>
                </a:lnTo>
                <a:lnTo>
                  <a:pt x="2831995" y="1765300"/>
                </a:lnTo>
                <a:lnTo>
                  <a:pt x="2848112" y="1790700"/>
                </a:lnTo>
                <a:lnTo>
                  <a:pt x="2854022" y="1828800"/>
                </a:lnTo>
                <a:lnTo>
                  <a:pt x="2848112" y="1854200"/>
                </a:lnTo>
                <a:lnTo>
                  <a:pt x="2188047" y="1854200"/>
                </a:lnTo>
                <a:lnTo>
                  <a:pt x="2233425" y="1930400"/>
                </a:lnTo>
                <a:lnTo>
                  <a:pt x="2243335" y="1955800"/>
                </a:lnTo>
                <a:lnTo>
                  <a:pt x="2249838" y="1968500"/>
                </a:lnTo>
                <a:lnTo>
                  <a:pt x="2252825" y="1993900"/>
                </a:lnTo>
                <a:lnTo>
                  <a:pt x="2252183" y="2019300"/>
                </a:lnTo>
                <a:lnTo>
                  <a:pt x="2247856" y="2032000"/>
                </a:lnTo>
                <a:lnTo>
                  <a:pt x="2240048" y="2057400"/>
                </a:lnTo>
                <a:lnTo>
                  <a:pt x="2228990" y="2082800"/>
                </a:lnTo>
                <a:lnTo>
                  <a:pt x="2214910" y="2095500"/>
                </a:lnTo>
                <a:lnTo>
                  <a:pt x="2119702" y="2184400"/>
                </a:lnTo>
                <a:close/>
              </a:path>
              <a:path w="2898775" h="2768600">
                <a:moveTo>
                  <a:pt x="2808092" y="1892300"/>
                </a:moveTo>
                <a:lnTo>
                  <a:pt x="2740127" y="1892300"/>
                </a:lnTo>
                <a:lnTo>
                  <a:pt x="2724745" y="1879600"/>
                </a:lnTo>
                <a:lnTo>
                  <a:pt x="2713035" y="1854200"/>
                </a:lnTo>
                <a:lnTo>
                  <a:pt x="2848112" y="1854200"/>
                </a:lnTo>
                <a:lnTo>
                  <a:pt x="2831995" y="1879600"/>
                </a:lnTo>
                <a:lnTo>
                  <a:pt x="2808092" y="1892300"/>
                </a:lnTo>
                <a:close/>
              </a:path>
              <a:path w="2898775" h="2768600">
                <a:moveTo>
                  <a:pt x="923612" y="2184400"/>
                </a:moveTo>
                <a:lnTo>
                  <a:pt x="781068" y="2184400"/>
                </a:lnTo>
                <a:lnTo>
                  <a:pt x="799037" y="2171700"/>
                </a:lnTo>
                <a:lnTo>
                  <a:pt x="928206" y="2095500"/>
                </a:lnTo>
                <a:lnTo>
                  <a:pt x="957965" y="2082800"/>
                </a:lnTo>
                <a:lnTo>
                  <a:pt x="989620" y="2070100"/>
                </a:lnTo>
                <a:lnTo>
                  <a:pt x="1021750" y="2070100"/>
                </a:lnTo>
                <a:lnTo>
                  <a:pt x="1052935" y="2082800"/>
                </a:lnTo>
                <a:lnTo>
                  <a:pt x="1070532" y="2095500"/>
                </a:lnTo>
                <a:lnTo>
                  <a:pt x="1088394" y="2095500"/>
                </a:lnTo>
                <a:lnTo>
                  <a:pt x="1124654" y="2120900"/>
                </a:lnTo>
                <a:lnTo>
                  <a:pt x="1153922" y="2133600"/>
                </a:lnTo>
                <a:lnTo>
                  <a:pt x="1178164" y="2146300"/>
                </a:lnTo>
                <a:lnTo>
                  <a:pt x="979770" y="2146300"/>
                </a:lnTo>
                <a:lnTo>
                  <a:pt x="966668" y="2159000"/>
                </a:lnTo>
                <a:lnTo>
                  <a:pt x="923612" y="2184400"/>
                </a:lnTo>
                <a:close/>
              </a:path>
              <a:path w="2898775" h="2768600">
                <a:moveTo>
                  <a:pt x="1586147" y="2400300"/>
                </a:moveTo>
                <a:lnTo>
                  <a:pt x="1490361" y="2400300"/>
                </a:lnTo>
                <a:lnTo>
                  <a:pt x="1506848" y="2387600"/>
                </a:lnTo>
                <a:lnTo>
                  <a:pt x="1519460" y="2374900"/>
                </a:lnTo>
                <a:lnTo>
                  <a:pt x="1526975" y="2362200"/>
                </a:lnTo>
                <a:lnTo>
                  <a:pt x="1561518" y="2209800"/>
                </a:lnTo>
                <a:lnTo>
                  <a:pt x="1572869" y="2171700"/>
                </a:lnTo>
                <a:lnTo>
                  <a:pt x="1591144" y="2146300"/>
                </a:lnTo>
                <a:lnTo>
                  <a:pt x="1615394" y="2133600"/>
                </a:lnTo>
                <a:lnTo>
                  <a:pt x="1644666" y="2120900"/>
                </a:lnTo>
                <a:lnTo>
                  <a:pt x="1680926" y="2095500"/>
                </a:lnTo>
                <a:lnTo>
                  <a:pt x="1698788" y="2095500"/>
                </a:lnTo>
                <a:lnTo>
                  <a:pt x="1716385" y="2082800"/>
                </a:lnTo>
                <a:lnTo>
                  <a:pt x="1747570" y="2070100"/>
                </a:lnTo>
                <a:lnTo>
                  <a:pt x="1779699" y="2070100"/>
                </a:lnTo>
                <a:lnTo>
                  <a:pt x="1811350" y="2082800"/>
                </a:lnTo>
                <a:lnTo>
                  <a:pt x="1841101" y="2095500"/>
                </a:lnTo>
                <a:lnTo>
                  <a:pt x="1927222" y="2146300"/>
                </a:lnTo>
                <a:lnTo>
                  <a:pt x="1747640" y="2146300"/>
                </a:lnTo>
                <a:lnTo>
                  <a:pt x="1708828" y="2171700"/>
                </a:lnTo>
                <a:lnTo>
                  <a:pt x="1689064" y="2171700"/>
                </a:lnTo>
                <a:lnTo>
                  <a:pt x="1669151" y="2184400"/>
                </a:lnTo>
                <a:lnTo>
                  <a:pt x="1656237" y="2184400"/>
                </a:lnTo>
                <a:lnTo>
                  <a:pt x="1645546" y="2197100"/>
                </a:lnTo>
                <a:lnTo>
                  <a:pt x="1637494" y="2209800"/>
                </a:lnTo>
                <a:lnTo>
                  <a:pt x="1632497" y="2222500"/>
                </a:lnTo>
                <a:lnTo>
                  <a:pt x="1597930" y="2374900"/>
                </a:lnTo>
                <a:lnTo>
                  <a:pt x="1591184" y="2387600"/>
                </a:lnTo>
                <a:lnTo>
                  <a:pt x="1586147" y="2400300"/>
                </a:lnTo>
                <a:close/>
              </a:path>
              <a:path w="2898775" h="2768600">
                <a:moveTo>
                  <a:pt x="1552115" y="2451100"/>
                </a:moveTo>
                <a:lnTo>
                  <a:pt x="1217217" y="2451100"/>
                </a:lnTo>
                <a:lnTo>
                  <a:pt x="1201326" y="2425700"/>
                </a:lnTo>
                <a:lnTo>
                  <a:pt x="1188202" y="2413000"/>
                </a:lnTo>
                <a:lnTo>
                  <a:pt x="1178129" y="2387600"/>
                </a:lnTo>
                <a:lnTo>
                  <a:pt x="1171390" y="2374900"/>
                </a:lnTo>
                <a:lnTo>
                  <a:pt x="1136835" y="2222500"/>
                </a:lnTo>
                <a:lnTo>
                  <a:pt x="1131838" y="2209800"/>
                </a:lnTo>
                <a:lnTo>
                  <a:pt x="1123786" y="2197100"/>
                </a:lnTo>
                <a:lnTo>
                  <a:pt x="1113095" y="2184400"/>
                </a:lnTo>
                <a:lnTo>
                  <a:pt x="1100181" y="2184400"/>
                </a:lnTo>
                <a:lnTo>
                  <a:pt x="1080259" y="2171700"/>
                </a:lnTo>
                <a:lnTo>
                  <a:pt x="1060488" y="2171700"/>
                </a:lnTo>
                <a:lnTo>
                  <a:pt x="1021668" y="2146300"/>
                </a:lnTo>
                <a:lnTo>
                  <a:pt x="1178164" y="2146300"/>
                </a:lnTo>
                <a:lnTo>
                  <a:pt x="1196431" y="2171700"/>
                </a:lnTo>
                <a:lnTo>
                  <a:pt x="1207777" y="2209800"/>
                </a:lnTo>
                <a:lnTo>
                  <a:pt x="1242333" y="2362200"/>
                </a:lnTo>
                <a:lnTo>
                  <a:pt x="1249848" y="2374900"/>
                </a:lnTo>
                <a:lnTo>
                  <a:pt x="1262460" y="2387600"/>
                </a:lnTo>
                <a:lnTo>
                  <a:pt x="1278946" y="2400300"/>
                </a:lnTo>
                <a:lnTo>
                  <a:pt x="1586147" y="2400300"/>
                </a:lnTo>
                <a:lnTo>
                  <a:pt x="1581110" y="2413000"/>
                </a:lnTo>
                <a:lnTo>
                  <a:pt x="1567992" y="2425700"/>
                </a:lnTo>
                <a:lnTo>
                  <a:pt x="1552115" y="2451100"/>
                </a:lnTo>
                <a:close/>
              </a:path>
              <a:path w="2898775" h="2768600">
                <a:moveTo>
                  <a:pt x="2036776" y="2247900"/>
                </a:moveTo>
                <a:lnTo>
                  <a:pt x="1951270" y="2247900"/>
                </a:lnTo>
                <a:lnTo>
                  <a:pt x="1931833" y="2235200"/>
                </a:lnTo>
                <a:lnTo>
                  <a:pt x="1802639" y="2159000"/>
                </a:lnTo>
                <a:lnTo>
                  <a:pt x="1789545" y="2146300"/>
                </a:lnTo>
                <a:lnTo>
                  <a:pt x="1927222" y="2146300"/>
                </a:lnTo>
                <a:lnTo>
                  <a:pt x="1970282" y="2171700"/>
                </a:lnTo>
                <a:lnTo>
                  <a:pt x="1988244" y="2184400"/>
                </a:lnTo>
                <a:lnTo>
                  <a:pt x="2119702" y="2184400"/>
                </a:lnTo>
                <a:lnTo>
                  <a:pt x="2092499" y="2209800"/>
                </a:lnTo>
                <a:lnTo>
                  <a:pt x="2075807" y="2235200"/>
                </a:lnTo>
                <a:lnTo>
                  <a:pt x="2057075" y="2235200"/>
                </a:lnTo>
                <a:lnTo>
                  <a:pt x="2036776" y="2247900"/>
                </a:lnTo>
                <a:close/>
              </a:path>
              <a:path w="2898775" h="2768600">
                <a:moveTo>
                  <a:pt x="1800021" y="2705100"/>
                </a:moveTo>
                <a:lnTo>
                  <a:pt x="1386268" y="2705100"/>
                </a:lnTo>
                <a:lnTo>
                  <a:pt x="1436208" y="2692400"/>
                </a:lnTo>
                <a:lnTo>
                  <a:pt x="1534991" y="2692400"/>
                </a:lnTo>
                <a:lnTo>
                  <a:pt x="1583770" y="2679700"/>
                </a:lnTo>
                <a:lnTo>
                  <a:pt x="1632100" y="2679700"/>
                </a:lnTo>
                <a:lnTo>
                  <a:pt x="1820287" y="2628900"/>
                </a:lnTo>
                <a:lnTo>
                  <a:pt x="1865894" y="2603500"/>
                </a:lnTo>
                <a:lnTo>
                  <a:pt x="1910861" y="2590800"/>
                </a:lnTo>
                <a:lnTo>
                  <a:pt x="1955158" y="2565400"/>
                </a:lnTo>
                <a:lnTo>
                  <a:pt x="1998753" y="2552700"/>
                </a:lnTo>
                <a:lnTo>
                  <a:pt x="2041615" y="2527300"/>
                </a:lnTo>
                <a:lnTo>
                  <a:pt x="2083711" y="2501900"/>
                </a:lnTo>
                <a:lnTo>
                  <a:pt x="2125011" y="2476500"/>
                </a:lnTo>
                <a:lnTo>
                  <a:pt x="2165482" y="2438400"/>
                </a:lnTo>
                <a:lnTo>
                  <a:pt x="2205094" y="2413000"/>
                </a:lnTo>
                <a:lnTo>
                  <a:pt x="2491569" y="2413000"/>
                </a:lnTo>
                <a:lnTo>
                  <a:pt x="2503075" y="2387600"/>
                </a:lnTo>
                <a:lnTo>
                  <a:pt x="2518091" y="2374900"/>
                </a:lnTo>
                <a:lnTo>
                  <a:pt x="2584442" y="2374900"/>
                </a:lnTo>
                <a:lnTo>
                  <a:pt x="2607883" y="2387600"/>
                </a:lnTo>
                <a:lnTo>
                  <a:pt x="2623690" y="2413000"/>
                </a:lnTo>
                <a:lnTo>
                  <a:pt x="2629486" y="2438400"/>
                </a:lnTo>
                <a:lnTo>
                  <a:pt x="2623690" y="2476500"/>
                </a:lnTo>
                <a:lnTo>
                  <a:pt x="2237563" y="2476500"/>
                </a:lnTo>
                <a:lnTo>
                  <a:pt x="2197930" y="2501900"/>
                </a:lnTo>
                <a:lnTo>
                  <a:pt x="2157367" y="2527300"/>
                </a:lnTo>
                <a:lnTo>
                  <a:pt x="2115901" y="2552700"/>
                </a:lnTo>
                <a:lnTo>
                  <a:pt x="2073563" y="2578100"/>
                </a:lnTo>
                <a:lnTo>
                  <a:pt x="2030382" y="2603500"/>
                </a:lnTo>
                <a:lnTo>
                  <a:pt x="1986386" y="2628900"/>
                </a:lnTo>
                <a:lnTo>
                  <a:pt x="1941604" y="2654300"/>
                </a:lnTo>
                <a:lnTo>
                  <a:pt x="1896066" y="2667000"/>
                </a:lnTo>
                <a:lnTo>
                  <a:pt x="1849801" y="2692400"/>
                </a:lnTo>
                <a:lnTo>
                  <a:pt x="1800021" y="2705100"/>
                </a:lnTo>
                <a:close/>
              </a:path>
              <a:path w="2898775" h="2768600">
                <a:moveTo>
                  <a:pt x="1492969" y="2476500"/>
                </a:moveTo>
                <a:lnTo>
                  <a:pt x="1276334" y="2476500"/>
                </a:lnTo>
                <a:lnTo>
                  <a:pt x="1255275" y="2463800"/>
                </a:lnTo>
                <a:lnTo>
                  <a:pt x="1235404" y="2451100"/>
                </a:lnTo>
                <a:lnTo>
                  <a:pt x="1533912" y="2451100"/>
                </a:lnTo>
                <a:lnTo>
                  <a:pt x="1514031" y="2463800"/>
                </a:lnTo>
                <a:lnTo>
                  <a:pt x="1492969" y="2476500"/>
                </a:lnTo>
                <a:close/>
              </a:path>
              <a:path w="2898775" h="2768600">
                <a:moveTo>
                  <a:pt x="2584442" y="2514600"/>
                </a:moveTo>
                <a:lnTo>
                  <a:pt x="2534355" y="2514600"/>
                </a:lnTo>
                <a:lnTo>
                  <a:pt x="2515437" y="2501900"/>
                </a:lnTo>
                <a:lnTo>
                  <a:pt x="2499905" y="2489200"/>
                </a:lnTo>
                <a:lnTo>
                  <a:pt x="2488682" y="2476500"/>
                </a:lnTo>
                <a:lnTo>
                  <a:pt x="2623690" y="2476500"/>
                </a:lnTo>
                <a:lnTo>
                  <a:pt x="2607883" y="2489200"/>
                </a:lnTo>
                <a:lnTo>
                  <a:pt x="2584442" y="2514600"/>
                </a:lnTo>
                <a:close/>
              </a:path>
              <a:path w="2898775" h="2768600">
                <a:moveTo>
                  <a:pt x="1439161" y="2768600"/>
                </a:moveTo>
                <a:lnTo>
                  <a:pt x="1284780" y="2768600"/>
                </a:lnTo>
                <a:lnTo>
                  <a:pt x="1234508" y="2755900"/>
                </a:lnTo>
                <a:lnTo>
                  <a:pt x="1491790" y="2755900"/>
                </a:lnTo>
                <a:lnTo>
                  <a:pt x="1439161" y="2768600"/>
                </a:lnTo>
                <a:close/>
              </a:path>
            </a:pathLst>
          </a:custGeom>
          <a:solidFill>
            <a:srgbClr val="ffffff">
              <a:alpha val="7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object 4"/>
          <p:cNvSpPr/>
          <p:nvPr/>
        </p:nvSpPr>
        <p:spPr>
          <a:xfrm>
            <a:off x="942480" y="336960"/>
            <a:ext cx="1079640" cy="107964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1079640"/>
              <a:gd name="textAreaBottom" fmla="*/ 1080000 h 1079640"/>
            </a:gdLst>
            <a:ahLst/>
            <a:rect l="textAreaLeft" t="textAreaTop" r="textAreaRight" b="textAreaBottom"/>
            <a:pathLst>
              <a:path w="1080135" h="1080135">
                <a:moveTo>
                  <a:pt x="540014" y="1080029"/>
                </a:moveTo>
                <a:lnTo>
                  <a:pt x="490862" y="1077823"/>
                </a:lnTo>
                <a:lnTo>
                  <a:pt x="442946" y="1071329"/>
                </a:lnTo>
                <a:lnTo>
                  <a:pt x="396457" y="1060740"/>
                </a:lnTo>
                <a:lnTo>
                  <a:pt x="351586" y="1046245"/>
                </a:lnTo>
                <a:lnTo>
                  <a:pt x="308523" y="1028035"/>
                </a:lnTo>
                <a:lnTo>
                  <a:pt x="267459" y="1006302"/>
                </a:lnTo>
                <a:lnTo>
                  <a:pt x="228584" y="981234"/>
                </a:lnTo>
                <a:lnTo>
                  <a:pt x="192090" y="953025"/>
                </a:lnTo>
                <a:lnTo>
                  <a:pt x="158166" y="921863"/>
                </a:lnTo>
                <a:lnTo>
                  <a:pt x="127004" y="887939"/>
                </a:lnTo>
                <a:lnTo>
                  <a:pt x="98794" y="851445"/>
                </a:lnTo>
                <a:lnTo>
                  <a:pt x="73727" y="812570"/>
                </a:lnTo>
                <a:lnTo>
                  <a:pt x="51994" y="771506"/>
                </a:lnTo>
                <a:lnTo>
                  <a:pt x="33784" y="728443"/>
                </a:lnTo>
                <a:lnTo>
                  <a:pt x="19289" y="683572"/>
                </a:lnTo>
                <a:lnTo>
                  <a:pt x="8700" y="637083"/>
                </a:lnTo>
                <a:lnTo>
                  <a:pt x="2206" y="589167"/>
                </a:lnTo>
                <a:lnTo>
                  <a:pt x="0" y="540014"/>
                </a:lnTo>
                <a:lnTo>
                  <a:pt x="2206" y="490862"/>
                </a:lnTo>
                <a:lnTo>
                  <a:pt x="8700" y="442946"/>
                </a:lnTo>
                <a:lnTo>
                  <a:pt x="19289" y="396457"/>
                </a:lnTo>
                <a:lnTo>
                  <a:pt x="33784" y="351586"/>
                </a:lnTo>
                <a:lnTo>
                  <a:pt x="51994" y="308523"/>
                </a:lnTo>
                <a:lnTo>
                  <a:pt x="73727" y="267459"/>
                </a:lnTo>
                <a:lnTo>
                  <a:pt x="98794" y="228584"/>
                </a:lnTo>
                <a:lnTo>
                  <a:pt x="127004" y="192090"/>
                </a:lnTo>
                <a:lnTo>
                  <a:pt x="158166" y="158166"/>
                </a:lnTo>
                <a:lnTo>
                  <a:pt x="192090" y="127004"/>
                </a:lnTo>
                <a:lnTo>
                  <a:pt x="228584" y="98794"/>
                </a:lnTo>
                <a:lnTo>
                  <a:pt x="267459" y="73727"/>
                </a:lnTo>
                <a:lnTo>
                  <a:pt x="308523" y="51994"/>
                </a:lnTo>
                <a:lnTo>
                  <a:pt x="351586" y="33784"/>
                </a:lnTo>
                <a:lnTo>
                  <a:pt x="396457" y="19289"/>
                </a:lnTo>
                <a:lnTo>
                  <a:pt x="442946" y="8700"/>
                </a:lnTo>
                <a:lnTo>
                  <a:pt x="490862" y="2206"/>
                </a:lnTo>
                <a:lnTo>
                  <a:pt x="540014" y="0"/>
                </a:lnTo>
                <a:lnTo>
                  <a:pt x="589167" y="2206"/>
                </a:lnTo>
                <a:lnTo>
                  <a:pt x="637083" y="8700"/>
                </a:lnTo>
                <a:lnTo>
                  <a:pt x="683572" y="19289"/>
                </a:lnTo>
                <a:lnTo>
                  <a:pt x="728443" y="33784"/>
                </a:lnTo>
                <a:lnTo>
                  <a:pt x="771506" y="51994"/>
                </a:lnTo>
                <a:lnTo>
                  <a:pt x="812570" y="73727"/>
                </a:lnTo>
                <a:lnTo>
                  <a:pt x="851445" y="98794"/>
                </a:lnTo>
                <a:lnTo>
                  <a:pt x="887939" y="127004"/>
                </a:lnTo>
                <a:lnTo>
                  <a:pt x="921863" y="158166"/>
                </a:lnTo>
                <a:lnTo>
                  <a:pt x="953025" y="192090"/>
                </a:lnTo>
                <a:lnTo>
                  <a:pt x="981235" y="228584"/>
                </a:lnTo>
                <a:lnTo>
                  <a:pt x="1006302" y="267459"/>
                </a:lnTo>
                <a:lnTo>
                  <a:pt x="1028035" y="308523"/>
                </a:lnTo>
                <a:lnTo>
                  <a:pt x="1046245" y="351586"/>
                </a:lnTo>
                <a:lnTo>
                  <a:pt x="1060740" y="396457"/>
                </a:lnTo>
                <a:lnTo>
                  <a:pt x="1071329" y="442946"/>
                </a:lnTo>
                <a:lnTo>
                  <a:pt x="1077823" y="490862"/>
                </a:lnTo>
                <a:lnTo>
                  <a:pt x="1080029" y="540014"/>
                </a:lnTo>
                <a:lnTo>
                  <a:pt x="1077823" y="589167"/>
                </a:lnTo>
                <a:lnTo>
                  <a:pt x="1071329" y="637083"/>
                </a:lnTo>
                <a:lnTo>
                  <a:pt x="1060740" y="683572"/>
                </a:lnTo>
                <a:lnTo>
                  <a:pt x="1046245" y="728443"/>
                </a:lnTo>
                <a:lnTo>
                  <a:pt x="1028035" y="771506"/>
                </a:lnTo>
                <a:lnTo>
                  <a:pt x="1006302" y="812570"/>
                </a:lnTo>
                <a:lnTo>
                  <a:pt x="981235" y="851445"/>
                </a:lnTo>
                <a:lnTo>
                  <a:pt x="953025" y="887939"/>
                </a:lnTo>
                <a:lnTo>
                  <a:pt x="921863" y="921863"/>
                </a:lnTo>
                <a:lnTo>
                  <a:pt x="887939" y="953025"/>
                </a:lnTo>
                <a:lnTo>
                  <a:pt x="851445" y="981234"/>
                </a:lnTo>
                <a:lnTo>
                  <a:pt x="812570" y="1006302"/>
                </a:lnTo>
                <a:lnTo>
                  <a:pt x="771506" y="1028035"/>
                </a:lnTo>
                <a:lnTo>
                  <a:pt x="728443" y="1046245"/>
                </a:lnTo>
                <a:lnTo>
                  <a:pt x="683572" y="1060740"/>
                </a:lnTo>
                <a:lnTo>
                  <a:pt x="637083" y="1071329"/>
                </a:lnTo>
                <a:lnTo>
                  <a:pt x="589167" y="1077823"/>
                </a:lnTo>
                <a:lnTo>
                  <a:pt x="540014" y="1080029"/>
                </a:lnTo>
                <a:close/>
              </a:path>
            </a:pathLst>
          </a:custGeom>
          <a:solidFill>
            <a:srgbClr val="e1466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object 5" descr=""/>
          <p:cNvPicPr/>
          <p:nvPr/>
        </p:nvPicPr>
        <p:blipFill>
          <a:blip r:embed="rId1"/>
          <a:stretch/>
        </p:blipFill>
        <p:spPr>
          <a:xfrm>
            <a:off x="627120" y="1824840"/>
            <a:ext cx="104400" cy="104400"/>
          </a:xfrm>
          <a:prstGeom prst="rect">
            <a:avLst/>
          </a:prstGeom>
          <a:ln w="0">
            <a:noFill/>
          </a:ln>
        </p:spPr>
      </p:pic>
      <p:pic>
        <p:nvPicPr>
          <p:cNvPr id="138" name="object 6" descr=""/>
          <p:cNvPicPr/>
          <p:nvPr/>
        </p:nvPicPr>
        <p:blipFill>
          <a:blip r:embed="rId2"/>
          <a:stretch/>
        </p:blipFill>
        <p:spPr>
          <a:xfrm>
            <a:off x="627120" y="3501360"/>
            <a:ext cx="104400" cy="104400"/>
          </a:xfrm>
          <a:prstGeom prst="rect">
            <a:avLst/>
          </a:prstGeom>
          <a:ln w="0">
            <a:noFill/>
          </a:ln>
        </p:spPr>
      </p:pic>
      <p:pic>
        <p:nvPicPr>
          <p:cNvPr id="139" name="object 7" descr=""/>
          <p:cNvPicPr/>
          <p:nvPr/>
        </p:nvPicPr>
        <p:blipFill>
          <a:blip r:embed="rId3"/>
          <a:stretch/>
        </p:blipFill>
        <p:spPr>
          <a:xfrm>
            <a:off x="627120" y="5177880"/>
            <a:ext cx="104400" cy="104400"/>
          </a:xfrm>
          <a:prstGeom prst="rect">
            <a:avLst/>
          </a:prstGeom>
          <a:ln w="0">
            <a:noFill/>
          </a:ln>
        </p:spPr>
      </p:pic>
      <p:pic>
        <p:nvPicPr>
          <p:cNvPr id="140" name="object 8" descr=""/>
          <p:cNvPicPr/>
          <p:nvPr/>
        </p:nvPicPr>
        <p:blipFill>
          <a:blip r:embed="rId4"/>
          <a:stretch/>
        </p:blipFill>
        <p:spPr>
          <a:xfrm>
            <a:off x="627120" y="6435000"/>
            <a:ext cx="104400" cy="104400"/>
          </a:xfrm>
          <a:prstGeom prst="rect">
            <a:avLst/>
          </a:prstGeom>
          <a:ln w="0">
            <a:noFill/>
          </a:ln>
        </p:spPr>
      </p:pic>
      <p:pic>
        <p:nvPicPr>
          <p:cNvPr id="141" name="object 9" descr=""/>
          <p:cNvPicPr/>
          <p:nvPr/>
        </p:nvPicPr>
        <p:blipFill>
          <a:blip r:embed="rId5"/>
          <a:stretch/>
        </p:blipFill>
        <p:spPr>
          <a:xfrm>
            <a:off x="1025640" y="6744240"/>
            <a:ext cx="5028840" cy="1371240"/>
          </a:xfrm>
          <a:prstGeom prst="rect">
            <a:avLst/>
          </a:prstGeom>
          <a:ln w="0">
            <a:noFill/>
          </a:ln>
        </p:spPr>
      </p:pic>
      <p:pic>
        <p:nvPicPr>
          <p:cNvPr id="142" name="object 10" descr=""/>
          <p:cNvPicPr/>
          <p:nvPr/>
        </p:nvPicPr>
        <p:blipFill>
          <a:blip r:embed="rId6"/>
          <a:stretch/>
        </p:blipFill>
        <p:spPr>
          <a:xfrm>
            <a:off x="2678400" y="9201240"/>
            <a:ext cx="13591800" cy="885600"/>
          </a:xfrm>
          <a:prstGeom prst="rect">
            <a:avLst/>
          </a:prstGeom>
          <a:ln w="0">
            <a:noFill/>
          </a:ln>
        </p:spPr>
      </p:pic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321560" y="408600"/>
            <a:ext cx="524016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5500" spc="-137" strike="noStrike">
                <a:solidFill>
                  <a:srgbClr val="ffffff"/>
                </a:solidFill>
                <a:latin typeface="Lucida Sans Unicode"/>
              </a:rPr>
              <a:t>METHODOLOGY</a:t>
            </a:r>
            <a:endParaRPr b="0" lang="en-IN" sz="5500" spc="-1" strike="noStrike">
              <a:latin typeface="Calibri"/>
            </a:endParaRPr>
          </a:p>
        </p:txBody>
      </p:sp>
      <p:pic>
        <p:nvPicPr>
          <p:cNvPr id="144" name="object 12" descr=""/>
          <p:cNvPicPr/>
          <p:nvPr/>
        </p:nvPicPr>
        <p:blipFill>
          <a:blip r:embed="rId7"/>
          <a:stretch/>
        </p:blipFill>
        <p:spPr>
          <a:xfrm>
            <a:off x="608400" y="8516160"/>
            <a:ext cx="104400" cy="104400"/>
          </a:xfrm>
          <a:prstGeom prst="rect">
            <a:avLst/>
          </a:prstGeom>
          <a:ln w="0">
            <a:noFill/>
          </a:ln>
        </p:spPr>
      </p:pic>
      <p:sp>
        <p:nvSpPr>
          <p:cNvPr id="145" name="object 13"/>
          <p:cNvSpPr/>
          <p:nvPr/>
        </p:nvSpPr>
        <p:spPr>
          <a:xfrm>
            <a:off x="863280" y="1605960"/>
            <a:ext cx="16566840" cy="73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8080">
              <a:lnSpc>
                <a:spcPct val="117000"/>
              </a:lnSpc>
              <a:spcBef>
                <a:spcPts val="96"/>
              </a:spcBef>
            </a:pP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35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thorough</a:t>
            </a:r>
            <a:r>
              <a:rPr b="0" lang="en-IN" sz="2350" spc="-3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literature</a:t>
            </a:r>
            <a:r>
              <a:rPr b="0" lang="en-IN" sz="2350" spc="-3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52" strike="noStrike">
                <a:solidFill>
                  <a:srgbClr val="ffffff"/>
                </a:solidFill>
                <a:latin typeface="Lucida Sans Unicode"/>
              </a:rPr>
              <a:t>survey</a:t>
            </a:r>
            <a:r>
              <a:rPr b="0" lang="en-IN" sz="235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found</a:t>
            </a:r>
            <a:r>
              <a:rPr b="0" lang="en-IN" sz="2350" spc="-3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out</a:t>
            </a:r>
            <a:r>
              <a:rPr b="0" lang="en-IN" sz="2350" spc="-3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69" strike="noStrike">
                <a:solidFill>
                  <a:srgbClr val="ffffff"/>
                </a:solidFill>
                <a:latin typeface="Lucida Sans Unicode"/>
              </a:rPr>
              <a:t>that</a:t>
            </a:r>
            <a:r>
              <a:rPr b="0" lang="en-IN" sz="235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using</a:t>
            </a:r>
            <a:r>
              <a:rPr b="0" lang="en-IN" sz="2350" spc="-3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162" strike="noStrike">
                <a:solidFill>
                  <a:srgbClr val="ffffff"/>
                </a:solidFill>
                <a:latin typeface="Lucida Sans Unicode"/>
              </a:rPr>
              <a:t>an</a:t>
            </a:r>
            <a:r>
              <a:rPr b="0" lang="en-IN" sz="2350" spc="-3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182" strike="noStrike">
                <a:solidFill>
                  <a:srgbClr val="ffffff"/>
                </a:solidFill>
                <a:latin typeface="Arial Black"/>
              </a:rPr>
              <a:t>N-</a:t>
            </a:r>
            <a:r>
              <a:rPr b="0" lang="en-IN" sz="2350" spc="-1" strike="noStrike">
                <a:solidFill>
                  <a:srgbClr val="ffffff"/>
                </a:solidFill>
                <a:latin typeface="Arial Black"/>
              </a:rPr>
              <a:t>grams</a:t>
            </a:r>
            <a:r>
              <a:rPr b="0" lang="en-IN" sz="2350" spc="-22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26" strike="noStrike">
                <a:solidFill>
                  <a:srgbClr val="ffffff"/>
                </a:solidFill>
                <a:latin typeface="Arial Black"/>
              </a:rPr>
              <a:t>model</a:t>
            </a:r>
            <a:r>
              <a:rPr b="0" lang="en-IN" sz="2350" spc="-22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21" strike="noStrike">
                <a:solidFill>
                  <a:srgbClr val="ffffff"/>
                </a:solidFill>
                <a:latin typeface="Arial Black"/>
              </a:rPr>
              <a:t>along</a:t>
            </a:r>
            <a:r>
              <a:rPr b="0" lang="en-IN" sz="2350" spc="-22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92" strike="noStrike">
                <a:solidFill>
                  <a:srgbClr val="ffffff"/>
                </a:solidFill>
                <a:latin typeface="Arial Black"/>
              </a:rPr>
              <a:t>with</a:t>
            </a:r>
            <a:r>
              <a:rPr b="0" lang="en-IN" sz="2350" spc="-22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171" strike="noStrike">
                <a:solidFill>
                  <a:srgbClr val="ffffff"/>
                </a:solidFill>
                <a:latin typeface="Arial Black"/>
              </a:rPr>
              <a:t>PMI</a:t>
            </a:r>
            <a:r>
              <a:rPr b="0" lang="en-IN" sz="2350" spc="-22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52" strike="noStrike">
                <a:solidFill>
                  <a:srgbClr val="ffffff"/>
                </a:solidFill>
                <a:latin typeface="Arial Black"/>
              </a:rPr>
              <a:t>yielded</a:t>
            </a:r>
            <a:r>
              <a:rPr b="0" lang="en-IN" sz="2350" spc="-22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66" strike="noStrike">
                <a:solidFill>
                  <a:srgbClr val="ffffff"/>
                </a:solidFill>
                <a:latin typeface="Arial Black"/>
              </a:rPr>
              <a:t>the</a:t>
            </a:r>
            <a:r>
              <a:rPr b="0" lang="en-IN" sz="2350" spc="-22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12" strike="noStrike">
                <a:solidFill>
                  <a:srgbClr val="ffffff"/>
                </a:solidFill>
                <a:latin typeface="Arial Black"/>
              </a:rPr>
              <a:t>highest </a:t>
            </a:r>
            <a:r>
              <a:rPr b="0" lang="en-IN" sz="2350" spc="-46" strike="noStrike">
                <a:solidFill>
                  <a:srgbClr val="ffffff"/>
                </a:solidFill>
                <a:latin typeface="Arial Black"/>
              </a:rPr>
              <a:t>accuracy</a:t>
            </a:r>
            <a:r>
              <a:rPr b="0" lang="en-IN" sz="2350" spc="-26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52" strike="noStrike">
                <a:solidFill>
                  <a:srgbClr val="ffffff"/>
                </a:solidFill>
                <a:latin typeface="Lucida Sans Unicode"/>
              </a:rPr>
              <a:t>on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52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5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MSR</a:t>
            </a:r>
            <a:r>
              <a:rPr b="0" lang="en-IN" sz="235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117" strike="noStrike">
                <a:solidFill>
                  <a:srgbClr val="ffffff"/>
                </a:solidFill>
                <a:latin typeface="Lucida Sans Unicode"/>
              </a:rPr>
              <a:t>dataset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52" strike="noStrike">
                <a:solidFill>
                  <a:srgbClr val="ffffff"/>
                </a:solidFill>
                <a:latin typeface="Lucida Sans Unicode"/>
              </a:rPr>
              <a:t>challenge.</a:t>
            </a:r>
            <a:r>
              <a:rPr b="0" lang="en-IN" sz="235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222" strike="noStrike">
                <a:solidFill>
                  <a:srgbClr val="ffffff"/>
                </a:solidFill>
                <a:latin typeface="Lucida Sans Unicode"/>
              </a:rPr>
              <a:t>We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72" strike="noStrike">
                <a:solidFill>
                  <a:srgbClr val="ffffff"/>
                </a:solidFill>
                <a:latin typeface="Lucida Sans Unicode"/>
              </a:rPr>
              <a:t>tweak</a:t>
            </a:r>
            <a:r>
              <a:rPr b="0" lang="en-IN" sz="235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our</a:t>
            </a:r>
            <a:r>
              <a:rPr b="0" lang="en-IN" sz="235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94" strike="noStrike">
                <a:solidFill>
                  <a:srgbClr val="ffffff"/>
                </a:solidFill>
                <a:latin typeface="Lucida Sans Unicode"/>
              </a:rPr>
              <a:t>model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235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134" strike="noStrike">
                <a:solidFill>
                  <a:srgbClr val="ffffff"/>
                </a:solidFill>
                <a:latin typeface="Lucida Sans Unicode"/>
              </a:rPr>
              <a:t>be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293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35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77" strike="noStrike">
                <a:solidFill>
                  <a:srgbClr val="ffffff"/>
                </a:solidFill>
                <a:latin typeface="Lucida Sans Unicode"/>
              </a:rPr>
              <a:t>generative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94" strike="noStrike">
                <a:solidFill>
                  <a:srgbClr val="ffffff"/>
                </a:solidFill>
                <a:latin typeface="Lucida Sans Unicode"/>
              </a:rPr>
              <a:t>model</a:t>
            </a:r>
            <a:r>
              <a:rPr b="0" lang="en-IN" sz="235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rather</a:t>
            </a:r>
            <a:r>
              <a:rPr b="0" lang="en-IN" sz="235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83" strike="noStrike">
                <a:solidFill>
                  <a:srgbClr val="ffffff"/>
                </a:solidFill>
                <a:latin typeface="Lucida Sans Unicode"/>
              </a:rPr>
              <a:t>than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242" strike="noStrike">
                <a:solidFill>
                  <a:srgbClr val="ffffff"/>
                </a:solidFill>
                <a:latin typeface="Lucida Sans Unicode"/>
              </a:rPr>
              <a:t>a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classification-</a:t>
            </a:r>
            <a:r>
              <a:rPr b="0" lang="en-IN" sz="2350" spc="137" strike="noStrike">
                <a:solidFill>
                  <a:srgbClr val="ffffff"/>
                </a:solidFill>
                <a:latin typeface="Lucida Sans Unicode"/>
              </a:rPr>
              <a:t>based</a:t>
            </a:r>
            <a:r>
              <a:rPr b="0" lang="en-IN" sz="2350" spc="50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2" strike="noStrike">
                <a:solidFill>
                  <a:srgbClr val="ffffff"/>
                </a:solidFill>
                <a:latin typeface="Lucida Sans Unicode"/>
              </a:rPr>
              <a:t>model.</a:t>
            </a:r>
            <a:endParaRPr b="0" lang="en-IN" sz="2350" spc="-1" strike="noStrike">
              <a:latin typeface="Arial"/>
            </a:endParaRPr>
          </a:p>
          <a:p>
            <a:pPr marL="28080">
              <a:lnSpc>
                <a:spcPct val="117000"/>
              </a:lnSpc>
              <a:spcBef>
                <a:spcPts val="3300"/>
              </a:spcBef>
            </a:pP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An</a:t>
            </a:r>
            <a:r>
              <a:rPr b="0" lang="en-IN" sz="2350" spc="-92" strike="noStrike">
                <a:solidFill>
                  <a:srgbClr val="ffffff"/>
                </a:solidFill>
                <a:latin typeface="Lucida Sans Unicode"/>
              </a:rPr>
              <a:t> N-</a:t>
            </a:r>
            <a:r>
              <a:rPr b="0" lang="en-IN" sz="2350" spc="117" strike="noStrike">
                <a:solidFill>
                  <a:srgbClr val="ffffff"/>
                </a:solidFill>
                <a:latin typeface="Lucida Sans Unicode"/>
              </a:rPr>
              <a:t>grams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94" strike="noStrike">
                <a:solidFill>
                  <a:srgbClr val="ffffff"/>
                </a:solidFill>
                <a:latin typeface="Lucida Sans Unicode"/>
              </a:rPr>
              <a:t>model</a:t>
            </a:r>
            <a:r>
              <a:rPr b="0" lang="en-IN" sz="23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293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83" strike="noStrike">
                <a:solidFill>
                  <a:srgbClr val="ffffff"/>
                </a:solidFill>
                <a:latin typeface="Lucida Sans Unicode"/>
              </a:rPr>
              <a:t>type</a:t>
            </a:r>
            <a:r>
              <a:rPr b="0" lang="en-IN" sz="23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60" strike="noStrike">
                <a:solidFill>
                  <a:srgbClr val="ffffff"/>
                </a:solidFill>
                <a:latin typeface="Arial Black"/>
              </a:rPr>
              <a:t>probabilistic</a:t>
            </a:r>
            <a:r>
              <a:rPr b="0" lang="en-IN" sz="2350" spc="-26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Arial Black"/>
              </a:rPr>
              <a:t>languag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e</a:t>
            </a:r>
            <a:r>
              <a:rPr b="0" lang="en-IN" sz="23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94" strike="noStrike">
                <a:solidFill>
                  <a:srgbClr val="ffffff"/>
                </a:solidFill>
                <a:latin typeface="Lucida Sans Unicode"/>
              </a:rPr>
              <a:t>model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83" strike="noStrike">
                <a:solidFill>
                  <a:srgbClr val="ffffff"/>
                </a:solidFill>
                <a:latin typeface="Lucida Sans Unicode"/>
              </a:rPr>
              <a:t>used</a:t>
            </a:r>
            <a:r>
              <a:rPr b="0" lang="en-IN" sz="23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21" strike="noStrike">
                <a:solidFill>
                  <a:srgbClr val="ffffff"/>
                </a:solidFill>
                <a:latin typeface="Arial Black"/>
              </a:rPr>
              <a:t>natural</a:t>
            </a:r>
            <a:r>
              <a:rPr b="0" lang="en-IN" sz="2350" spc="-26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Arial Black"/>
              </a:rPr>
              <a:t>language</a:t>
            </a:r>
            <a:r>
              <a:rPr b="0" lang="en-IN" sz="2350" spc="-26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66" strike="noStrike">
                <a:solidFill>
                  <a:srgbClr val="ffffff"/>
                </a:solidFill>
                <a:latin typeface="Arial Black"/>
              </a:rPr>
              <a:t>processing</a:t>
            </a:r>
            <a:r>
              <a:rPr b="0" lang="en-IN" sz="2350" spc="-26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21" strike="noStrike">
                <a:solidFill>
                  <a:srgbClr val="ffffff"/>
                </a:solidFill>
                <a:latin typeface="Arial Black"/>
              </a:rPr>
              <a:t>(NLP</a:t>
            </a:r>
            <a:r>
              <a:rPr b="0" lang="en-IN" sz="2350" spc="-21" strike="noStrike">
                <a:solidFill>
                  <a:srgbClr val="ffffff"/>
                </a:solidFill>
                <a:latin typeface="Lucida Sans Unicode"/>
              </a:rPr>
              <a:t>) </a:t>
            </a:r>
            <a:r>
              <a:rPr b="0" lang="en-IN" sz="2350" spc="148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235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83" strike="noStrike">
                <a:solidFill>
                  <a:srgbClr val="ffffff"/>
                </a:solidFill>
                <a:latin typeface="Lucida Sans Unicode"/>
              </a:rPr>
              <a:t>computational</a:t>
            </a:r>
            <a:r>
              <a:rPr b="0" lang="en-IN" sz="235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2" strike="noStrike">
                <a:solidFill>
                  <a:srgbClr val="ffffff"/>
                </a:solidFill>
                <a:latin typeface="Lucida Sans Unicode"/>
              </a:rPr>
              <a:t>linguistics.</a:t>
            </a:r>
            <a:r>
              <a:rPr b="0" lang="en-IN" sz="235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52" strike="noStrike">
                <a:solidFill>
                  <a:srgbClr val="ffffff"/>
                </a:solidFill>
                <a:latin typeface="Lucida Sans Unicode"/>
              </a:rPr>
              <a:t>It</a:t>
            </a:r>
            <a:r>
              <a:rPr b="0" lang="en-IN" sz="235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35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32" strike="noStrike">
                <a:solidFill>
                  <a:srgbClr val="ffffff"/>
                </a:solidFill>
                <a:latin typeface="Arial Black"/>
              </a:rPr>
              <a:t>based</a:t>
            </a:r>
            <a:r>
              <a:rPr b="0" lang="en-IN" sz="2350" spc="-270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26" strike="noStrike">
                <a:solidFill>
                  <a:srgbClr val="ffffff"/>
                </a:solidFill>
                <a:latin typeface="Arial Black"/>
              </a:rPr>
              <a:t>on</a:t>
            </a:r>
            <a:r>
              <a:rPr b="0" lang="en-IN" sz="2350" spc="-276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66" strike="noStrike">
                <a:solidFill>
                  <a:srgbClr val="ffffff"/>
                </a:solidFill>
                <a:latin typeface="Arial Black"/>
              </a:rPr>
              <a:t>the</a:t>
            </a:r>
            <a:r>
              <a:rPr b="0" lang="en-IN" sz="2350" spc="-270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41" strike="noStrike">
                <a:solidFill>
                  <a:srgbClr val="ffffff"/>
                </a:solidFill>
                <a:latin typeface="Arial Black"/>
              </a:rPr>
              <a:t>Markov</a:t>
            </a:r>
            <a:r>
              <a:rPr b="0" lang="en-IN" sz="2350" spc="-276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26" strike="noStrike">
                <a:solidFill>
                  <a:srgbClr val="ffffff"/>
                </a:solidFill>
                <a:latin typeface="Arial Black"/>
              </a:rPr>
              <a:t>assumption</a:t>
            </a:r>
            <a:r>
              <a:rPr b="0" lang="en-IN" sz="2350" spc="-140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63" strike="noStrike">
                <a:solidFill>
                  <a:srgbClr val="ffffff"/>
                </a:solidFill>
                <a:latin typeface="Lucida Sans Unicode"/>
              </a:rPr>
              <a:t>which</a:t>
            </a:r>
            <a:r>
              <a:rPr b="0" lang="en-IN" sz="235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49" strike="noStrike">
                <a:solidFill>
                  <a:srgbClr val="ffffff"/>
                </a:solidFill>
                <a:latin typeface="Lucida Sans Unicode"/>
              </a:rPr>
              <a:t>allows</a:t>
            </a:r>
            <a:r>
              <a:rPr b="0" lang="en-IN" sz="235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us</a:t>
            </a:r>
            <a:r>
              <a:rPr b="0" lang="en-IN" sz="235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235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128" strike="noStrike">
                <a:solidFill>
                  <a:srgbClr val="ffffff"/>
                </a:solidFill>
                <a:latin typeface="Lucida Sans Unicode"/>
              </a:rPr>
              <a:t>assume</a:t>
            </a:r>
            <a:r>
              <a:rPr b="0" lang="en-IN" sz="235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69" strike="noStrike">
                <a:solidFill>
                  <a:srgbClr val="ffffff"/>
                </a:solidFill>
                <a:latin typeface="Lucida Sans Unicode"/>
              </a:rPr>
              <a:t>that</a:t>
            </a:r>
            <a:r>
              <a:rPr b="0" lang="en-IN" sz="235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29" strike="noStrike">
                <a:solidFill>
                  <a:srgbClr val="ffffff"/>
                </a:solidFill>
                <a:latin typeface="Lucida Sans Unicode"/>
              </a:rPr>
              <a:t>the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probability</a:t>
            </a:r>
            <a:r>
              <a:rPr b="0" lang="en-IN" sz="235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35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293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35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49" strike="noStrike">
                <a:solidFill>
                  <a:srgbClr val="ffffff"/>
                </a:solidFill>
                <a:latin typeface="Lucida Sans Unicode"/>
              </a:rPr>
              <a:t>word</a:t>
            </a:r>
            <a:r>
              <a:rPr b="0" lang="en-IN" sz="235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235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293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35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52" strike="noStrike">
                <a:solidFill>
                  <a:srgbClr val="ffffff"/>
                </a:solidFill>
                <a:latin typeface="Lucida Sans Unicode"/>
              </a:rPr>
              <a:t>text</a:t>
            </a:r>
            <a:r>
              <a:rPr b="0" lang="en-IN" sz="235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97" strike="noStrike">
                <a:solidFill>
                  <a:srgbClr val="ffffff"/>
                </a:solidFill>
                <a:latin typeface="Lucida Sans Unicode"/>
              </a:rPr>
              <a:t>depends</a:t>
            </a:r>
            <a:r>
              <a:rPr b="0" lang="en-IN" sz="235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only</a:t>
            </a:r>
            <a:r>
              <a:rPr b="0" lang="en-IN" sz="235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52" strike="noStrike">
                <a:solidFill>
                  <a:srgbClr val="ffffff"/>
                </a:solidFill>
                <a:latin typeface="Lucida Sans Unicode"/>
              </a:rPr>
              <a:t>on</a:t>
            </a:r>
            <a:r>
              <a:rPr b="0" lang="en-IN" sz="235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52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5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52" strike="noStrike">
                <a:solidFill>
                  <a:srgbClr val="ffffff"/>
                </a:solidFill>
                <a:latin typeface="Arial Black"/>
              </a:rPr>
              <a:t>previous</a:t>
            </a:r>
            <a:r>
              <a:rPr b="0" lang="en-IN" sz="2350" spc="-250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299" strike="noStrike">
                <a:solidFill>
                  <a:srgbClr val="ffffff"/>
                </a:solidFill>
                <a:latin typeface="Arial Black"/>
              </a:rPr>
              <a:t>n-</a:t>
            </a:r>
            <a:r>
              <a:rPr b="0" lang="en-IN" sz="2350" spc="-676" strike="noStrike">
                <a:solidFill>
                  <a:srgbClr val="ffffff"/>
                </a:solidFill>
                <a:latin typeface="Arial Black"/>
              </a:rPr>
              <a:t>1</a:t>
            </a:r>
            <a:r>
              <a:rPr b="0" lang="en-IN" sz="2350" spc="-250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12" strike="noStrike">
                <a:solidFill>
                  <a:srgbClr val="ffffff"/>
                </a:solidFill>
                <a:latin typeface="Arial Black"/>
              </a:rPr>
              <a:t>words.</a:t>
            </a:r>
            <a:endParaRPr b="0" lang="en-IN" sz="2350" spc="-1" strike="noStrike">
              <a:latin typeface="Arial"/>
            </a:endParaRPr>
          </a:p>
          <a:p>
            <a:pPr marL="28080">
              <a:lnSpc>
                <a:spcPct val="117000"/>
              </a:lnSpc>
              <a:spcBef>
                <a:spcPts val="3300"/>
              </a:spcBef>
            </a:pPr>
            <a:r>
              <a:rPr b="0" lang="en-IN" sz="2350" spc="-41" strike="noStrike">
                <a:solidFill>
                  <a:srgbClr val="ffffff"/>
                </a:solidFill>
                <a:latin typeface="Arial Black"/>
              </a:rPr>
              <a:t>An</a:t>
            </a:r>
            <a:r>
              <a:rPr b="0" lang="en-IN" sz="2350" spc="-26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182" strike="noStrike">
                <a:solidFill>
                  <a:srgbClr val="ffffff"/>
                </a:solidFill>
                <a:latin typeface="Arial Black"/>
              </a:rPr>
              <a:t>N-</a:t>
            </a:r>
            <a:r>
              <a:rPr b="0" lang="en-IN" sz="2350" spc="-1" strike="noStrike">
                <a:solidFill>
                  <a:srgbClr val="ffffff"/>
                </a:solidFill>
                <a:latin typeface="Arial Black"/>
              </a:rPr>
              <a:t>gram</a:t>
            </a:r>
            <a:r>
              <a:rPr b="0" lang="en-IN" sz="2350" spc="-26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114" strike="noStrike">
                <a:solidFill>
                  <a:srgbClr val="ffffff"/>
                </a:solidFill>
                <a:latin typeface="Arial Black"/>
              </a:rPr>
              <a:t>is</a:t>
            </a:r>
            <a:r>
              <a:rPr b="0" lang="en-IN" sz="2350" spc="-26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21" strike="noStrike">
                <a:solidFill>
                  <a:srgbClr val="ffffff"/>
                </a:solidFill>
                <a:latin typeface="Arial Black"/>
              </a:rPr>
              <a:t>simply</a:t>
            </a:r>
            <a:r>
              <a:rPr b="0" lang="en-IN" sz="2350" spc="-26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Arial Black"/>
              </a:rPr>
              <a:t>a</a:t>
            </a:r>
            <a:r>
              <a:rPr b="0" lang="en-IN" sz="2350" spc="-26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72" strike="noStrike">
                <a:solidFill>
                  <a:srgbClr val="ffffff"/>
                </a:solidFill>
                <a:latin typeface="Arial Black"/>
              </a:rPr>
              <a:t>sequence</a:t>
            </a:r>
            <a:r>
              <a:rPr b="0" lang="en-IN" sz="2350" spc="-26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75" strike="noStrike">
                <a:solidFill>
                  <a:srgbClr val="ffffff"/>
                </a:solidFill>
                <a:latin typeface="Arial Black"/>
              </a:rPr>
              <a:t>of</a:t>
            </a:r>
            <a:r>
              <a:rPr b="0" lang="en-IN" sz="2350" spc="-26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205" strike="noStrike">
                <a:solidFill>
                  <a:srgbClr val="ffffff"/>
                </a:solidFill>
                <a:latin typeface="Arial Black"/>
              </a:rPr>
              <a:t>N</a:t>
            </a:r>
            <a:r>
              <a:rPr b="0" lang="en-IN" sz="2350" spc="-262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50" spc="-111" strike="noStrike">
                <a:solidFill>
                  <a:srgbClr val="ffffff"/>
                </a:solidFill>
                <a:latin typeface="Arial Black"/>
              </a:rPr>
              <a:t>words</a:t>
            </a:r>
            <a:r>
              <a:rPr b="0" lang="en-IN" sz="2350" spc="-111" strike="noStrike">
                <a:solidFill>
                  <a:srgbClr val="ffffff"/>
                </a:solidFill>
                <a:latin typeface="Lucida Sans Unicode"/>
              </a:rPr>
              <a:t>.</a:t>
            </a:r>
            <a:r>
              <a:rPr b="0" lang="en-IN" sz="23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21" strike="noStrike">
                <a:solidFill>
                  <a:srgbClr val="ffffff"/>
                </a:solidFill>
                <a:latin typeface="Lucida Sans Unicode"/>
              </a:rPr>
              <a:t>Therefore,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293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406" strike="noStrike">
                <a:solidFill>
                  <a:srgbClr val="ffffff"/>
                </a:solidFill>
                <a:latin typeface="Lucida Sans Unicode"/>
              </a:rPr>
              <a:t>1-</a:t>
            </a:r>
            <a:r>
              <a:rPr b="0" lang="en-IN" sz="2350" spc="137" strike="noStrike">
                <a:solidFill>
                  <a:srgbClr val="ffffff"/>
                </a:solidFill>
                <a:latin typeface="Lucida Sans Unicode"/>
              </a:rPr>
              <a:t>gram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94" strike="noStrike">
                <a:solidFill>
                  <a:srgbClr val="ffffff"/>
                </a:solidFill>
                <a:latin typeface="Lucida Sans Unicode"/>
              </a:rPr>
              <a:t>(or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103" strike="noStrike">
                <a:solidFill>
                  <a:srgbClr val="ffffff"/>
                </a:solidFill>
                <a:latin typeface="Lucida Sans Unicode"/>
              </a:rPr>
              <a:t>unigram)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293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single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word.</a:t>
            </a:r>
            <a:r>
              <a:rPr b="0" lang="en-IN" sz="23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14" strike="noStrike">
                <a:solidFill>
                  <a:srgbClr val="ffffff"/>
                </a:solidFill>
                <a:latin typeface="Lucida Sans Unicode"/>
              </a:rPr>
              <a:t>2-</a:t>
            </a:r>
            <a:r>
              <a:rPr b="0" lang="en-IN" sz="2350" spc="137" strike="noStrike">
                <a:solidFill>
                  <a:srgbClr val="ffffff"/>
                </a:solidFill>
                <a:latin typeface="Lucida Sans Unicode"/>
              </a:rPr>
              <a:t>gram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69" strike="noStrike">
                <a:solidFill>
                  <a:srgbClr val="ffffff"/>
                </a:solidFill>
                <a:latin typeface="Lucida Sans Unicode"/>
              </a:rPr>
              <a:t>(or </a:t>
            </a:r>
            <a:r>
              <a:rPr b="0" lang="en-IN" sz="2350" spc="123" strike="noStrike">
                <a:solidFill>
                  <a:srgbClr val="ffffff"/>
                </a:solidFill>
                <a:latin typeface="Lucida Sans Unicode"/>
              </a:rPr>
              <a:t>bigram)</a:t>
            </a:r>
            <a:r>
              <a:rPr b="0" lang="en-IN" sz="23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293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109" strike="noStrike">
                <a:solidFill>
                  <a:srgbClr val="ffffff"/>
                </a:solidFill>
                <a:latin typeface="Lucida Sans Unicode"/>
              </a:rPr>
              <a:t>sequence</a:t>
            </a:r>
            <a:r>
              <a:rPr b="0" lang="en-IN" sz="23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52" strike="noStrike">
                <a:solidFill>
                  <a:srgbClr val="ffffff"/>
                </a:solidFill>
                <a:latin typeface="Lucida Sans Unicode"/>
              </a:rPr>
              <a:t>two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words.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3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00" strike="noStrike">
                <a:solidFill>
                  <a:srgbClr val="ffffff"/>
                </a:solidFill>
                <a:latin typeface="Lucida Sans Unicode"/>
              </a:rPr>
              <a:t>3-</a:t>
            </a:r>
            <a:r>
              <a:rPr b="0" lang="en-IN" sz="2350" spc="137" strike="noStrike">
                <a:solidFill>
                  <a:srgbClr val="ffffff"/>
                </a:solidFill>
                <a:latin typeface="Lucida Sans Unicode"/>
              </a:rPr>
              <a:t>gram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94" strike="noStrike">
                <a:solidFill>
                  <a:srgbClr val="ffffff"/>
                </a:solidFill>
                <a:latin typeface="Lucida Sans Unicode"/>
              </a:rPr>
              <a:t>(or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77" strike="noStrike">
                <a:solidFill>
                  <a:srgbClr val="ffffff"/>
                </a:solidFill>
                <a:latin typeface="Lucida Sans Unicode"/>
              </a:rPr>
              <a:t>trigram)</a:t>
            </a:r>
            <a:r>
              <a:rPr b="0" lang="en-IN" sz="23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consists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three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words,</a:t>
            </a:r>
            <a:r>
              <a:rPr b="0" lang="en-IN" sz="235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148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49" strike="noStrike">
                <a:solidFill>
                  <a:srgbClr val="ffffff"/>
                </a:solidFill>
                <a:latin typeface="Lucida Sans Unicode"/>
              </a:rPr>
              <a:t>so</a:t>
            </a:r>
            <a:r>
              <a:rPr b="0" lang="en-IN" sz="235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26" strike="noStrike">
                <a:solidFill>
                  <a:srgbClr val="ffffff"/>
                </a:solidFill>
                <a:latin typeface="Lucida Sans Unicode"/>
              </a:rPr>
              <a:t>on.</a:t>
            </a:r>
            <a:endParaRPr b="0" lang="en-IN" sz="2350" spc="-1" strike="noStrike">
              <a:latin typeface="Arial"/>
            </a:endParaRPr>
          </a:p>
          <a:p>
            <a:pPr marL="28080">
              <a:lnSpc>
                <a:spcPct val="100000"/>
              </a:lnSpc>
              <a:spcBef>
                <a:spcPts val="170"/>
              </a:spcBef>
            </a:pPr>
            <a:endParaRPr b="0" lang="en-IN" sz="2350" spc="-1" strike="noStrike">
              <a:latin typeface="Arial"/>
            </a:endParaRPr>
          </a:p>
          <a:p>
            <a:pPr marL="28080">
              <a:lnSpc>
                <a:spcPct val="100000"/>
              </a:lnSpc>
            </a:pP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2350" spc="-5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general,</a:t>
            </a:r>
            <a:r>
              <a:rPr b="0" lang="en-IN" sz="2350" spc="-5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52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50" spc="-5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probability</a:t>
            </a:r>
            <a:r>
              <a:rPr b="0" lang="en-IN" sz="2350" spc="-5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350" spc="-5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162" strike="noStrike">
                <a:solidFill>
                  <a:srgbClr val="ffffff"/>
                </a:solidFill>
                <a:latin typeface="Lucida Sans Unicode"/>
              </a:rPr>
              <a:t>an</a:t>
            </a:r>
            <a:r>
              <a:rPr b="0" lang="en-IN" sz="2350" spc="-5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92" strike="noStrike">
                <a:solidFill>
                  <a:srgbClr val="ffffff"/>
                </a:solidFill>
                <a:latin typeface="Lucida Sans Unicode"/>
              </a:rPr>
              <a:t>N-</a:t>
            </a:r>
            <a:r>
              <a:rPr b="0" lang="en-IN" sz="2350" spc="137" strike="noStrike">
                <a:solidFill>
                  <a:srgbClr val="ffffff"/>
                </a:solidFill>
                <a:latin typeface="Lucida Sans Unicode"/>
              </a:rPr>
              <a:t>gram</a:t>
            </a:r>
            <a:r>
              <a:rPr b="0" lang="en-IN" sz="2350" spc="-5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94" strike="noStrike">
                <a:solidFill>
                  <a:srgbClr val="ffffff"/>
                </a:solidFill>
                <a:latin typeface="Lucida Sans Unicode"/>
              </a:rPr>
              <a:t>model</a:t>
            </a:r>
            <a:r>
              <a:rPr b="0" lang="en-IN" sz="2350" spc="-5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182" strike="noStrike">
                <a:solidFill>
                  <a:srgbClr val="ffffff"/>
                </a:solidFill>
                <a:latin typeface="Lucida Sans Unicode"/>
              </a:rPr>
              <a:t>can</a:t>
            </a:r>
            <a:r>
              <a:rPr b="0" lang="en-IN" sz="2350" spc="-5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134" strike="noStrike">
                <a:solidFill>
                  <a:srgbClr val="ffffff"/>
                </a:solidFill>
                <a:latin typeface="Lucida Sans Unicode"/>
              </a:rPr>
              <a:t>be</a:t>
            </a:r>
            <a:r>
              <a:rPr b="0" lang="en-IN" sz="2350" spc="-5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89" strike="noStrike">
                <a:solidFill>
                  <a:srgbClr val="ffffff"/>
                </a:solidFill>
                <a:latin typeface="Lucida Sans Unicode"/>
              </a:rPr>
              <a:t>estimated</a:t>
            </a:r>
            <a:r>
              <a:rPr b="0" lang="en-IN" sz="2350" spc="-5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50" spc="-26" strike="noStrike">
                <a:solidFill>
                  <a:srgbClr val="ffffff"/>
                </a:solidFill>
                <a:latin typeface="Lucida Sans Unicode"/>
              </a:rPr>
              <a:t>as:</a:t>
            </a:r>
            <a:endParaRPr b="0" lang="en-IN" sz="2350" spc="-1" strike="noStrike">
              <a:latin typeface="Arial"/>
            </a:endParaRPr>
          </a:p>
          <a:p>
            <a:pPr marL="5520600">
              <a:lnSpc>
                <a:spcPct val="114000"/>
              </a:lnSpc>
              <a:spcBef>
                <a:spcPts val="2656"/>
              </a:spcBef>
            </a:pPr>
            <a:r>
              <a:rPr b="0" lang="en-IN" sz="2300" spc="58" strike="noStrike">
                <a:solidFill>
                  <a:srgbClr val="ffffff"/>
                </a:solidFill>
                <a:latin typeface="Lucida Sans Unicode"/>
              </a:rPr>
              <a:t>where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97" strike="noStrike">
                <a:solidFill>
                  <a:srgbClr val="ffffff"/>
                </a:solidFill>
                <a:latin typeface="Lucida Sans Unicode"/>
              </a:rPr>
              <a:t>C(w1,</a:t>
            </a:r>
            <a:r>
              <a:rPr b="0" lang="en-IN" sz="23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w2):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2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3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63" strike="noStrike">
                <a:solidFill>
                  <a:srgbClr val="ffffff"/>
                </a:solidFill>
                <a:latin typeface="Lucida Sans Unicode"/>
              </a:rPr>
              <a:t>how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143" strike="noStrike">
                <a:solidFill>
                  <a:srgbClr val="ffffff"/>
                </a:solidFill>
                <a:latin typeface="Lucida Sans Unicode"/>
              </a:rPr>
              <a:t>many</a:t>
            </a:r>
            <a:r>
              <a:rPr b="0" lang="en-IN" sz="23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times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94" strike="noStrike">
                <a:solidFill>
                  <a:srgbClr val="ffffff"/>
                </a:solidFill>
                <a:latin typeface="Lucida Sans Unicode"/>
              </a:rPr>
              <a:t>sequence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52" strike="noStrike">
                <a:solidFill>
                  <a:srgbClr val="ffffff"/>
                </a:solidFill>
                <a:latin typeface="Lucida Sans Unicode"/>
              </a:rPr>
              <a:t>(w1,w2)</a:t>
            </a:r>
            <a:r>
              <a:rPr b="0" lang="en-IN" sz="23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58" strike="noStrike">
                <a:solidFill>
                  <a:srgbClr val="ffffff"/>
                </a:solidFill>
                <a:latin typeface="Lucida Sans Unicode"/>
              </a:rPr>
              <a:t>occurs </a:t>
            </a:r>
            <a:r>
              <a:rPr b="0" lang="en-IN" sz="2300" spc="-222" strike="noStrike">
                <a:solidFill>
                  <a:srgbClr val="ffffff"/>
                </a:solidFill>
                <a:latin typeface="Lucida Sans Unicode"/>
              </a:rPr>
              <a:t>w1,N-</a:t>
            </a:r>
            <a:r>
              <a:rPr b="0" lang="en-IN" sz="2300" spc="-486" strike="noStrike">
                <a:solidFill>
                  <a:srgbClr val="ffffff"/>
                </a:solidFill>
                <a:latin typeface="Lucida Sans Unicode"/>
              </a:rPr>
              <a:t>1:</a:t>
            </a:r>
            <a:r>
              <a:rPr b="0" lang="en-IN" sz="23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2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3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00" spc="-6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94" strike="noStrike">
                <a:solidFill>
                  <a:srgbClr val="ffffff"/>
                </a:solidFill>
                <a:latin typeface="Lucida Sans Unicode"/>
              </a:rPr>
              <a:t>sequence</a:t>
            </a:r>
            <a:r>
              <a:rPr b="0" lang="en-IN" sz="23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3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words</a:t>
            </a:r>
            <a:r>
              <a:rPr b="0" lang="en-IN" sz="2300" spc="-6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00" strike="noStrike">
                <a:solidFill>
                  <a:srgbClr val="ffffff"/>
                </a:solidFill>
                <a:latin typeface="Lucida Sans Unicode"/>
              </a:rPr>
              <a:t>w1,w2,...,wn.</a:t>
            </a:r>
            <a:endParaRPr b="0" lang="en-IN" sz="2300" spc="-1" strike="noStrike">
              <a:latin typeface="Arial"/>
            </a:endParaRPr>
          </a:p>
          <a:p>
            <a:pPr marL="5520600">
              <a:lnSpc>
                <a:spcPct val="100000"/>
              </a:lnSpc>
              <a:spcBef>
                <a:spcPts val="740"/>
              </a:spcBef>
            </a:pPr>
            <a:endParaRPr b="0" lang="en-IN" sz="2300" spc="-1" strike="noStrike">
              <a:latin typeface="Arial"/>
            </a:endParaRPr>
          </a:p>
          <a:p>
            <a:pPr marL="12600">
              <a:lnSpc>
                <a:spcPct val="114000"/>
              </a:lnSpc>
            </a:pP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80" strike="noStrike">
                <a:solidFill>
                  <a:srgbClr val="ffffff"/>
                </a:solidFill>
                <a:latin typeface="Arial Black"/>
              </a:rPr>
              <a:t>joint</a:t>
            </a:r>
            <a:r>
              <a:rPr b="0" lang="en-IN" sz="2300" spc="-256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00" spc="-46" strike="noStrike">
                <a:solidFill>
                  <a:srgbClr val="ffffff"/>
                </a:solidFill>
                <a:latin typeface="Arial Black"/>
              </a:rPr>
              <a:t>probability</a:t>
            </a:r>
            <a:r>
              <a:rPr b="0" lang="en-IN" sz="2300" spc="-120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3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262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word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94" strike="noStrike">
                <a:solidFill>
                  <a:srgbClr val="ffffff"/>
                </a:solidFill>
                <a:latin typeface="Lucida Sans Unicode"/>
              </a:rPr>
              <a:t>sequence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168" strike="noStrike">
                <a:solidFill>
                  <a:srgbClr val="ffffff"/>
                </a:solidFill>
                <a:latin typeface="Lucida Sans Unicode"/>
              </a:rPr>
              <a:t>can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109" strike="noStrike">
                <a:solidFill>
                  <a:srgbClr val="ffffff"/>
                </a:solidFill>
                <a:latin typeface="Lucida Sans Unicode"/>
              </a:rPr>
              <a:t>be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103" strike="noStrike">
                <a:solidFill>
                  <a:srgbClr val="ffffff"/>
                </a:solidFill>
                <a:latin typeface="Lucida Sans Unicode"/>
              </a:rPr>
              <a:t>decomposed</a:t>
            </a:r>
            <a:r>
              <a:rPr b="0" lang="en-IN" sz="23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into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60" strike="noStrike">
                <a:solidFill>
                  <a:srgbClr val="ffffff"/>
                </a:solidFill>
                <a:latin typeface="Arial Black"/>
              </a:rPr>
              <a:t>product</a:t>
            </a:r>
            <a:r>
              <a:rPr b="0" lang="en-IN" sz="2300" spc="-250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00" spc="-86" strike="noStrike">
                <a:solidFill>
                  <a:srgbClr val="ffffff"/>
                </a:solidFill>
                <a:latin typeface="Arial Black"/>
              </a:rPr>
              <a:t>of</a:t>
            </a:r>
            <a:r>
              <a:rPr b="0" lang="en-IN" sz="2300" spc="-256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00" spc="-72" strike="noStrike">
                <a:solidFill>
                  <a:srgbClr val="ffffff"/>
                </a:solidFill>
                <a:latin typeface="Arial Black"/>
              </a:rPr>
              <a:t>conditional</a:t>
            </a:r>
            <a:r>
              <a:rPr b="0" lang="en-IN" sz="2300" spc="-250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00" spc="-72" strike="noStrike">
                <a:solidFill>
                  <a:srgbClr val="ffffff"/>
                </a:solidFill>
                <a:latin typeface="Arial Black"/>
              </a:rPr>
              <a:t>probabilities</a:t>
            </a:r>
            <a:r>
              <a:rPr b="0" lang="en-IN" sz="2300" spc="-120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IN" sz="2300" spc="-21" strike="noStrike">
                <a:solidFill>
                  <a:srgbClr val="ffffff"/>
                </a:solidFill>
                <a:latin typeface="Lucida Sans Unicode"/>
              </a:rPr>
              <a:t>using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83" strike="noStrike">
                <a:solidFill>
                  <a:srgbClr val="ffffff"/>
                </a:solidFill>
                <a:latin typeface="Lucida Sans Unicode"/>
              </a:rPr>
              <a:t>chain</a:t>
            </a:r>
            <a:r>
              <a:rPr b="0" lang="en-IN" sz="2300" spc="-3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21" strike="noStrike">
                <a:solidFill>
                  <a:srgbClr val="ffffff"/>
                </a:solidFill>
                <a:latin typeface="Lucida Sans Unicode"/>
              </a:rPr>
              <a:t>rule:</a:t>
            </a:r>
            <a:endParaRPr b="0" lang="en-IN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bject 2"/>
          <p:cNvSpPr/>
          <p:nvPr/>
        </p:nvSpPr>
        <p:spPr>
          <a:xfrm>
            <a:off x="721800" y="683280"/>
            <a:ext cx="15981480" cy="120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14000"/>
              </a:lnSpc>
              <a:spcBef>
                <a:spcPts val="99"/>
              </a:spcBef>
            </a:pPr>
            <a:r>
              <a:rPr b="1" lang="en-IN" sz="2300" spc="97" strike="noStrike">
                <a:solidFill>
                  <a:srgbClr val="ffffff"/>
                </a:solidFill>
                <a:latin typeface="Trebuchet MS"/>
              </a:rPr>
              <a:t>Pointwise</a:t>
            </a:r>
            <a:r>
              <a:rPr b="1" lang="en-IN" sz="2300" spc="94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300" spc="174" strike="noStrike">
                <a:solidFill>
                  <a:srgbClr val="ffffff"/>
                </a:solidFill>
                <a:latin typeface="Trebuchet MS"/>
              </a:rPr>
              <a:t>Mutual</a:t>
            </a:r>
            <a:r>
              <a:rPr b="1" lang="en-IN" sz="2300" spc="97" strike="noStrike">
                <a:solidFill>
                  <a:srgbClr val="ffffff"/>
                </a:solidFill>
                <a:latin typeface="Trebuchet MS"/>
              </a:rPr>
              <a:t> Information:</a:t>
            </a:r>
            <a:r>
              <a:rPr b="1" lang="en-IN" sz="2300" spc="228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Pointwise</a:t>
            </a:r>
            <a:r>
              <a:rPr b="0" lang="en-IN" sz="2300" spc="199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Mutual</a:t>
            </a:r>
            <a:r>
              <a:rPr b="0" lang="en-IN" sz="2300" spc="19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Information</a:t>
            </a:r>
            <a:r>
              <a:rPr b="0" lang="en-IN" sz="2300" spc="199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97" strike="noStrike">
                <a:solidFill>
                  <a:srgbClr val="ffffff"/>
                </a:solidFill>
                <a:latin typeface="Lucida Sans Unicode"/>
              </a:rPr>
              <a:t>(PMI)</a:t>
            </a:r>
            <a:r>
              <a:rPr b="0" lang="en-IN" sz="2300" spc="19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300" spc="199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262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300" spc="19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94" strike="noStrike">
                <a:solidFill>
                  <a:srgbClr val="ffffff"/>
                </a:solidFill>
                <a:latin typeface="Lucida Sans Unicode"/>
              </a:rPr>
              <a:t>measure</a:t>
            </a:r>
            <a:r>
              <a:rPr b="0" lang="en-IN" sz="2300" spc="19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69" strike="noStrike">
                <a:solidFill>
                  <a:srgbClr val="ffffff"/>
                </a:solidFill>
                <a:latin typeface="Lucida Sans Unicode"/>
              </a:rPr>
              <a:t>used</a:t>
            </a:r>
            <a:r>
              <a:rPr b="0" lang="en-IN" sz="2300" spc="199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2300" spc="19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information</a:t>
            </a:r>
            <a:r>
              <a:rPr b="0" lang="en-IN" sz="2300" spc="199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2" strike="noStrike">
                <a:solidFill>
                  <a:srgbClr val="ffffff"/>
                </a:solidFill>
                <a:latin typeface="Lucida Sans Unicode"/>
              </a:rPr>
              <a:t>theory </a:t>
            </a:r>
            <a:r>
              <a:rPr b="0" lang="en-IN" sz="2300" spc="128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2300" spc="5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statistics</a:t>
            </a:r>
            <a:r>
              <a:rPr b="0" lang="en-IN" sz="2300" spc="63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2300" spc="63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quantify</a:t>
            </a:r>
            <a:r>
              <a:rPr b="0" lang="en-IN" sz="2300" spc="63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00" spc="58" strike="noStrike">
                <a:solidFill>
                  <a:srgbClr val="ffffff"/>
                </a:solidFill>
                <a:latin typeface="Lucida Sans Unicode"/>
              </a:rPr>
              <a:t> association</a:t>
            </a:r>
            <a:r>
              <a:rPr b="0" lang="en-IN" sz="2300" spc="63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77" strike="noStrike">
                <a:solidFill>
                  <a:srgbClr val="ffffff"/>
                </a:solidFill>
                <a:latin typeface="Lucida Sans Unicode"/>
              </a:rPr>
              <a:t>between</a:t>
            </a:r>
            <a:r>
              <a:rPr b="0" lang="en-IN" sz="2300" spc="63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two</a:t>
            </a:r>
            <a:r>
              <a:rPr b="0" lang="en-IN" sz="2300" spc="63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58" strike="noStrike">
                <a:solidFill>
                  <a:srgbClr val="ffffff"/>
                </a:solidFill>
                <a:latin typeface="Lucida Sans Unicode"/>
              </a:rPr>
              <a:t>events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or</a:t>
            </a:r>
            <a:r>
              <a:rPr b="0" lang="en-IN" sz="2300" spc="63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variables.</a:t>
            </a:r>
            <a:r>
              <a:rPr b="0" lang="en-IN" sz="2300" spc="63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PMI</a:t>
            </a:r>
            <a:r>
              <a:rPr b="0" lang="en-IN" sz="2300" spc="63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77" strike="noStrike">
                <a:solidFill>
                  <a:srgbClr val="ffffff"/>
                </a:solidFill>
                <a:latin typeface="Lucida Sans Unicode"/>
              </a:rPr>
              <a:t>between</a:t>
            </a:r>
            <a:r>
              <a:rPr b="0" lang="en-IN" sz="2300" spc="63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2</a:t>
            </a:r>
            <a:r>
              <a:rPr b="0" lang="en-IN" sz="2300" spc="5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63" strike="noStrike">
                <a:solidFill>
                  <a:srgbClr val="ffffff"/>
                </a:solidFill>
                <a:latin typeface="Lucida Sans Unicode"/>
              </a:rPr>
              <a:t>event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X</a:t>
            </a:r>
            <a:r>
              <a:rPr b="0" lang="en-IN" sz="2300" spc="63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128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2300" spc="63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Y</a:t>
            </a:r>
            <a:r>
              <a:rPr b="0" lang="en-IN" sz="2300" spc="5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143" strike="noStrike">
                <a:solidFill>
                  <a:srgbClr val="ffffff"/>
                </a:solidFill>
                <a:latin typeface="Lucida Sans Unicode"/>
              </a:rPr>
              <a:t>can </a:t>
            </a:r>
            <a:r>
              <a:rPr b="0" lang="en-IN" sz="2300" spc="109" strike="noStrike">
                <a:solidFill>
                  <a:srgbClr val="ffffff"/>
                </a:solidFill>
                <a:latin typeface="Lucida Sans Unicode"/>
              </a:rPr>
              <a:t>be</a:t>
            </a:r>
            <a:r>
              <a:rPr b="0" lang="en-IN" sz="23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49" strike="noStrike">
                <a:solidFill>
                  <a:srgbClr val="ffffff"/>
                </a:solidFill>
                <a:latin typeface="Lucida Sans Unicode"/>
              </a:rPr>
              <a:t>given</a:t>
            </a:r>
            <a:r>
              <a:rPr b="0" lang="en-IN" sz="2300" spc="-10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26" strike="noStrike">
                <a:solidFill>
                  <a:srgbClr val="ffffff"/>
                </a:solidFill>
                <a:latin typeface="Lucida Sans Unicode"/>
              </a:rPr>
              <a:t>as:</a:t>
            </a:r>
            <a:endParaRPr b="0" lang="en-IN" sz="2300" spc="-1" strike="noStrike">
              <a:latin typeface="Arial"/>
            </a:endParaRPr>
          </a:p>
        </p:txBody>
      </p:sp>
      <p:pic>
        <p:nvPicPr>
          <p:cNvPr id="147" name="object 3" descr=""/>
          <p:cNvPicPr/>
          <p:nvPr/>
        </p:nvPicPr>
        <p:blipFill>
          <a:blip r:embed="rId1"/>
          <a:stretch/>
        </p:blipFill>
        <p:spPr>
          <a:xfrm>
            <a:off x="347760" y="5136840"/>
            <a:ext cx="104400" cy="104400"/>
          </a:xfrm>
          <a:prstGeom prst="rect">
            <a:avLst/>
          </a:prstGeom>
          <a:ln w="0">
            <a:noFill/>
          </a:ln>
        </p:spPr>
      </p:pic>
      <p:sp>
        <p:nvSpPr>
          <p:cNvPr id="148" name="object 4"/>
          <p:cNvSpPr/>
          <p:nvPr/>
        </p:nvSpPr>
        <p:spPr>
          <a:xfrm>
            <a:off x="603000" y="4934880"/>
            <a:ext cx="1650636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</a:pPr>
            <a:r>
              <a:rPr b="1" lang="en-IN" sz="2300" spc="148" strike="noStrike">
                <a:solidFill>
                  <a:srgbClr val="ffffff"/>
                </a:solidFill>
                <a:latin typeface="Trebuchet MS"/>
              </a:rPr>
              <a:t>Calculation</a:t>
            </a:r>
            <a:r>
              <a:rPr b="1" lang="en-IN" sz="2300" spc="-19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300" spc="58" strike="noStrike">
                <a:solidFill>
                  <a:srgbClr val="ffffff"/>
                </a:solidFill>
                <a:latin typeface="Trebuchet MS"/>
              </a:rPr>
              <a:t>of</a:t>
            </a:r>
            <a:r>
              <a:rPr b="1" lang="en-IN" sz="2300" spc="-19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300" spc="162" strike="noStrike">
                <a:solidFill>
                  <a:srgbClr val="ffffff"/>
                </a:solidFill>
                <a:latin typeface="Trebuchet MS"/>
              </a:rPr>
              <a:t>PMI</a:t>
            </a:r>
            <a:r>
              <a:rPr b="1" lang="en-IN" sz="2300" spc="-19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300" spc="72" strike="noStrike">
                <a:solidFill>
                  <a:srgbClr val="ffffff"/>
                </a:solidFill>
                <a:latin typeface="Trebuchet MS"/>
              </a:rPr>
              <a:t>in</a:t>
            </a:r>
            <a:r>
              <a:rPr b="1" lang="en-IN" sz="2300" spc="-19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300" spc="-1" strike="noStrike">
                <a:solidFill>
                  <a:srgbClr val="ffffff"/>
                </a:solidFill>
                <a:latin typeface="Trebuchet MS"/>
              </a:rPr>
              <a:t>Text</a:t>
            </a:r>
            <a:r>
              <a:rPr b="1" lang="en-IN" sz="2300" spc="-19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300" spc="123" strike="noStrike">
                <a:solidFill>
                  <a:srgbClr val="ffffff"/>
                </a:solidFill>
                <a:latin typeface="Trebuchet MS"/>
              </a:rPr>
              <a:t>Data:</a:t>
            </a:r>
            <a:r>
              <a:rPr b="1" lang="en-IN" sz="2300" spc="-5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23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45" strike="noStrike">
                <a:solidFill>
                  <a:srgbClr val="ffffff"/>
                </a:solidFill>
                <a:latin typeface="Lucida Sans Unicode"/>
              </a:rPr>
              <a:t>NLP,</a:t>
            </a:r>
            <a:r>
              <a:rPr b="0" lang="en-IN" sz="23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PMI</a:t>
            </a:r>
            <a:r>
              <a:rPr b="0" lang="en-IN" sz="23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2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3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69" strike="noStrike">
                <a:solidFill>
                  <a:srgbClr val="ffffff"/>
                </a:solidFill>
                <a:latin typeface="Lucida Sans Unicode"/>
              </a:rPr>
              <a:t>used</a:t>
            </a:r>
            <a:r>
              <a:rPr b="0" lang="en-IN" sz="23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23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94" strike="noStrike">
                <a:solidFill>
                  <a:srgbClr val="ffffff"/>
                </a:solidFill>
                <a:latin typeface="Lucida Sans Unicode"/>
              </a:rPr>
              <a:t>calculate</a:t>
            </a:r>
            <a:r>
              <a:rPr b="0" lang="en-IN" sz="23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58" strike="noStrike">
                <a:solidFill>
                  <a:srgbClr val="ffffff"/>
                </a:solidFill>
                <a:latin typeface="Lucida Sans Unicode"/>
              </a:rPr>
              <a:t>association</a:t>
            </a:r>
            <a:r>
              <a:rPr b="0" lang="en-IN" sz="23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77" strike="noStrike">
                <a:solidFill>
                  <a:srgbClr val="ffffff"/>
                </a:solidFill>
                <a:latin typeface="Lucida Sans Unicode"/>
              </a:rPr>
              <a:t>between</a:t>
            </a:r>
            <a:r>
              <a:rPr b="0" lang="en-IN" sz="23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two</a:t>
            </a:r>
            <a:r>
              <a:rPr b="0" lang="en-IN" sz="23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2" strike="noStrike">
                <a:solidFill>
                  <a:srgbClr val="ffffff"/>
                </a:solidFill>
                <a:latin typeface="Lucida Sans Unicode"/>
              </a:rPr>
              <a:t>words.</a:t>
            </a:r>
            <a:r>
              <a:rPr b="0" lang="en-IN" sz="23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35" strike="noStrike">
                <a:solidFill>
                  <a:srgbClr val="ffffff"/>
                </a:solidFill>
                <a:latin typeface="Lucida Sans Unicode"/>
              </a:rPr>
              <a:t>For</a:t>
            </a:r>
            <a:r>
              <a:rPr b="0" lang="en-IN" sz="23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two</a:t>
            </a:r>
            <a:r>
              <a:rPr b="0" lang="en-IN" sz="23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21" strike="noStrike">
                <a:solidFill>
                  <a:srgbClr val="ffffff"/>
                </a:solidFill>
                <a:latin typeface="Lucida Sans Unicode"/>
              </a:rPr>
              <a:t>words </a:t>
            </a:r>
            <a:r>
              <a:rPr b="0" lang="en-IN" sz="2300" spc="-316" strike="noStrike">
                <a:solidFill>
                  <a:srgbClr val="ffffff"/>
                </a:solidFill>
                <a:latin typeface="Lucida Sans Unicode"/>
              </a:rPr>
              <a:t>w1</a:t>
            </a:r>
            <a:r>
              <a:rPr b="0" lang="en-IN" sz="23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128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2300" spc="-14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11" strike="noStrike">
                <a:solidFill>
                  <a:srgbClr val="ffffff"/>
                </a:solidFill>
                <a:latin typeface="Lucida Sans Unicode"/>
              </a:rPr>
              <a:t>w2,</a:t>
            </a:r>
            <a:r>
              <a:rPr b="0" lang="en-IN" sz="23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PMI</a:t>
            </a:r>
            <a:r>
              <a:rPr b="0" lang="en-IN" sz="2300" spc="-1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2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300" spc="-1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94" strike="noStrike">
                <a:solidFill>
                  <a:srgbClr val="ffffff"/>
                </a:solidFill>
                <a:latin typeface="Lucida Sans Unicode"/>
              </a:rPr>
              <a:t>calculated</a:t>
            </a:r>
            <a:r>
              <a:rPr b="0" lang="en-IN" sz="230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26" strike="noStrike">
                <a:solidFill>
                  <a:srgbClr val="ffffff"/>
                </a:solidFill>
                <a:latin typeface="Lucida Sans Unicode"/>
              </a:rPr>
              <a:t>as:</a:t>
            </a:r>
            <a:endParaRPr b="0" lang="en-IN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bject 2"/>
          <p:cNvSpPr/>
          <p:nvPr/>
        </p:nvSpPr>
        <p:spPr>
          <a:xfrm>
            <a:off x="17461800" y="7605720"/>
            <a:ext cx="826560" cy="1652400"/>
          </a:xfrm>
          <a:custGeom>
            <a:avLst/>
            <a:gdLst>
              <a:gd name="textAreaLeft" fmla="*/ 0 w 826560"/>
              <a:gd name="textAreaRight" fmla="*/ 826920 w 826560"/>
              <a:gd name="textAreaTop" fmla="*/ 0 h 1652400"/>
              <a:gd name="textAreaBottom" fmla="*/ 1652760 h 1652400"/>
            </a:gdLst>
            <a:ahLst/>
            <a:rect l="textAreaLeft" t="textAreaTop" r="textAreaRight" b="textAreaBottom"/>
            <a:pathLst>
              <a:path w="826769" h="1652904">
                <a:moveTo>
                  <a:pt x="826222" y="1652446"/>
                </a:moveTo>
                <a:lnTo>
                  <a:pt x="777676" y="1651044"/>
                </a:lnTo>
                <a:lnTo>
                  <a:pt x="729868" y="1646888"/>
                </a:lnTo>
                <a:lnTo>
                  <a:pt x="682876" y="1640056"/>
                </a:lnTo>
                <a:lnTo>
                  <a:pt x="636778" y="1630625"/>
                </a:lnTo>
                <a:lnTo>
                  <a:pt x="591650" y="1618674"/>
                </a:lnTo>
                <a:lnTo>
                  <a:pt x="547572" y="1604279"/>
                </a:lnTo>
                <a:lnTo>
                  <a:pt x="504619" y="1587517"/>
                </a:lnTo>
                <a:lnTo>
                  <a:pt x="462871" y="1568468"/>
                </a:lnTo>
                <a:lnTo>
                  <a:pt x="422403" y="1547207"/>
                </a:lnTo>
                <a:lnTo>
                  <a:pt x="383294" y="1523813"/>
                </a:lnTo>
                <a:lnTo>
                  <a:pt x="345621" y="1498363"/>
                </a:lnTo>
                <a:lnTo>
                  <a:pt x="309462" y="1470934"/>
                </a:lnTo>
                <a:lnTo>
                  <a:pt x="274894" y="1441604"/>
                </a:lnTo>
                <a:lnTo>
                  <a:pt x="241995" y="1410451"/>
                </a:lnTo>
                <a:lnTo>
                  <a:pt x="210841" y="1377551"/>
                </a:lnTo>
                <a:lnTo>
                  <a:pt x="181511" y="1342983"/>
                </a:lnTo>
                <a:lnTo>
                  <a:pt x="154083" y="1306824"/>
                </a:lnTo>
                <a:lnTo>
                  <a:pt x="128632" y="1269151"/>
                </a:lnTo>
                <a:lnTo>
                  <a:pt x="105238" y="1230042"/>
                </a:lnTo>
                <a:lnTo>
                  <a:pt x="83978" y="1189575"/>
                </a:lnTo>
                <a:lnTo>
                  <a:pt x="64928" y="1147826"/>
                </a:lnTo>
                <a:lnTo>
                  <a:pt x="48167" y="1104874"/>
                </a:lnTo>
                <a:lnTo>
                  <a:pt x="33772" y="1060795"/>
                </a:lnTo>
                <a:lnTo>
                  <a:pt x="21821" y="1015668"/>
                </a:lnTo>
                <a:lnTo>
                  <a:pt x="12390" y="969570"/>
                </a:lnTo>
                <a:lnTo>
                  <a:pt x="5558" y="922578"/>
                </a:lnTo>
                <a:lnTo>
                  <a:pt x="1402" y="874769"/>
                </a:lnTo>
                <a:lnTo>
                  <a:pt x="0" y="826222"/>
                </a:lnTo>
                <a:lnTo>
                  <a:pt x="1402" y="777676"/>
                </a:lnTo>
                <a:lnTo>
                  <a:pt x="5558" y="729867"/>
                </a:lnTo>
                <a:lnTo>
                  <a:pt x="12390" y="682875"/>
                </a:lnTo>
                <a:lnTo>
                  <a:pt x="21821" y="636777"/>
                </a:lnTo>
                <a:lnTo>
                  <a:pt x="33772" y="591650"/>
                </a:lnTo>
                <a:lnTo>
                  <a:pt x="48167" y="547572"/>
                </a:lnTo>
                <a:lnTo>
                  <a:pt x="64928" y="504619"/>
                </a:lnTo>
                <a:lnTo>
                  <a:pt x="83978" y="462871"/>
                </a:lnTo>
                <a:lnTo>
                  <a:pt x="105238" y="422403"/>
                </a:lnTo>
                <a:lnTo>
                  <a:pt x="128632" y="383294"/>
                </a:lnTo>
                <a:lnTo>
                  <a:pt x="154083" y="345621"/>
                </a:lnTo>
                <a:lnTo>
                  <a:pt x="181511" y="309462"/>
                </a:lnTo>
                <a:lnTo>
                  <a:pt x="210841" y="274894"/>
                </a:lnTo>
                <a:lnTo>
                  <a:pt x="241995" y="241995"/>
                </a:lnTo>
                <a:lnTo>
                  <a:pt x="274894" y="210841"/>
                </a:lnTo>
                <a:lnTo>
                  <a:pt x="309462" y="181511"/>
                </a:lnTo>
                <a:lnTo>
                  <a:pt x="345621" y="154083"/>
                </a:lnTo>
                <a:lnTo>
                  <a:pt x="383294" y="128633"/>
                </a:lnTo>
                <a:lnTo>
                  <a:pt x="422403" y="105238"/>
                </a:lnTo>
                <a:lnTo>
                  <a:pt x="462871" y="83978"/>
                </a:lnTo>
                <a:lnTo>
                  <a:pt x="504619" y="64928"/>
                </a:lnTo>
                <a:lnTo>
                  <a:pt x="547572" y="48167"/>
                </a:lnTo>
                <a:lnTo>
                  <a:pt x="591650" y="33772"/>
                </a:lnTo>
                <a:lnTo>
                  <a:pt x="636778" y="21821"/>
                </a:lnTo>
                <a:lnTo>
                  <a:pt x="682876" y="12390"/>
                </a:lnTo>
                <a:lnTo>
                  <a:pt x="729868" y="5558"/>
                </a:lnTo>
                <a:lnTo>
                  <a:pt x="777676" y="1402"/>
                </a:lnTo>
                <a:lnTo>
                  <a:pt x="826222" y="0"/>
                </a:lnTo>
                <a:lnTo>
                  <a:pt x="826222" y="1652446"/>
                </a:lnTo>
                <a:close/>
              </a:path>
            </a:pathLst>
          </a:custGeom>
          <a:solidFill>
            <a:srgbClr val="e1466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0" name="object 3"/>
          <p:cNvGrpSpPr/>
          <p:nvPr/>
        </p:nvGrpSpPr>
        <p:grpSpPr>
          <a:xfrm>
            <a:off x="0" y="6747840"/>
            <a:ext cx="4710240" cy="3219120"/>
            <a:chOff x="0" y="6747840"/>
            <a:chExt cx="4710240" cy="3219120"/>
          </a:xfrm>
        </p:grpSpPr>
        <p:sp>
          <p:nvSpPr>
            <p:cNvPr id="151" name="object 4"/>
            <p:cNvSpPr/>
            <p:nvPr/>
          </p:nvSpPr>
          <p:spPr>
            <a:xfrm>
              <a:off x="0" y="6954840"/>
              <a:ext cx="3633120" cy="2803320"/>
            </a:xfrm>
            <a:custGeom>
              <a:avLst/>
              <a:gdLst>
                <a:gd name="textAreaLeft" fmla="*/ 0 w 3633120"/>
                <a:gd name="textAreaRight" fmla="*/ 3633480 w 3633120"/>
                <a:gd name="textAreaTop" fmla="*/ 0 h 2803320"/>
                <a:gd name="textAreaBottom" fmla="*/ 2803680 h 2803320"/>
              </a:gdLst>
              <a:ahLst/>
              <a:rect l="textAreaLeft" t="textAreaTop" r="textAreaRight" b="textAreaBottom"/>
              <a:pathLst>
                <a:path w="3633470" h="2803525">
                  <a:moveTo>
                    <a:pt x="1587508" y="45292"/>
                  </a:moveTo>
                  <a:lnTo>
                    <a:pt x="1028900" y="45292"/>
                  </a:lnTo>
                  <a:lnTo>
                    <a:pt x="1028900" y="0"/>
                  </a:lnTo>
                  <a:lnTo>
                    <a:pt x="1587508" y="0"/>
                  </a:lnTo>
                  <a:lnTo>
                    <a:pt x="1587508" y="45292"/>
                  </a:lnTo>
                  <a:close/>
                </a:path>
                <a:path w="3633470" h="2803525">
                  <a:moveTo>
                    <a:pt x="2061570" y="709583"/>
                  </a:moveTo>
                  <a:lnTo>
                    <a:pt x="1587508" y="709583"/>
                  </a:lnTo>
                  <a:lnTo>
                    <a:pt x="1587508" y="664290"/>
                  </a:lnTo>
                  <a:lnTo>
                    <a:pt x="2061570" y="664290"/>
                  </a:lnTo>
                  <a:lnTo>
                    <a:pt x="2061570" y="709583"/>
                  </a:lnTo>
                  <a:close/>
                </a:path>
                <a:path w="3633470" h="2803525">
                  <a:moveTo>
                    <a:pt x="2861738" y="709583"/>
                  </a:moveTo>
                  <a:lnTo>
                    <a:pt x="2500908" y="709583"/>
                  </a:lnTo>
                  <a:lnTo>
                    <a:pt x="2500908" y="664290"/>
                  </a:lnTo>
                  <a:lnTo>
                    <a:pt x="2861738" y="664290"/>
                  </a:lnTo>
                  <a:lnTo>
                    <a:pt x="2861738" y="709583"/>
                  </a:lnTo>
                  <a:close/>
                </a:path>
                <a:path w="3633470" h="2803525">
                  <a:moveTo>
                    <a:pt x="1043997" y="2077266"/>
                  </a:moveTo>
                  <a:lnTo>
                    <a:pt x="574012" y="2077266"/>
                  </a:lnTo>
                  <a:lnTo>
                    <a:pt x="574012" y="2031974"/>
                  </a:lnTo>
                  <a:lnTo>
                    <a:pt x="1043997" y="2031974"/>
                  </a:lnTo>
                  <a:lnTo>
                    <a:pt x="1043997" y="2077266"/>
                  </a:lnTo>
                  <a:close/>
                </a:path>
                <a:path w="3633470" h="2803525">
                  <a:moveTo>
                    <a:pt x="1935355" y="2083457"/>
                  </a:moveTo>
                  <a:lnTo>
                    <a:pt x="1466728" y="2083457"/>
                  </a:lnTo>
                  <a:lnTo>
                    <a:pt x="1466728" y="2038164"/>
                  </a:lnTo>
                  <a:lnTo>
                    <a:pt x="1935355" y="2038164"/>
                  </a:lnTo>
                  <a:lnTo>
                    <a:pt x="1935355" y="2083457"/>
                  </a:lnTo>
                  <a:close/>
                </a:path>
                <a:path w="3633470" h="2803525">
                  <a:moveTo>
                    <a:pt x="1345948" y="716678"/>
                  </a:moveTo>
                  <a:lnTo>
                    <a:pt x="875962" y="716678"/>
                  </a:lnTo>
                  <a:lnTo>
                    <a:pt x="875962" y="671386"/>
                  </a:lnTo>
                  <a:lnTo>
                    <a:pt x="1345948" y="671386"/>
                  </a:lnTo>
                  <a:lnTo>
                    <a:pt x="1345948" y="716678"/>
                  </a:lnTo>
                  <a:close/>
                </a:path>
                <a:path w="3633470" h="2803525">
                  <a:moveTo>
                    <a:pt x="1366178" y="1874658"/>
                  </a:moveTo>
                  <a:lnTo>
                    <a:pt x="1325717" y="1854427"/>
                  </a:lnTo>
                  <a:lnTo>
                    <a:pt x="1461595" y="1582672"/>
                  </a:lnTo>
                  <a:lnTo>
                    <a:pt x="1502056" y="1602903"/>
                  </a:lnTo>
                  <a:lnTo>
                    <a:pt x="1366178" y="1874658"/>
                  </a:lnTo>
                  <a:close/>
                </a:path>
                <a:path w="3633470" h="2803525">
                  <a:moveTo>
                    <a:pt x="2270520" y="2684187"/>
                  </a:moveTo>
                  <a:lnTo>
                    <a:pt x="1425059" y="2185969"/>
                  </a:lnTo>
                  <a:lnTo>
                    <a:pt x="1448007" y="2147017"/>
                  </a:lnTo>
                  <a:lnTo>
                    <a:pt x="2293468" y="2645235"/>
                  </a:lnTo>
                  <a:lnTo>
                    <a:pt x="2270520" y="2684187"/>
                  </a:lnTo>
                  <a:close/>
                </a:path>
                <a:path w="3633470" h="2803525">
                  <a:moveTo>
                    <a:pt x="763033" y="498821"/>
                  </a:moveTo>
                  <a:lnTo>
                    <a:pt x="720911" y="482365"/>
                  </a:lnTo>
                  <a:lnTo>
                    <a:pt x="856788" y="135122"/>
                  </a:lnTo>
                  <a:lnTo>
                    <a:pt x="898910" y="151579"/>
                  </a:lnTo>
                  <a:lnTo>
                    <a:pt x="763033" y="498821"/>
                  </a:lnTo>
                  <a:close/>
                </a:path>
                <a:path w="3633470" h="2803525">
                  <a:moveTo>
                    <a:pt x="2946586" y="1308048"/>
                  </a:moveTo>
                  <a:lnTo>
                    <a:pt x="2418173" y="855123"/>
                  </a:lnTo>
                  <a:lnTo>
                    <a:pt x="2447613" y="820700"/>
                  </a:lnTo>
                  <a:lnTo>
                    <a:pt x="2976026" y="1273626"/>
                  </a:lnTo>
                  <a:lnTo>
                    <a:pt x="2946586" y="1308048"/>
                  </a:lnTo>
                  <a:close/>
                </a:path>
                <a:path w="3633470" h="2803525">
                  <a:moveTo>
                    <a:pt x="107951" y="1396973"/>
                  </a:moveTo>
                  <a:lnTo>
                    <a:pt x="0" y="1396973"/>
                  </a:lnTo>
                  <a:lnTo>
                    <a:pt x="0" y="1351680"/>
                  </a:lnTo>
                  <a:lnTo>
                    <a:pt x="107951" y="1351680"/>
                  </a:lnTo>
                  <a:lnTo>
                    <a:pt x="107951" y="1396973"/>
                  </a:lnTo>
                  <a:close/>
                </a:path>
                <a:path w="3633470" h="2803525">
                  <a:moveTo>
                    <a:pt x="2938736" y="1396973"/>
                  </a:moveTo>
                  <a:lnTo>
                    <a:pt x="2365030" y="1396973"/>
                  </a:lnTo>
                  <a:lnTo>
                    <a:pt x="2365030" y="1351680"/>
                  </a:lnTo>
                  <a:lnTo>
                    <a:pt x="2938736" y="1351680"/>
                  </a:lnTo>
                  <a:lnTo>
                    <a:pt x="2938736" y="1396973"/>
                  </a:lnTo>
                  <a:close/>
                </a:path>
                <a:path w="3633470" h="2803525">
                  <a:moveTo>
                    <a:pt x="3633221" y="1404068"/>
                  </a:moveTo>
                  <a:lnTo>
                    <a:pt x="3165198" y="1404068"/>
                  </a:lnTo>
                  <a:lnTo>
                    <a:pt x="3165198" y="1358776"/>
                  </a:lnTo>
                  <a:lnTo>
                    <a:pt x="3633221" y="1358776"/>
                  </a:lnTo>
                  <a:lnTo>
                    <a:pt x="3633221" y="1404068"/>
                  </a:lnTo>
                  <a:close/>
                </a:path>
                <a:path w="3633470" h="2803525">
                  <a:moveTo>
                    <a:pt x="2266896" y="2803004"/>
                  </a:moveTo>
                  <a:lnTo>
                    <a:pt x="1791324" y="2803004"/>
                  </a:lnTo>
                  <a:lnTo>
                    <a:pt x="1791324" y="2757712"/>
                  </a:lnTo>
                  <a:lnTo>
                    <a:pt x="2266896" y="2757712"/>
                  </a:lnTo>
                  <a:lnTo>
                    <a:pt x="2266896" y="2803004"/>
                  </a:lnTo>
                  <a:close/>
                </a:path>
                <a:path w="3633470" h="2803525">
                  <a:moveTo>
                    <a:pt x="3157650" y="2803004"/>
                  </a:moveTo>
                  <a:lnTo>
                    <a:pt x="2682078" y="2803004"/>
                  </a:lnTo>
                  <a:lnTo>
                    <a:pt x="2682078" y="2757712"/>
                  </a:lnTo>
                  <a:lnTo>
                    <a:pt x="3157650" y="2757712"/>
                  </a:lnTo>
                  <a:lnTo>
                    <a:pt x="3157650" y="2803004"/>
                  </a:lnTo>
                  <a:close/>
                </a:path>
                <a:path w="3633470" h="2803525">
                  <a:moveTo>
                    <a:pt x="787189" y="51331"/>
                  </a:moveTo>
                  <a:lnTo>
                    <a:pt x="324148" y="51331"/>
                  </a:lnTo>
                  <a:lnTo>
                    <a:pt x="324148" y="6038"/>
                  </a:lnTo>
                  <a:lnTo>
                    <a:pt x="787189" y="6038"/>
                  </a:lnTo>
                  <a:lnTo>
                    <a:pt x="787189" y="51331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2" name="object 5" descr=""/>
            <p:cNvPicPr/>
            <p:nvPr/>
          </p:nvPicPr>
          <p:blipFill>
            <a:blip r:embed="rId1"/>
            <a:stretch/>
          </p:blipFill>
          <p:spPr>
            <a:xfrm>
              <a:off x="0" y="6747840"/>
              <a:ext cx="4710240" cy="3219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3" name="object 6"/>
          <p:cNvSpPr/>
          <p:nvPr/>
        </p:nvSpPr>
        <p:spPr>
          <a:xfrm>
            <a:off x="829080" y="223200"/>
            <a:ext cx="1079640" cy="107964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1079640"/>
              <a:gd name="textAreaBottom" fmla="*/ 1080000 h 1079640"/>
            </a:gdLst>
            <a:ahLst/>
            <a:rect l="textAreaLeft" t="textAreaTop" r="textAreaRight" b="textAreaBottom"/>
            <a:pathLst>
              <a:path w="1080135" h="1080135">
                <a:moveTo>
                  <a:pt x="540014" y="1080029"/>
                </a:moveTo>
                <a:lnTo>
                  <a:pt x="490862" y="1077823"/>
                </a:lnTo>
                <a:lnTo>
                  <a:pt x="442946" y="1071329"/>
                </a:lnTo>
                <a:lnTo>
                  <a:pt x="396457" y="1060740"/>
                </a:lnTo>
                <a:lnTo>
                  <a:pt x="351586" y="1046245"/>
                </a:lnTo>
                <a:lnTo>
                  <a:pt x="308523" y="1028035"/>
                </a:lnTo>
                <a:lnTo>
                  <a:pt x="267459" y="1006302"/>
                </a:lnTo>
                <a:lnTo>
                  <a:pt x="228584" y="981234"/>
                </a:lnTo>
                <a:lnTo>
                  <a:pt x="192090" y="953025"/>
                </a:lnTo>
                <a:lnTo>
                  <a:pt x="158166" y="921863"/>
                </a:lnTo>
                <a:lnTo>
                  <a:pt x="127004" y="887939"/>
                </a:lnTo>
                <a:lnTo>
                  <a:pt x="98794" y="851445"/>
                </a:lnTo>
                <a:lnTo>
                  <a:pt x="73727" y="812570"/>
                </a:lnTo>
                <a:lnTo>
                  <a:pt x="51994" y="771506"/>
                </a:lnTo>
                <a:lnTo>
                  <a:pt x="33784" y="728443"/>
                </a:lnTo>
                <a:lnTo>
                  <a:pt x="19289" y="683572"/>
                </a:lnTo>
                <a:lnTo>
                  <a:pt x="8700" y="637083"/>
                </a:lnTo>
                <a:lnTo>
                  <a:pt x="2206" y="589167"/>
                </a:lnTo>
                <a:lnTo>
                  <a:pt x="0" y="540014"/>
                </a:lnTo>
                <a:lnTo>
                  <a:pt x="2206" y="490862"/>
                </a:lnTo>
                <a:lnTo>
                  <a:pt x="8700" y="442946"/>
                </a:lnTo>
                <a:lnTo>
                  <a:pt x="19289" y="396457"/>
                </a:lnTo>
                <a:lnTo>
                  <a:pt x="33784" y="351586"/>
                </a:lnTo>
                <a:lnTo>
                  <a:pt x="51994" y="308523"/>
                </a:lnTo>
                <a:lnTo>
                  <a:pt x="73727" y="267459"/>
                </a:lnTo>
                <a:lnTo>
                  <a:pt x="98794" y="228584"/>
                </a:lnTo>
                <a:lnTo>
                  <a:pt x="127004" y="192090"/>
                </a:lnTo>
                <a:lnTo>
                  <a:pt x="158166" y="158166"/>
                </a:lnTo>
                <a:lnTo>
                  <a:pt x="192090" y="127004"/>
                </a:lnTo>
                <a:lnTo>
                  <a:pt x="228584" y="98794"/>
                </a:lnTo>
                <a:lnTo>
                  <a:pt x="267459" y="73727"/>
                </a:lnTo>
                <a:lnTo>
                  <a:pt x="308523" y="51994"/>
                </a:lnTo>
                <a:lnTo>
                  <a:pt x="351586" y="33784"/>
                </a:lnTo>
                <a:lnTo>
                  <a:pt x="396457" y="19289"/>
                </a:lnTo>
                <a:lnTo>
                  <a:pt x="442946" y="8700"/>
                </a:lnTo>
                <a:lnTo>
                  <a:pt x="490862" y="2206"/>
                </a:lnTo>
                <a:lnTo>
                  <a:pt x="540014" y="0"/>
                </a:lnTo>
                <a:lnTo>
                  <a:pt x="589167" y="2206"/>
                </a:lnTo>
                <a:lnTo>
                  <a:pt x="637083" y="8700"/>
                </a:lnTo>
                <a:lnTo>
                  <a:pt x="683572" y="19289"/>
                </a:lnTo>
                <a:lnTo>
                  <a:pt x="728443" y="33784"/>
                </a:lnTo>
                <a:lnTo>
                  <a:pt x="771506" y="51994"/>
                </a:lnTo>
                <a:lnTo>
                  <a:pt x="812570" y="73727"/>
                </a:lnTo>
                <a:lnTo>
                  <a:pt x="851445" y="98794"/>
                </a:lnTo>
                <a:lnTo>
                  <a:pt x="887939" y="127004"/>
                </a:lnTo>
                <a:lnTo>
                  <a:pt x="921863" y="158166"/>
                </a:lnTo>
                <a:lnTo>
                  <a:pt x="953025" y="192090"/>
                </a:lnTo>
                <a:lnTo>
                  <a:pt x="981234" y="228584"/>
                </a:lnTo>
                <a:lnTo>
                  <a:pt x="1006301" y="267459"/>
                </a:lnTo>
                <a:lnTo>
                  <a:pt x="1028035" y="308523"/>
                </a:lnTo>
                <a:lnTo>
                  <a:pt x="1046245" y="351586"/>
                </a:lnTo>
                <a:lnTo>
                  <a:pt x="1060739" y="396457"/>
                </a:lnTo>
                <a:lnTo>
                  <a:pt x="1071329" y="442946"/>
                </a:lnTo>
                <a:lnTo>
                  <a:pt x="1077822" y="490862"/>
                </a:lnTo>
                <a:lnTo>
                  <a:pt x="1080029" y="540014"/>
                </a:lnTo>
                <a:lnTo>
                  <a:pt x="1077822" y="589167"/>
                </a:lnTo>
                <a:lnTo>
                  <a:pt x="1071329" y="637083"/>
                </a:lnTo>
                <a:lnTo>
                  <a:pt x="1060739" y="683572"/>
                </a:lnTo>
                <a:lnTo>
                  <a:pt x="1046245" y="728443"/>
                </a:lnTo>
                <a:lnTo>
                  <a:pt x="1028035" y="771506"/>
                </a:lnTo>
                <a:lnTo>
                  <a:pt x="1006301" y="812570"/>
                </a:lnTo>
                <a:lnTo>
                  <a:pt x="981234" y="851445"/>
                </a:lnTo>
                <a:lnTo>
                  <a:pt x="953025" y="887939"/>
                </a:lnTo>
                <a:lnTo>
                  <a:pt x="921863" y="921863"/>
                </a:lnTo>
                <a:lnTo>
                  <a:pt x="887939" y="953025"/>
                </a:lnTo>
                <a:lnTo>
                  <a:pt x="851445" y="981234"/>
                </a:lnTo>
                <a:lnTo>
                  <a:pt x="812570" y="1006302"/>
                </a:lnTo>
                <a:lnTo>
                  <a:pt x="771506" y="1028035"/>
                </a:lnTo>
                <a:lnTo>
                  <a:pt x="728443" y="1046245"/>
                </a:lnTo>
                <a:lnTo>
                  <a:pt x="683572" y="1060740"/>
                </a:lnTo>
                <a:lnTo>
                  <a:pt x="637083" y="1071329"/>
                </a:lnTo>
                <a:lnTo>
                  <a:pt x="589167" y="1077823"/>
                </a:lnTo>
                <a:lnTo>
                  <a:pt x="540014" y="1080029"/>
                </a:lnTo>
                <a:close/>
              </a:path>
            </a:pathLst>
          </a:custGeom>
          <a:solidFill>
            <a:srgbClr val="e1466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object 7" descr=""/>
          <p:cNvPicPr/>
          <p:nvPr/>
        </p:nvPicPr>
        <p:blipFill>
          <a:blip r:embed="rId2"/>
          <a:stretch/>
        </p:blipFill>
        <p:spPr>
          <a:xfrm>
            <a:off x="10574640" y="1656000"/>
            <a:ext cx="7438680" cy="7600680"/>
          </a:xfrm>
          <a:prstGeom prst="rect">
            <a:avLst/>
          </a:prstGeom>
          <a:ln w="0">
            <a:noFill/>
          </a:ln>
        </p:spPr>
      </p:pic>
      <p:pic>
        <p:nvPicPr>
          <p:cNvPr id="155" name="object 8" descr=""/>
          <p:cNvPicPr/>
          <p:nvPr/>
        </p:nvPicPr>
        <p:blipFill>
          <a:blip r:embed="rId3"/>
          <a:stretch/>
        </p:blipFill>
        <p:spPr>
          <a:xfrm>
            <a:off x="753120" y="1694520"/>
            <a:ext cx="95040" cy="95040"/>
          </a:xfrm>
          <a:prstGeom prst="rect">
            <a:avLst/>
          </a:prstGeom>
          <a:ln w="0">
            <a:noFill/>
          </a:ln>
        </p:spPr>
      </p:pic>
      <p:pic>
        <p:nvPicPr>
          <p:cNvPr id="156" name="object 9" descr=""/>
          <p:cNvPicPr/>
          <p:nvPr/>
        </p:nvPicPr>
        <p:blipFill>
          <a:blip r:embed="rId4"/>
          <a:stretch/>
        </p:blipFill>
        <p:spPr>
          <a:xfrm>
            <a:off x="753120" y="2865960"/>
            <a:ext cx="95040" cy="95040"/>
          </a:xfrm>
          <a:prstGeom prst="rect">
            <a:avLst/>
          </a:prstGeom>
          <a:ln w="0">
            <a:noFill/>
          </a:ln>
        </p:spPr>
      </p:pic>
      <p:pic>
        <p:nvPicPr>
          <p:cNvPr id="157" name="object 10" descr=""/>
          <p:cNvPicPr/>
          <p:nvPr/>
        </p:nvPicPr>
        <p:blipFill>
          <a:blip r:embed="rId5"/>
          <a:stretch/>
        </p:blipFill>
        <p:spPr>
          <a:xfrm>
            <a:off x="753120" y="4037760"/>
            <a:ext cx="95040" cy="95040"/>
          </a:xfrm>
          <a:prstGeom prst="rect">
            <a:avLst/>
          </a:prstGeom>
          <a:ln w="0">
            <a:noFill/>
          </a:ln>
        </p:spPr>
      </p:pic>
      <p:pic>
        <p:nvPicPr>
          <p:cNvPr id="158" name="object 11" descr=""/>
          <p:cNvPicPr/>
          <p:nvPr/>
        </p:nvPicPr>
        <p:blipFill>
          <a:blip r:embed="rId6"/>
          <a:stretch/>
        </p:blipFill>
        <p:spPr>
          <a:xfrm>
            <a:off x="753120" y="5990400"/>
            <a:ext cx="95040" cy="95040"/>
          </a:xfrm>
          <a:prstGeom prst="rect">
            <a:avLst/>
          </a:prstGeom>
          <a:ln w="0">
            <a:noFill/>
          </a:ln>
        </p:spPr>
      </p:pic>
      <p:pic>
        <p:nvPicPr>
          <p:cNvPr id="159" name="object 12" descr=""/>
          <p:cNvPicPr/>
          <p:nvPr/>
        </p:nvPicPr>
        <p:blipFill>
          <a:blip r:embed="rId7"/>
          <a:stretch/>
        </p:blipFill>
        <p:spPr>
          <a:xfrm>
            <a:off x="753120" y="7552440"/>
            <a:ext cx="95040" cy="95040"/>
          </a:xfrm>
          <a:prstGeom prst="rect">
            <a:avLst/>
          </a:prstGeom>
          <a:ln w="0">
            <a:noFill/>
          </a:ln>
        </p:spPr>
      </p:pic>
      <p:pic>
        <p:nvPicPr>
          <p:cNvPr id="160" name="object 13" descr=""/>
          <p:cNvPicPr/>
          <p:nvPr/>
        </p:nvPicPr>
        <p:blipFill>
          <a:blip r:embed="rId8"/>
          <a:stretch/>
        </p:blipFill>
        <p:spPr>
          <a:xfrm>
            <a:off x="753120" y="9114480"/>
            <a:ext cx="95040" cy="95040"/>
          </a:xfrm>
          <a:prstGeom prst="rect">
            <a:avLst/>
          </a:prstGeom>
          <a:ln w="0">
            <a:noFill/>
          </a:ln>
        </p:spPr>
      </p:pic>
      <p:sp>
        <p:nvSpPr>
          <p:cNvPr id="161" name="object 14"/>
          <p:cNvSpPr/>
          <p:nvPr/>
        </p:nvSpPr>
        <p:spPr>
          <a:xfrm>
            <a:off x="900000" y="1260000"/>
            <a:ext cx="9255960" cy="896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040" bIns="0" anchor="t">
            <a:spAutoFit/>
          </a:bodyPr>
          <a:p>
            <a:pPr marL="12600">
              <a:lnSpc>
                <a:spcPct val="100000"/>
              </a:lnSpc>
              <a:spcBef>
                <a:spcPts val="536"/>
              </a:spcBef>
            </a:pPr>
            <a:r>
              <a:rPr b="0" lang="en-IN" sz="2200" spc="182" strike="noStrike">
                <a:solidFill>
                  <a:srgbClr val="ffffff"/>
                </a:solidFill>
                <a:latin typeface="Lucida Sans Unicode"/>
              </a:rPr>
              <a:t>We</a:t>
            </a:r>
            <a:r>
              <a:rPr b="0" lang="en-IN" sz="2200" spc="9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train</a:t>
            </a:r>
            <a:r>
              <a:rPr b="0" lang="en-IN" sz="2200" spc="1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200" spc="9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69" strike="noStrike">
                <a:solidFill>
                  <a:srgbClr val="ffffff"/>
                </a:solidFill>
                <a:latin typeface="Lucida Sans Unicode"/>
              </a:rPr>
              <a:t>model</a:t>
            </a:r>
            <a:r>
              <a:rPr b="0" lang="en-IN" sz="2200" spc="1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on</a:t>
            </a:r>
            <a:r>
              <a:rPr b="0" lang="en-IN" sz="2200" spc="9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200" spc="1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“correct”</a:t>
            </a:r>
            <a:r>
              <a:rPr b="0" lang="en-IN" sz="2200" spc="1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43" strike="noStrike">
                <a:solidFill>
                  <a:srgbClr val="ffffff"/>
                </a:solidFill>
                <a:latin typeface="Lucida Sans Unicode"/>
              </a:rPr>
              <a:t>endings</a:t>
            </a:r>
            <a:r>
              <a:rPr b="0" lang="en-IN" sz="2200" spc="9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provided</a:t>
            </a:r>
            <a:r>
              <a:rPr b="0" lang="en-IN" sz="2200" spc="1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83" strike="noStrike">
                <a:solidFill>
                  <a:srgbClr val="ffffff"/>
                </a:solidFill>
                <a:latin typeface="Lucida Sans Unicode"/>
              </a:rPr>
              <a:t>by</a:t>
            </a:r>
            <a:r>
              <a:rPr b="0" lang="en-IN" sz="2200" spc="9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26" strike="noStrike">
                <a:solidFill>
                  <a:srgbClr val="ffffff"/>
                </a:solidFill>
                <a:latin typeface="Lucida Sans Unicode"/>
              </a:rPr>
              <a:t>the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34"/>
              </a:spcBef>
            </a:pPr>
            <a:r>
              <a:rPr b="1" lang="en-IN" sz="2200" spc="174" strike="noStrike">
                <a:solidFill>
                  <a:srgbClr val="ffffff"/>
                </a:solidFill>
                <a:latin typeface="Trebuchet MS"/>
              </a:rPr>
              <a:t>Hellaswag</a:t>
            </a:r>
            <a:r>
              <a:rPr b="1" lang="en-IN" sz="2200" spc="-13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training</a:t>
            </a:r>
            <a:r>
              <a:rPr b="0" lang="en-IN" sz="2200" spc="-1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43" strike="noStrike">
                <a:solidFill>
                  <a:srgbClr val="ffffff"/>
                </a:solidFill>
                <a:latin typeface="Lucida Sans Unicode"/>
              </a:rPr>
              <a:t>dataset.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6000"/>
              </a:lnSpc>
              <a:spcBef>
                <a:spcPts val="3076"/>
              </a:spcBef>
            </a:pP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2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words</a:t>
            </a:r>
            <a:r>
              <a:rPr b="0" lang="en-IN" sz="22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97" strike="noStrike">
                <a:solidFill>
                  <a:srgbClr val="ffffff"/>
                </a:solidFill>
                <a:latin typeface="Lucida Sans Unicode"/>
              </a:rPr>
              <a:t>are</a:t>
            </a:r>
            <a:r>
              <a:rPr b="0" lang="en-IN" sz="22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77" strike="noStrike">
                <a:solidFill>
                  <a:srgbClr val="ffffff"/>
                </a:solidFill>
                <a:latin typeface="Lucida Sans Unicode"/>
              </a:rPr>
              <a:t>lemmatised</a:t>
            </a:r>
            <a:r>
              <a:rPr b="0" lang="en-IN" sz="22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128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22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different</a:t>
            </a:r>
            <a:r>
              <a:rPr b="0" lang="en-IN" sz="22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IN" sz="2200" spc="313" strike="noStrike">
                <a:solidFill>
                  <a:srgbClr val="ffffff"/>
                </a:solidFill>
                <a:latin typeface="Trebuchet MS"/>
              </a:rPr>
              <a:t>n-</a:t>
            </a:r>
            <a:r>
              <a:rPr b="1" lang="en-IN" sz="2200" spc="279" strike="noStrike">
                <a:solidFill>
                  <a:srgbClr val="ffffff"/>
                </a:solidFill>
                <a:latin typeface="Trebuchet MS"/>
              </a:rPr>
              <a:t>gram</a:t>
            </a:r>
            <a:r>
              <a:rPr b="1" lang="en-IN" sz="2200" spc="-18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200" spc="137" strike="noStrike">
                <a:solidFill>
                  <a:srgbClr val="ffffff"/>
                </a:solidFill>
                <a:latin typeface="Trebuchet MS"/>
              </a:rPr>
              <a:t>tokens</a:t>
            </a:r>
            <a:r>
              <a:rPr b="1" lang="en-IN" sz="2200" spc="-5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2200" spc="72" strike="noStrike">
                <a:solidFill>
                  <a:srgbClr val="ffffff"/>
                </a:solidFill>
                <a:latin typeface="Lucida Sans Unicode"/>
              </a:rPr>
              <a:t>are </a:t>
            </a:r>
            <a:r>
              <a:rPr b="0" lang="en-IN" sz="2200" spc="97" strike="noStrike">
                <a:solidFill>
                  <a:srgbClr val="ffffff"/>
                </a:solidFill>
                <a:latin typeface="Lucida Sans Unicode"/>
              </a:rPr>
              <a:t>created</a:t>
            </a:r>
            <a:r>
              <a:rPr b="0" lang="en-IN" sz="22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128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22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their</a:t>
            </a:r>
            <a:r>
              <a:rPr b="0" lang="en-IN" sz="22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52" strike="noStrike">
                <a:solidFill>
                  <a:srgbClr val="ffffff"/>
                </a:solidFill>
                <a:latin typeface="Lucida Sans Unicode"/>
              </a:rPr>
              <a:t>respective</a:t>
            </a:r>
            <a:r>
              <a:rPr b="0" lang="en-IN" sz="22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43" strike="noStrike">
                <a:solidFill>
                  <a:srgbClr val="ffffff"/>
                </a:solidFill>
                <a:latin typeface="Lucida Sans Unicode"/>
              </a:rPr>
              <a:t>frequencies</a:t>
            </a:r>
            <a:r>
              <a:rPr b="0" lang="en-IN" sz="22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97" strike="noStrike">
                <a:solidFill>
                  <a:srgbClr val="ffffff"/>
                </a:solidFill>
                <a:latin typeface="Lucida Sans Unicode"/>
              </a:rPr>
              <a:t>are</a:t>
            </a:r>
            <a:r>
              <a:rPr b="0" lang="en-IN" sz="22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49" strike="noStrike">
                <a:solidFill>
                  <a:srgbClr val="ffffff"/>
                </a:solidFill>
                <a:latin typeface="Lucida Sans Unicode"/>
              </a:rPr>
              <a:t>calculated.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6000"/>
              </a:lnSpc>
              <a:spcBef>
                <a:spcPts val="3070"/>
              </a:spcBef>
            </a:pP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Input</a:t>
            </a:r>
            <a:r>
              <a:rPr b="0" lang="en-IN" sz="22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text</a:t>
            </a:r>
            <a:r>
              <a:rPr b="0" lang="en-IN" sz="22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72" strike="noStrike">
                <a:solidFill>
                  <a:srgbClr val="ffffff"/>
                </a:solidFill>
                <a:latin typeface="Lucida Sans Unicode"/>
              </a:rPr>
              <a:t>when</a:t>
            </a:r>
            <a:r>
              <a:rPr b="0" lang="en-IN" sz="22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97" strike="noStrike">
                <a:solidFill>
                  <a:srgbClr val="ffffff"/>
                </a:solidFill>
                <a:latin typeface="Lucida Sans Unicode"/>
              </a:rPr>
              <a:t>passed</a:t>
            </a:r>
            <a:r>
              <a:rPr b="0" lang="en-IN" sz="22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22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262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2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group</a:t>
            </a:r>
            <a:r>
              <a:rPr b="0" lang="en-IN" sz="22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200" spc="-86" strike="noStrike">
                <a:solidFill>
                  <a:srgbClr val="ffffff"/>
                </a:solidFill>
                <a:latin typeface="Lucida Sans Unicode"/>
              </a:rPr>
              <a:t> N-</a:t>
            </a:r>
            <a:r>
              <a:rPr b="0" lang="en-IN" sz="2200" spc="117" strike="noStrike">
                <a:solidFill>
                  <a:srgbClr val="ffffff"/>
                </a:solidFill>
                <a:latin typeface="Lucida Sans Unicode"/>
              </a:rPr>
              <a:t>gram</a:t>
            </a:r>
            <a:r>
              <a:rPr b="0" lang="en-IN" sz="22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63" strike="noStrike">
                <a:solidFill>
                  <a:srgbClr val="ffffff"/>
                </a:solidFill>
                <a:latin typeface="Lucida Sans Unicode"/>
              </a:rPr>
              <a:t>models</a:t>
            </a:r>
            <a:r>
              <a:rPr b="0" lang="en-IN" sz="22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83" strike="noStrike">
                <a:solidFill>
                  <a:srgbClr val="ffffff"/>
                </a:solidFill>
                <a:latin typeface="Lucida Sans Unicode"/>
              </a:rPr>
              <a:t>generate</a:t>
            </a:r>
            <a:r>
              <a:rPr b="0" lang="en-IN" sz="22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123" strike="noStrike">
                <a:solidFill>
                  <a:srgbClr val="ffffff"/>
                </a:solidFill>
                <a:latin typeface="Lucida Sans Unicode"/>
              </a:rPr>
              <a:t>an </a:t>
            </a:r>
            <a:r>
              <a:rPr b="0" lang="en-IN" sz="2200" spc="83" strike="noStrike">
                <a:solidFill>
                  <a:srgbClr val="ffffff"/>
                </a:solidFill>
                <a:latin typeface="Lucida Sans Unicode"/>
              </a:rPr>
              <a:t>array</a:t>
            </a:r>
            <a:r>
              <a:rPr b="0" lang="en-IN" sz="22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2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52" strike="noStrike">
                <a:solidFill>
                  <a:srgbClr val="ffffff"/>
                </a:solidFill>
                <a:latin typeface="Lucida Sans Unicode"/>
              </a:rPr>
              <a:t>predicted</a:t>
            </a:r>
            <a:r>
              <a:rPr b="0" lang="en-IN" sz="22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2" strike="noStrike">
                <a:solidFill>
                  <a:srgbClr val="ffffff"/>
                </a:solidFill>
                <a:latin typeface="Lucida Sans Unicode"/>
              </a:rPr>
              <a:t>outputs.</a:t>
            </a:r>
            <a:r>
              <a:rPr b="0" lang="en-IN" sz="22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49" strike="noStrike">
                <a:solidFill>
                  <a:srgbClr val="ffffff"/>
                </a:solidFill>
                <a:latin typeface="Lucida Sans Unicode"/>
              </a:rPr>
              <a:t>which</a:t>
            </a:r>
            <a:r>
              <a:rPr b="0" lang="en-IN" sz="22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52" strike="noStrike">
                <a:solidFill>
                  <a:srgbClr val="ffffff"/>
                </a:solidFill>
                <a:latin typeface="Lucida Sans Unicode"/>
              </a:rPr>
              <a:t>gets</a:t>
            </a:r>
            <a:r>
              <a:rPr b="0" lang="en-IN" sz="22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97" strike="noStrike">
                <a:solidFill>
                  <a:srgbClr val="ffffff"/>
                </a:solidFill>
                <a:latin typeface="Lucida Sans Unicode"/>
              </a:rPr>
              <a:t>passed</a:t>
            </a:r>
            <a:r>
              <a:rPr b="0" lang="en-IN" sz="22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137" strike="noStrike">
                <a:solidFill>
                  <a:srgbClr val="ffffff"/>
                </a:solidFill>
                <a:latin typeface="Lucida Sans Unicode"/>
              </a:rPr>
              <a:t>as</a:t>
            </a:r>
            <a:r>
              <a:rPr b="0" lang="en-IN" sz="22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input</a:t>
            </a:r>
            <a:r>
              <a:rPr b="0" lang="en-IN" sz="22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text</a:t>
            </a:r>
            <a:r>
              <a:rPr b="0" lang="en-IN" sz="22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26" strike="noStrike">
                <a:solidFill>
                  <a:srgbClr val="ffffff"/>
                </a:solidFill>
                <a:latin typeface="Lucida Sans Unicode"/>
              </a:rPr>
              <a:t>to </a:t>
            </a:r>
            <a:r>
              <a:rPr b="0" lang="en-IN" sz="2200" spc="83" strike="noStrike">
                <a:solidFill>
                  <a:srgbClr val="ffffff"/>
                </a:solidFill>
                <a:latin typeface="Lucida Sans Unicode"/>
              </a:rPr>
              <a:t>generate</a:t>
            </a:r>
            <a:r>
              <a:rPr b="0" lang="en-IN" sz="22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262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2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IN" sz="2200" spc="157" strike="noStrike">
                <a:solidFill>
                  <a:srgbClr val="ffffff"/>
                </a:solidFill>
                <a:latin typeface="Trebuchet MS"/>
              </a:rPr>
              <a:t>concatenated</a:t>
            </a:r>
            <a:r>
              <a:rPr b="1" lang="en-IN" sz="2200" spc="-18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200" spc="117" strike="noStrike">
                <a:solidFill>
                  <a:srgbClr val="ffffff"/>
                </a:solidFill>
                <a:latin typeface="Trebuchet MS"/>
              </a:rPr>
              <a:t>output</a:t>
            </a:r>
            <a:r>
              <a:rPr b="1" lang="en-IN" sz="2200" spc="-5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2200" spc="-35" strike="noStrike">
                <a:solidFill>
                  <a:srgbClr val="ffffff"/>
                </a:solidFill>
                <a:latin typeface="Lucida Sans Unicode"/>
              </a:rPr>
              <a:t>for</a:t>
            </a:r>
            <a:r>
              <a:rPr b="0" lang="en-IN" sz="22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154" strike="noStrike">
                <a:solidFill>
                  <a:srgbClr val="ffffff"/>
                </a:solidFill>
                <a:latin typeface="Lucida Sans Unicode"/>
              </a:rPr>
              <a:t>each</a:t>
            </a:r>
            <a:r>
              <a:rPr b="0" lang="en-IN" sz="22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2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2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input</a:t>
            </a:r>
            <a:r>
              <a:rPr b="0" lang="en-IN" sz="22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2" strike="noStrike">
                <a:solidFill>
                  <a:srgbClr val="ffffff"/>
                </a:solidFill>
                <a:latin typeface="Lucida Sans Unicode"/>
              </a:rPr>
              <a:t>texts.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34"/>
              </a:spcBef>
            </a:pPr>
            <a:r>
              <a:rPr b="0" lang="en-IN" sz="2200" spc="83" strike="noStrike">
                <a:solidFill>
                  <a:srgbClr val="ffffff"/>
                </a:solidFill>
                <a:latin typeface="Lucida Sans Unicode"/>
              </a:rPr>
              <a:t>Repeat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26" strike="noStrike">
                <a:solidFill>
                  <a:srgbClr val="ffffff"/>
                </a:solidFill>
                <a:latin typeface="Lucida Sans Unicode"/>
              </a:rPr>
              <a:t>until</a:t>
            </a:r>
            <a:r>
              <a:rPr b="0" lang="en-IN" sz="2200" spc="-5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length</a:t>
            </a:r>
            <a:r>
              <a:rPr b="0" lang="en-IN" sz="2200" spc="-5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52" strike="noStrike">
                <a:solidFill>
                  <a:srgbClr val="ffffff"/>
                </a:solidFill>
                <a:latin typeface="Lucida Sans Unicode"/>
              </a:rPr>
              <a:t>reached.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6000"/>
              </a:lnSpc>
              <a:spcBef>
                <a:spcPts val="3076"/>
              </a:spcBef>
            </a:pPr>
            <a:r>
              <a:rPr b="0" lang="en-IN" sz="2200" spc="-100" strike="noStrike">
                <a:solidFill>
                  <a:srgbClr val="ffffff"/>
                </a:solidFill>
                <a:latin typeface="Lucida Sans Unicode"/>
              </a:rPr>
              <a:t>If</a:t>
            </a:r>
            <a:r>
              <a:rPr b="0" lang="en-IN" sz="2200" spc="-4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262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200" spc="-4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49" strike="noStrike">
                <a:solidFill>
                  <a:srgbClr val="ffffff"/>
                </a:solidFill>
                <a:latin typeface="Lucida Sans Unicode"/>
              </a:rPr>
              <a:t>term</a:t>
            </a:r>
            <a:r>
              <a:rPr b="0" lang="en-IN" sz="2200" spc="-4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2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200" spc="-4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not</a:t>
            </a:r>
            <a:r>
              <a:rPr b="0" lang="en-IN" sz="2200" spc="-4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22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200" spc="-4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model's</a:t>
            </a:r>
            <a:r>
              <a:rPr b="0" lang="en-IN" sz="2200" spc="-4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52" strike="noStrike">
                <a:solidFill>
                  <a:srgbClr val="ffffff"/>
                </a:solidFill>
                <a:latin typeface="Lucida Sans Unicode"/>
              </a:rPr>
              <a:t>vocabulary,</a:t>
            </a:r>
            <a:r>
              <a:rPr b="0" lang="en-IN" sz="2200" spc="-4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111" strike="noStrike">
                <a:solidFill>
                  <a:srgbClr val="ffffff"/>
                </a:solidFill>
                <a:latin typeface="Lucida Sans Unicode"/>
              </a:rPr>
              <a:t>we</a:t>
            </a:r>
            <a:r>
              <a:rPr b="0" lang="en-IN" sz="2200" spc="-4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continue</a:t>
            </a:r>
            <a:r>
              <a:rPr b="0" lang="en-IN" sz="22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2" strike="noStrike">
                <a:solidFill>
                  <a:srgbClr val="ffffff"/>
                </a:solidFill>
                <a:latin typeface="Lucida Sans Unicode"/>
              </a:rPr>
              <a:t>prediction </a:t>
            </a:r>
            <a:r>
              <a:rPr b="0" lang="en-IN" sz="2200" spc="83" strike="noStrike">
                <a:solidFill>
                  <a:srgbClr val="ffffff"/>
                </a:solidFill>
                <a:latin typeface="Lucida Sans Unicode"/>
              </a:rPr>
              <a:t>by</a:t>
            </a:r>
            <a:r>
              <a:rPr b="0" lang="en-IN" sz="2200" spc="-5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IN" sz="2200" spc="180" strike="noStrike">
                <a:solidFill>
                  <a:srgbClr val="ffffff"/>
                </a:solidFill>
                <a:latin typeface="Trebuchet MS"/>
              </a:rPr>
              <a:t>randomly</a:t>
            </a:r>
            <a:r>
              <a:rPr b="1" lang="en-IN" sz="2200" spc="-15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200" spc="111" strike="noStrike">
                <a:solidFill>
                  <a:srgbClr val="ffffff"/>
                </a:solidFill>
                <a:latin typeface="Trebuchet MS"/>
              </a:rPr>
              <a:t>inserting</a:t>
            </a:r>
            <a:r>
              <a:rPr b="1" lang="en-IN" sz="2200" spc="-14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2200" spc="262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2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word</a:t>
            </a:r>
            <a:r>
              <a:rPr b="0" lang="en-IN" sz="22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58" strike="noStrike">
                <a:solidFill>
                  <a:srgbClr val="ffffff"/>
                </a:solidFill>
                <a:latin typeface="Lucida Sans Unicode"/>
              </a:rPr>
              <a:t>that</a:t>
            </a:r>
            <a:r>
              <a:rPr b="0" lang="en-IN" sz="22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69" strike="noStrike">
                <a:solidFill>
                  <a:srgbClr val="ffffff"/>
                </a:solidFill>
                <a:latin typeface="Lucida Sans Unicode"/>
              </a:rPr>
              <a:t>does</a:t>
            </a:r>
            <a:r>
              <a:rPr b="0" lang="en-IN" sz="22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not</a:t>
            </a:r>
            <a:r>
              <a:rPr b="0" lang="en-IN" sz="22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modify</a:t>
            </a:r>
            <a:r>
              <a:rPr b="0" lang="en-IN" sz="2200" spc="-3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200" spc="-4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83" strike="noStrike">
                <a:solidFill>
                  <a:srgbClr val="ffffff"/>
                </a:solidFill>
                <a:latin typeface="Lucida Sans Unicode"/>
              </a:rPr>
              <a:t>meaning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32" strike="noStrike">
                <a:solidFill>
                  <a:srgbClr val="ffffff"/>
                </a:solidFill>
                <a:latin typeface="Lucida Sans Unicode"/>
              </a:rPr>
              <a:t>sentence.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6000"/>
              </a:lnSpc>
              <a:spcBef>
                <a:spcPts val="3076"/>
              </a:spcBef>
            </a:pPr>
            <a:r>
              <a:rPr b="0" lang="en-IN" sz="2200" spc="182" strike="noStrike">
                <a:solidFill>
                  <a:srgbClr val="ffffff"/>
                </a:solidFill>
                <a:latin typeface="Lucida Sans Unicode"/>
              </a:rPr>
              <a:t>We</a:t>
            </a:r>
            <a:r>
              <a:rPr b="0" lang="en-IN" sz="22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distinguish</a:t>
            </a:r>
            <a:r>
              <a:rPr b="0" lang="en-IN" sz="22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69" strike="noStrike">
                <a:solidFill>
                  <a:srgbClr val="ffffff"/>
                </a:solidFill>
                <a:latin typeface="Lucida Sans Unicode"/>
              </a:rPr>
              <a:t>sentences</a:t>
            </a:r>
            <a:r>
              <a:rPr b="0" lang="en-IN" sz="22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49" strike="noStrike">
                <a:solidFill>
                  <a:srgbClr val="ffffff"/>
                </a:solidFill>
                <a:latin typeface="Lucida Sans Unicode"/>
              </a:rPr>
              <a:t>ending</a:t>
            </a:r>
            <a:r>
              <a:rPr b="0" lang="en-IN" sz="22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with</a:t>
            </a:r>
            <a:r>
              <a:rPr b="0" lang="en-IN" sz="22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262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2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66" strike="noStrike">
                <a:solidFill>
                  <a:srgbClr val="ffffff"/>
                </a:solidFill>
                <a:latin typeface="Lucida Sans Unicode"/>
              </a:rPr>
              <a:t>full</a:t>
            </a:r>
            <a:r>
              <a:rPr b="0" lang="en-IN" sz="22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stop</a:t>
            </a:r>
            <a:r>
              <a:rPr b="0" lang="en-IN" sz="22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14" strike="noStrike">
                <a:solidFill>
                  <a:srgbClr val="ffffff"/>
                </a:solidFill>
                <a:latin typeface="Lucida Sans Unicode"/>
              </a:rPr>
              <a:t>('&lt;e&gt;')</a:t>
            </a:r>
            <a:r>
              <a:rPr b="0" lang="en-IN" sz="22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from</a:t>
            </a:r>
            <a:r>
              <a:rPr b="0" lang="en-IN" sz="22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2" strike="noStrike">
                <a:solidFill>
                  <a:srgbClr val="ffffff"/>
                </a:solidFill>
                <a:latin typeface="Lucida Sans Unicode"/>
              </a:rPr>
              <a:t>those </a:t>
            </a:r>
            <a:r>
              <a:rPr b="0" lang="en-IN" sz="2200" spc="-72" strike="noStrike">
                <a:solidFill>
                  <a:srgbClr val="ffffff"/>
                </a:solidFill>
                <a:latin typeface="Lucida Sans Unicode"/>
              </a:rPr>
              <a:t>still</a:t>
            </a:r>
            <a:r>
              <a:rPr b="0" lang="en-IN" sz="2200" spc="-6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72" strike="noStrike">
                <a:solidFill>
                  <a:srgbClr val="ffffff"/>
                </a:solidFill>
                <a:latin typeface="Lucida Sans Unicode"/>
              </a:rPr>
              <a:t>open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35" strike="noStrike">
                <a:solidFill>
                  <a:srgbClr val="ffffff"/>
                </a:solidFill>
                <a:latin typeface="Lucida Sans Unicode"/>
              </a:rPr>
              <a:t>for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completion.</a:t>
            </a:r>
            <a:r>
              <a:rPr b="0" lang="en-IN" sz="2200" spc="-6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Note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58" strike="noStrike">
                <a:solidFill>
                  <a:srgbClr val="ffffff"/>
                </a:solidFill>
                <a:latin typeface="Lucida Sans Unicode"/>
              </a:rPr>
              <a:t>that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69" strike="noStrike">
                <a:solidFill>
                  <a:srgbClr val="ffffff"/>
                </a:solidFill>
                <a:latin typeface="Lucida Sans Unicode"/>
              </a:rPr>
              <a:t>sentences</a:t>
            </a:r>
            <a:r>
              <a:rPr b="0" lang="en-IN" sz="2200" spc="-6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without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262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66" strike="noStrike">
                <a:solidFill>
                  <a:srgbClr val="ffffff"/>
                </a:solidFill>
                <a:latin typeface="Lucida Sans Unicode"/>
              </a:rPr>
              <a:t>full </a:t>
            </a:r>
            <a:r>
              <a:rPr b="0" lang="en-IN" sz="2200" spc="-21" strike="noStrike">
                <a:solidFill>
                  <a:srgbClr val="ffffff"/>
                </a:solidFill>
                <a:latin typeface="Lucida Sans Unicode"/>
              </a:rPr>
              <a:t>stop </a:t>
            </a:r>
            <a:r>
              <a:rPr b="0" lang="en-IN" sz="2200" spc="-55" strike="noStrike">
                <a:solidFill>
                  <a:srgbClr val="ffffff"/>
                </a:solidFill>
                <a:latin typeface="Lucida Sans Unicode"/>
              </a:rPr>
              <a:t>will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49" strike="noStrike">
                <a:solidFill>
                  <a:srgbClr val="ffffff"/>
                </a:solidFill>
                <a:latin typeface="Lucida Sans Unicode"/>
              </a:rPr>
              <a:t>eventually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77" strike="noStrike">
                <a:solidFill>
                  <a:srgbClr val="ffffff"/>
                </a:solidFill>
                <a:latin typeface="Lucida Sans Unicode"/>
              </a:rPr>
              <a:t>conclude</a:t>
            </a:r>
            <a:r>
              <a:rPr b="0" lang="en-IN" sz="2200" spc="-5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137" strike="noStrike">
                <a:solidFill>
                  <a:srgbClr val="ffffff"/>
                </a:solidFill>
                <a:latin typeface="Lucida Sans Unicode"/>
              </a:rPr>
              <a:t>as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111" strike="noStrike">
                <a:solidFill>
                  <a:srgbClr val="ffffff"/>
                </a:solidFill>
                <a:latin typeface="Lucida Sans Unicode"/>
              </a:rPr>
              <a:t>we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permit</a:t>
            </a:r>
            <a:r>
              <a:rPr b="0" lang="en-IN" sz="2200" spc="-5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77" strike="noStrike">
                <a:solidFill>
                  <a:srgbClr val="ffffff"/>
                </a:solidFill>
                <a:latin typeface="Lucida Sans Unicode"/>
              </a:rPr>
              <a:t>sentence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length</a:t>
            </a:r>
            <a:r>
              <a:rPr b="0" lang="en-IN" sz="2200" spc="-5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2200" spc="-6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2" strike="noStrike">
                <a:solidFill>
                  <a:srgbClr val="ffffff"/>
                </a:solidFill>
                <a:latin typeface="Lucida Sans Unicode"/>
              </a:rPr>
              <a:t>grow.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6000"/>
              </a:lnSpc>
              <a:spcBef>
                <a:spcPts val="3076"/>
              </a:spcBef>
            </a:pPr>
            <a:r>
              <a:rPr b="0" lang="en-IN" sz="2200" spc="182" strike="noStrike">
                <a:solidFill>
                  <a:srgbClr val="ffffff"/>
                </a:solidFill>
                <a:latin typeface="Lucida Sans Unicode"/>
              </a:rPr>
              <a:t>We</a:t>
            </a:r>
            <a:r>
              <a:rPr b="0" lang="en-IN" sz="22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finally</a:t>
            </a:r>
            <a:r>
              <a:rPr b="0" lang="en-IN" sz="22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rank</a:t>
            </a:r>
            <a:r>
              <a:rPr b="0" lang="en-IN" sz="22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2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52" strike="noStrike">
                <a:solidFill>
                  <a:srgbClr val="ffffff"/>
                </a:solidFill>
                <a:latin typeface="Lucida Sans Unicode"/>
              </a:rPr>
              <a:t>appropriateness</a:t>
            </a:r>
            <a:r>
              <a:rPr b="0" lang="en-IN" sz="22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2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154" strike="noStrike">
                <a:solidFill>
                  <a:srgbClr val="ffffff"/>
                </a:solidFill>
                <a:latin typeface="Lucida Sans Unicode"/>
              </a:rPr>
              <a:t>each</a:t>
            </a:r>
            <a:r>
              <a:rPr b="0" lang="en-IN" sz="22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77" strike="noStrike">
                <a:solidFill>
                  <a:srgbClr val="ffffff"/>
                </a:solidFill>
                <a:latin typeface="Lucida Sans Unicode"/>
              </a:rPr>
              <a:t>sentence</a:t>
            </a:r>
            <a:r>
              <a:rPr b="0" lang="en-IN" sz="22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58" strike="noStrike">
                <a:solidFill>
                  <a:srgbClr val="ffffff"/>
                </a:solidFill>
                <a:latin typeface="Lucida Sans Unicode"/>
              </a:rPr>
              <a:t>by </a:t>
            </a:r>
            <a:r>
              <a:rPr b="0" lang="en-IN" sz="2200" spc="63" strike="noStrike">
                <a:solidFill>
                  <a:srgbClr val="ffffff"/>
                </a:solidFill>
                <a:latin typeface="Lucida Sans Unicode"/>
              </a:rPr>
              <a:t>calculating</a:t>
            </a:r>
            <a:r>
              <a:rPr b="0" lang="en-IN" sz="22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2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IN" sz="2200" spc="154" strike="noStrike">
                <a:solidFill>
                  <a:srgbClr val="ffffff"/>
                </a:solidFill>
                <a:latin typeface="Trebuchet MS"/>
              </a:rPr>
              <a:t>PMI</a:t>
            </a:r>
            <a:r>
              <a:rPr b="1" lang="en-IN" sz="2200" spc="-1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200" spc="109" strike="noStrike">
                <a:solidFill>
                  <a:srgbClr val="ffffff"/>
                </a:solidFill>
                <a:latin typeface="Trebuchet MS"/>
              </a:rPr>
              <a:t>(Pointwise</a:t>
            </a:r>
            <a:r>
              <a:rPr b="1" lang="en-IN" sz="2200" spc="-1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200" spc="168" strike="noStrike">
                <a:solidFill>
                  <a:srgbClr val="ffffff"/>
                </a:solidFill>
                <a:latin typeface="Trebuchet MS"/>
              </a:rPr>
              <a:t>Mutual</a:t>
            </a:r>
            <a:r>
              <a:rPr b="1" lang="en-IN" sz="2200" spc="-17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200" spc="128" strike="noStrike">
                <a:solidFill>
                  <a:srgbClr val="ffffff"/>
                </a:solidFill>
                <a:latin typeface="Trebuchet MS"/>
              </a:rPr>
              <a:t>Index)</a:t>
            </a:r>
            <a:r>
              <a:rPr b="1" lang="en-IN" sz="2200" spc="-4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2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154" strike="noStrike">
                <a:solidFill>
                  <a:srgbClr val="ffffff"/>
                </a:solidFill>
                <a:latin typeface="Lucida Sans Unicode"/>
              </a:rPr>
              <a:t>each</a:t>
            </a:r>
            <a:r>
              <a:rPr b="0" lang="en-IN" sz="22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200" spc="32" strike="noStrike">
                <a:solidFill>
                  <a:srgbClr val="ffffff"/>
                </a:solidFill>
                <a:latin typeface="Lucida Sans Unicode"/>
              </a:rPr>
              <a:t>sentence.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356480" y="418320"/>
            <a:ext cx="273960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5500" spc="-106" strike="noStrike">
                <a:solidFill>
                  <a:srgbClr val="ffffff"/>
                </a:solidFill>
                <a:latin typeface="Lucida Sans Unicode"/>
              </a:rPr>
              <a:t>MODELS</a:t>
            </a:r>
            <a:endParaRPr b="0" lang="en-IN" sz="55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object 2" descr=""/>
          <p:cNvPicPr/>
          <p:nvPr/>
        </p:nvPicPr>
        <p:blipFill>
          <a:blip r:embed="rId1"/>
          <a:stretch/>
        </p:blipFill>
        <p:spPr>
          <a:xfrm>
            <a:off x="1086480" y="2138040"/>
            <a:ext cx="114120" cy="113760"/>
          </a:xfrm>
          <a:prstGeom prst="rect">
            <a:avLst/>
          </a:prstGeom>
          <a:ln w="0">
            <a:noFill/>
          </a:ln>
        </p:spPr>
      </p:pic>
      <p:pic>
        <p:nvPicPr>
          <p:cNvPr id="164" name="object 3" descr=""/>
          <p:cNvPicPr/>
          <p:nvPr/>
        </p:nvPicPr>
        <p:blipFill>
          <a:blip r:embed="rId2"/>
          <a:stretch/>
        </p:blipFill>
        <p:spPr>
          <a:xfrm>
            <a:off x="1057680" y="3433320"/>
            <a:ext cx="104400" cy="104400"/>
          </a:xfrm>
          <a:prstGeom prst="rect">
            <a:avLst/>
          </a:prstGeom>
          <a:ln w="0">
            <a:noFill/>
          </a:ln>
        </p:spPr>
      </p:pic>
      <p:pic>
        <p:nvPicPr>
          <p:cNvPr id="165" name="object 4" descr=""/>
          <p:cNvPicPr/>
          <p:nvPr/>
        </p:nvPicPr>
        <p:blipFill>
          <a:blip r:embed="rId3"/>
          <a:stretch/>
        </p:blipFill>
        <p:spPr>
          <a:xfrm>
            <a:off x="1086480" y="4652640"/>
            <a:ext cx="114120" cy="113760"/>
          </a:xfrm>
          <a:prstGeom prst="rect">
            <a:avLst/>
          </a:prstGeom>
          <a:ln w="0">
            <a:noFill/>
          </a:ln>
        </p:spPr>
      </p:pic>
      <p:pic>
        <p:nvPicPr>
          <p:cNvPr id="166" name="object 5" descr=""/>
          <p:cNvPicPr/>
          <p:nvPr/>
        </p:nvPicPr>
        <p:blipFill>
          <a:blip r:embed="rId4"/>
          <a:stretch/>
        </p:blipFill>
        <p:spPr>
          <a:xfrm>
            <a:off x="1086480" y="5967000"/>
            <a:ext cx="114120" cy="113760"/>
          </a:xfrm>
          <a:prstGeom prst="rect">
            <a:avLst/>
          </a:prstGeom>
          <a:ln w="0">
            <a:noFill/>
          </a:ln>
        </p:spPr>
      </p:pic>
      <p:pic>
        <p:nvPicPr>
          <p:cNvPr id="167" name="object 6" descr=""/>
          <p:cNvPicPr/>
          <p:nvPr/>
        </p:nvPicPr>
        <p:blipFill>
          <a:blip r:embed="rId5"/>
          <a:stretch/>
        </p:blipFill>
        <p:spPr>
          <a:xfrm>
            <a:off x="1086480" y="7719840"/>
            <a:ext cx="114120" cy="11376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1312920" y="1912680"/>
            <a:ext cx="16039800" cy="6918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55080" indent="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While</a:t>
            </a:r>
            <a:r>
              <a:rPr b="0" lang="en-IN" sz="25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there</a:t>
            </a:r>
            <a:r>
              <a:rPr b="0" lang="en-IN" sz="25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109" strike="noStrike">
                <a:solidFill>
                  <a:srgbClr val="ffffff"/>
                </a:solidFill>
                <a:latin typeface="Lucida Sans Unicode"/>
              </a:rPr>
              <a:t>are</a:t>
            </a:r>
            <a:r>
              <a:rPr b="0" lang="en-IN" sz="25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IN" sz="2500" spc="182" strike="noStrike">
                <a:solidFill>
                  <a:srgbClr val="ffffff"/>
                </a:solidFill>
                <a:latin typeface="Trebuchet MS"/>
              </a:rPr>
              <a:t>no</a:t>
            </a:r>
            <a:r>
              <a:rPr b="1" lang="en-IN" sz="2500" spc="-19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134" strike="noStrike">
                <a:solidFill>
                  <a:srgbClr val="ffffff"/>
                </a:solidFill>
                <a:latin typeface="Trebuchet MS"/>
              </a:rPr>
              <a:t>quantitative</a:t>
            </a:r>
            <a:r>
              <a:rPr b="1" lang="en-IN" sz="2500" spc="-19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157" strike="noStrike">
                <a:solidFill>
                  <a:srgbClr val="ffffff"/>
                </a:solidFill>
                <a:latin typeface="Trebuchet MS"/>
              </a:rPr>
              <a:t>performance</a:t>
            </a:r>
            <a:r>
              <a:rPr b="1" lang="en-IN" sz="2500" spc="-18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154" strike="noStrike">
                <a:solidFill>
                  <a:srgbClr val="ffffff"/>
                </a:solidFill>
                <a:latin typeface="Trebuchet MS"/>
              </a:rPr>
              <a:t>metrics</a:t>
            </a:r>
            <a:r>
              <a:rPr b="1" lang="en-IN" sz="2500" spc="-19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-1" strike="noStrike">
                <a:solidFill>
                  <a:srgbClr val="ffffff"/>
                </a:solidFill>
                <a:latin typeface="Trebuchet MS"/>
              </a:rPr>
              <a:t>for</a:t>
            </a:r>
            <a:r>
              <a:rPr b="1" lang="en-IN" sz="2500" spc="-18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117" strike="noStrike">
                <a:solidFill>
                  <a:srgbClr val="ffffff"/>
                </a:solidFill>
                <a:latin typeface="Trebuchet MS"/>
              </a:rPr>
              <a:t>our</a:t>
            </a:r>
            <a:r>
              <a:rPr b="1" lang="en-IN" sz="2500" spc="-19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103" strike="noStrike">
                <a:solidFill>
                  <a:srgbClr val="ffffff"/>
                </a:solidFill>
                <a:latin typeface="Trebuchet MS"/>
              </a:rPr>
              <a:t>task</a:t>
            </a:r>
            <a:r>
              <a:rPr b="0" lang="en-IN" sz="2500" spc="103" strike="noStrike">
                <a:solidFill>
                  <a:srgbClr val="ffffff"/>
                </a:solidFill>
                <a:latin typeface="Lucida Sans Unicode"/>
              </a:rPr>
              <a:t>,</a:t>
            </a:r>
            <a:r>
              <a:rPr b="0" lang="en-IN" sz="25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128" strike="noStrike">
                <a:solidFill>
                  <a:srgbClr val="ffffff"/>
                </a:solidFill>
                <a:latin typeface="Lucida Sans Unicode"/>
              </a:rPr>
              <a:t>we</a:t>
            </a:r>
            <a:r>
              <a:rPr b="0" lang="en-IN" sz="25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did</a:t>
            </a:r>
            <a:r>
              <a:rPr b="0" lang="en-IN" sz="25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94" strike="noStrike">
                <a:solidFill>
                  <a:srgbClr val="ffffff"/>
                </a:solidFill>
                <a:latin typeface="Lucida Sans Unicode"/>
              </a:rPr>
              <a:t>conduct</a:t>
            </a:r>
            <a:r>
              <a:rPr b="0" lang="en-IN" sz="25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299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5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58" strike="noStrike">
                <a:solidFill>
                  <a:srgbClr val="ffffff"/>
                </a:solidFill>
                <a:latin typeface="Lucida Sans Unicode"/>
              </a:rPr>
              <a:t>small</a:t>
            </a:r>
            <a:r>
              <a:rPr b="0" lang="en-IN" sz="25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2" strike="noStrike">
                <a:solidFill>
                  <a:srgbClr val="ffffff"/>
                </a:solidFill>
                <a:latin typeface="Lucida Sans Unicode"/>
              </a:rPr>
              <a:t>initial </a:t>
            </a:r>
            <a:r>
              <a:rPr b="0" lang="en-IN" sz="2500" spc="63" strike="noStrike">
                <a:solidFill>
                  <a:srgbClr val="ffffff"/>
                </a:solidFill>
                <a:latin typeface="Lucida Sans Unicode"/>
              </a:rPr>
              <a:t>analysis</a:t>
            </a:r>
            <a:r>
              <a:rPr b="0" lang="en-IN" sz="25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5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5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83" strike="noStrike">
                <a:solidFill>
                  <a:srgbClr val="ffffff"/>
                </a:solidFill>
                <a:latin typeface="Lucida Sans Unicode"/>
              </a:rPr>
              <a:t>performance</a:t>
            </a:r>
            <a:r>
              <a:rPr b="0" lang="en-IN" sz="25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5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various</a:t>
            </a:r>
            <a:r>
              <a:rPr b="0" lang="en-IN" sz="25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26" strike="noStrike">
                <a:solidFill>
                  <a:srgbClr val="ffffff"/>
                </a:solidFill>
                <a:latin typeface="Lucida Sans Unicode"/>
              </a:rPr>
              <a:t>n-</a:t>
            </a:r>
            <a:r>
              <a:rPr b="0" lang="en-IN" sz="2500" spc="134" strike="noStrike">
                <a:solidFill>
                  <a:srgbClr val="ffffff"/>
                </a:solidFill>
                <a:latin typeface="Lucida Sans Unicode"/>
              </a:rPr>
              <a:t>gram</a:t>
            </a:r>
            <a:r>
              <a:rPr b="0" lang="en-IN" sz="25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69" strike="noStrike">
                <a:solidFill>
                  <a:srgbClr val="ffffff"/>
                </a:solidFill>
                <a:latin typeface="Lucida Sans Unicode"/>
              </a:rPr>
              <a:t>models</a:t>
            </a:r>
            <a:r>
              <a:rPr b="0" lang="en-IN" sz="25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on</a:t>
            </a:r>
            <a:r>
              <a:rPr b="0" lang="en-IN" sz="25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5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validation</a:t>
            </a:r>
            <a:r>
              <a:rPr b="0" lang="en-IN" sz="25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set</a:t>
            </a:r>
            <a:r>
              <a:rPr b="0" lang="en-IN" sz="25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500" spc="-10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5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IN" sz="2500" spc="188" strike="noStrike">
                <a:solidFill>
                  <a:srgbClr val="ffffff"/>
                </a:solidFill>
                <a:latin typeface="Trebuchet MS"/>
              </a:rPr>
              <a:t>Hellaswag </a:t>
            </a:r>
            <a:r>
              <a:rPr b="1" lang="en-IN" sz="2500" spc="128" strike="noStrike">
                <a:solidFill>
                  <a:srgbClr val="ffffff"/>
                </a:solidFill>
                <a:latin typeface="Trebuchet MS"/>
              </a:rPr>
              <a:t>dataset.</a:t>
            </a:r>
            <a:endParaRPr b="0" lang="en-IN" sz="2500" spc="-1" strike="noStrike">
              <a:latin typeface="Calibri"/>
            </a:endParaRPr>
          </a:p>
          <a:p>
            <a:pPr marL="12600" indent="0">
              <a:lnSpc>
                <a:spcPct val="114000"/>
              </a:lnSpc>
              <a:spcBef>
                <a:spcPts val="34"/>
              </a:spcBef>
              <a:buNone/>
            </a:pP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300" spc="-97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IN" sz="2300" spc="222" strike="noStrike">
                <a:solidFill>
                  <a:srgbClr val="ffffff"/>
                </a:solidFill>
                <a:latin typeface="Trebuchet MS"/>
              </a:rPr>
              <a:t>bigram</a:t>
            </a:r>
            <a:r>
              <a:rPr b="1" lang="en-IN" sz="23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300" spc="174" strike="noStrike">
                <a:solidFill>
                  <a:srgbClr val="ffffff"/>
                </a:solidFill>
                <a:latin typeface="Trebuchet MS"/>
              </a:rPr>
              <a:t>model</a:t>
            </a:r>
            <a:r>
              <a:rPr b="1" lang="en-IN" sz="2300" spc="-18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300" spc="154" strike="noStrike">
                <a:solidFill>
                  <a:srgbClr val="ffffff"/>
                </a:solidFill>
                <a:latin typeface="Trebuchet MS"/>
              </a:rPr>
              <a:t>achieved</a:t>
            </a:r>
            <a:r>
              <a:rPr b="1" lang="en-IN" sz="23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300" spc="248" strike="noStrike">
                <a:solidFill>
                  <a:srgbClr val="ffffff"/>
                </a:solidFill>
                <a:latin typeface="Trebuchet MS"/>
              </a:rPr>
              <a:t>an</a:t>
            </a:r>
            <a:r>
              <a:rPr b="1" lang="en-IN" sz="2300" spc="-18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300" spc="202" strike="noStrike">
                <a:solidFill>
                  <a:srgbClr val="ffffff"/>
                </a:solidFill>
                <a:latin typeface="Trebuchet MS"/>
              </a:rPr>
              <a:t>accuracy</a:t>
            </a:r>
            <a:r>
              <a:rPr b="1" lang="en-IN" sz="23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300" spc="58" strike="noStrike">
                <a:solidFill>
                  <a:srgbClr val="ffffff"/>
                </a:solidFill>
                <a:latin typeface="Trebuchet MS"/>
              </a:rPr>
              <a:t>of</a:t>
            </a:r>
            <a:r>
              <a:rPr b="1" lang="en-IN" sz="2300" spc="-18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300" spc="-1" strike="noStrike">
                <a:solidFill>
                  <a:srgbClr val="ffffff"/>
                </a:solidFill>
                <a:latin typeface="Trebuchet MS"/>
              </a:rPr>
              <a:t>26.07%</a:t>
            </a:r>
            <a:r>
              <a:rPr b="1" lang="en-IN" sz="2300" spc="-4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while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trigrams,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69" strike="noStrike">
                <a:solidFill>
                  <a:srgbClr val="ffffff"/>
                </a:solidFill>
                <a:latin typeface="Lucida Sans Unicode"/>
              </a:rPr>
              <a:t>quadgrams,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97" strike="noStrike">
                <a:solidFill>
                  <a:srgbClr val="ffffff"/>
                </a:solidFill>
                <a:latin typeface="Lucida Sans Unicode"/>
              </a:rPr>
              <a:t>pentagrams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128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2300" spc="-8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52" strike="noStrike">
                <a:solidFill>
                  <a:srgbClr val="ffffff"/>
                </a:solidFill>
                <a:latin typeface="Lucida Sans Unicode"/>
              </a:rPr>
              <a:t>hexagrams </a:t>
            </a:r>
            <a:r>
              <a:rPr b="0" lang="en-IN" sz="2300" spc="103" strike="noStrike">
                <a:solidFill>
                  <a:srgbClr val="ffffff"/>
                </a:solidFill>
                <a:latin typeface="Lucida Sans Unicode"/>
              </a:rPr>
              <a:t>achieved</a:t>
            </a:r>
            <a:r>
              <a:rPr b="0" lang="en-IN" sz="23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148" strike="noStrike">
                <a:solidFill>
                  <a:srgbClr val="ffffff"/>
                </a:solidFill>
                <a:latin typeface="Lucida Sans Unicode"/>
              </a:rPr>
              <a:t>an</a:t>
            </a:r>
            <a:r>
              <a:rPr b="0" lang="en-IN" sz="23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143" strike="noStrike">
                <a:solidFill>
                  <a:srgbClr val="ffffff"/>
                </a:solidFill>
                <a:latin typeface="Lucida Sans Unicode"/>
              </a:rPr>
              <a:t>accuracy</a:t>
            </a:r>
            <a:r>
              <a:rPr b="0" lang="en-IN" sz="2300" spc="-6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77" strike="noStrike">
                <a:solidFill>
                  <a:srgbClr val="ffffff"/>
                </a:solidFill>
                <a:latin typeface="Lucida Sans Unicode"/>
              </a:rPr>
              <a:t>between</a:t>
            </a:r>
            <a:r>
              <a:rPr b="0" lang="en-IN" sz="23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60" strike="noStrike">
                <a:solidFill>
                  <a:srgbClr val="ffffff"/>
                </a:solidFill>
                <a:latin typeface="Lucida Sans Unicode"/>
              </a:rPr>
              <a:t>25.0%-</a:t>
            </a:r>
            <a:r>
              <a:rPr b="0" lang="en-IN" sz="2300" spc="-106" strike="noStrike">
                <a:solidFill>
                  <a:srgbClr val="ffffff"/>
                </a:solidFill>
                <a:latin typeface="Lucida Sans Unicode"/>
              </a:rPr>
              <a:t>25.2%.</a:t>
            </a:r>
            <a:r>
              <a:rPr b="0" lang="en-IN" sz="2300" spc="-6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72" strike="noStrike">
                <a:solidFill>
                  <a:srgbClr val="ffffff"/>
                </a:solidFill>
                <a:latin typeface="Lucida Sans Unicode"/>
              </a:rPr>
              <a:t>This </a:t>
            </a:r>
            <a:r>
              <a:rPr b="0" lang="en-IN" sz="2300" spc="-2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300" spc="-6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only</a:t>
            </a:r>
            <a:r>
              <a:rPr b="0" lang="en-IN" sz="23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2" strike="noStrike">
                <a:solidFill>
                  <a:srgbClr val="ffffff"/>
                </a:solidFill>
                <a:latin typeface="Lucida Sans Unicode"/>
              </a:rPr>
              <a:t>slightly</a:t>
            </a:r>
            <a:r>
              <a:rPr b="0" lang="en-IN" sz="23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better</a:t>
            </a:r>
            <a:r>
              <a:rPr b="0" lang="en-IN" sz="2300" spc="-6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72" strike="noStrike">
                <a:solidFill>
                  <a:srgbClr val="ffffff"/>
                </a:solidFill>
                <a:latin typeface="Lucida Sans Unicode"/>
              </a:rPr>
              <a:t>than</a:t>
            </a:r>
            <a:r>
              <a:rPr b="0" lang="en-IN" sz="23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94" strike="noStrike">
                <a:solidFill>
                  <a:srgbClr val="ffffff"/>
                </a:solidFill>
                <a:latin typeface="Lucida Sans Unicode"/>
              </a:rPr>
              <a:t>random</a:t>
            </a:r>
            <a:r>
              <a:rPr b="0" lang="en-IN" sz="2300" spc="-6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1" strike="noStrike">
                <a:solidFill>
                  <a:srgbClr val="ffffff"/>
                </a:solidFill>
                <a:latin typeface="Lucida Sans Unicode"/>
              </a:rPr>
              <a:t>guessing</a:t>
            </a:r>
            <a:r>
              <a:rPr b="0" lang="en-IN" sz="23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52" strike="noStrike">
                <a:solidFill>
                  <a:srgbClr val="ffffff"/>
                </a:solidFill>
                <a:latin typeface="Lucida Sans Unicode"/>
              </a:rPr>
              <a:t>which</a:t>
            </a:r>
            <a:r>
              <a:rPr b="0" lang="en-IN" sz="2300" spc="-6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2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3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300" spc="-26" strike="noStrike">
                <a:solidFill>
                  <a:srgbClr val="ffffff"/>
                </a:solidFill>
                <a:latin typeface="Lucida Sans Unicode"/>
              </a:rPr>
              <a:t>the </a:t>
            </a:r>
            <a:r>
              <a:rPr b="0" lang="en-IN" sz="2300" spc="-12" strike="noStrike">
                <a:solidFill>
                  <a:srgbClr val="ffffff"/>
                </a:solidFill>
                <a:latin typeface="Lucida Sans Unicode"/>
              </a:rPr>
              <a:t>baseline.</a:t>
            </a:r>
            <a:endParaRPr b="0" lang="en-IN" sz="2300" spc="-1" strike="noStrike">
              <a:latin typeface="Calibri"/>
            </a:endParaRPr>
          </a:p>
          <a:p>
            <a:pPr marL="55080" indent="0" algn="just">
              <a:lnSpc>
                <a:spcPts val="3450"/>
              </a:lnSpc>
              <a:spcBef>
                <a:spcPts val="156"/>
              </a:spcBef>
              <a:buNone/>
            </a:pP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However,</a:t>
            </a:r>
            <a:r>
              <a:rPr b="0" lang="en-IN" sz="250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80" strike="noStrike">
                <a:solidFill>
                  <a:srgbClr val="ffffff"/>
                </a:solidFill>
                <a:latin typeface="Lucida Sans Unicode"/>
              </a:rPr>
              <a:t>it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2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69" strike="noStrike">
                <a:solidFill>
                  <a:srgbClr val="ffffff"/>
                </a:solidFill>
                <a:latin typeface="Lucida Sans Unicode"/>
              </a:rPr>
              <a:t>notable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63" strike="noStrike">
                <a:solidFill>
                  <a:srgbClr val="ffffff"/>
                </a:solidFill>
                <a:latin typeface="Lucida Sans Unicode"/>
              </a:rPr>
              <a:t>that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IN" sz="2500" spc="162" strike="noStrike">
                <a:solidFill>
                  <a:srgbClr val="ffffff"/>
                </a:solidFill>
                <a:latin typeface="Trebuchet MS"/>
              </a:rPr>
              <a:t>various</a:t>
            </a:r>
            <a:r>
              <a:rPr b="1" lang="en-IN" sz="2500" spc="-18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154" strike="noStrike">
                <a:solidFill>
                  <a:srgbClr val="ffffff"/>
                </a:solidFill>
                <a:latin typeface="Trebuchet MS"/>
              </a:rPr>
              <a:t>deep</a:t>
            </a:r>
            <a:r>
              <a:rPr b="1" lang="en-IN" sz="2500" spc="-19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143" strike="noStrike">
                <a:solidFill>
                  <a:srgbClr val="ffffff"/>
                </a:solidFill>
                <a:latin typeface="Trebuchet MS"/>
              </a:rPr>
              <a:t>learning</a:t>
            </a:r>
            <a:r>
              <a:rPr b="1" lang="en-IN" sz="2500" spc="-18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214" strike="noStrike">
                <a:solidFill>
                  <a:srgbClr val="ffffff"/>
                </a:solidFill>
                <a:latin typeface="Trebuchet MS"/>
              </a:rPr>
              <a:t>models</a:t>
            </a:r>
            <a:r>
              <a:rPr b="1" lang="en-IN" sz="2500" spc="-5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2500" spc="111" strike="noStrike">
                <a:solidFill>
                  <a:srgbClr val="ffffff"/>
                </a:solidFill>
                <a:latin typeface="Lucida Sans Unicode"/>
              </a:rPr>
              <a:t>achieved</a:t>
            </a:r>
            <a:r>
              <a:rPr b="0" lang="en-IN" sz="25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only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IN" sz="2500" spc="180" strike="noStrike">
                <a:solidFill>
                  <a:srgbClr val="ffffff"/>
                </a:solidFill>
                <a:latin typeface="Trebuchet MS"/>
              </a:rPr>
              <a:t>around</a:t>
            </a:r>
            <a:r>
              <a:rPr b="1" lang="en-IN" sz="2500" spc="-18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202" strike="noStrike">
                <a:solidFill>
                  <a:srgbClr val="ffffff"/>
                </a:solidFill>
                <a:latin typeface="Trebuchet MS"/>
              </a:rPr>
              <a:t>30%</a:t>
            </a:r>
            <a:r>
              <a:rPr b="1" lang="en-IN" sz="2500" spc="-19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162" strike="noStrike">
                <a:solidFill>
                  <a:srgbClr val="ffffff"/>
                </a:solidFill>
                <a:latin typeface="Trebuchet MS"/>
              </a:rPr>
              <a:t>accuracy. </a:t>
            </a:r>
            <a:r>
              <a:rPr b="0" lang="en-IN" sz="2500" spc="-75" strike="noStrike">
                <a:solidFill>
                  <a:srgbClr val="ffffff"/>
                </a:solidFill>
                <a:latin typeface="Lucida Sans Unicode"/>
              </a:rPr>
              <a:t>This</a:t>
            </a:r>
            <a:r>
              <a:rPr b="0" lang="en-IN" sz="25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94" strike="noStrike">
                <a:solidFill>
                  <a:srgbClr val="ffffff"/>
                </a:solidFill>
                <a:latin typeface="Lucida Sans Unicode"/>
              </a:rPr>
              <a:t>fact</a:t>
            </a:r>
            <a:r>
              <a:rPr b="0" lang="en-IN" sz="25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117" strike="noStrike">
                <a:solidFill>
                  <a:srgbClr val="ffffff"/>
                </a:solidFill>
                <a:latin typeface="Lucida Sans Unicode"/>
              </a:rPr>
              <a:t>has</a:t>
            </a:r>
            <a:r>
              <a:rPr b="0" lang="en-IN" sz="25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109" strike="noStrike">
                <a:solidFill>
                  <a:srgbClr val="ffffff"/>
                </a:solidFill>
                <a:latin typeface="Lucida Sans Unicode"/>
              </a:rPr>
              <a:t>been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58" strike="noStrike">
                <a:solidFill>
                  <a:srgbClr val="ffffff"/>
                </a:solidFill>
                <a:latin typeface="Lucida Sans Unicode"/>
              </a:rPr>
              <a:t>noted</a:t>
            </a:r>
            <a:r>
              <a:rPr b="0" lang="en-IN" sz="25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63" strike="noStrike">
                <a:solidFill>
                  <a:srgbClr val="ffffff"/>
                </a:solidFill>
                <a:latin typeface="Lucida Sans Unicode"/>
              </a:rPr>
              <a:t>that</a:t>
            </a:r>
            <a:r>
              <a:rPr b="0" lang="en-IN" sz="25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while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109" strike="noStrike">
                <a:solidFill>
                  <a:srgbClr val="ffffff"/>
                </a:solidFill>
                <a:latin typeface="Lucida Sans Unicode"/>
              </a:rPr>
              <a:t>humans</a:t>
            </a:r>
            <a:r>
              <a:rPr b="0" lang="en-IN" sz="25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109" strike="noStrike">
                <a:solidFill>
                  <a:srgbClr val="ffffff"/>
                </a:solidFill>
                <a:latin typeface="Lucida Sans Unicode"/>
              </a:rPr>
              <a:t>are</a:t>
            </a:r>
            <a:r>
              <a:rPr b="0" lang="en-IN" sz="25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103" strike="noStrike">
                <a:solidFill>
                  <a:srgbClr val="ffffff"/>
                </a:solidFill>
                <a:latin typeface="Lucida Sans Unicode"/>
              </a:rPr>
              <a:t>able</a:t>
            </a:r>
            <a:r>
              <a:rPr b="0" lang="en-IN" sz="25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perform</a:t>
            </a:r>
            <a:r>
              <a:rPr b="0" lang="en-IN" sz="25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5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94" strike="noStrike">
                <a:solidFill>
                  <a:srgbClr val="ffffff"/>
                </a:solidFill>
                <a:latin typeface="Lucida Sans Unicode"/>
              </a:rPr>
              <a:t>sentence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58" strike="noStrike">
                <a:solidFill>
                  <a:srgbClr val="ffffff"/>
                </a:solidFill>
                <a:latin typeface="Lucida Sans Unicode"/>
              </a:rPr>
              <a:t>completion</a:t>
            </a:r>
            <a:r>
              <a:rPr b="0" lang="en-IN" sz="25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task</a:t>
            </a:r>
            <a:r>
              <a:rPr b="0" lang="en-IN" sz="25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21" strike="noStrike">
                <a:solidFill>
                  <a:srgbClr val="ffffff"/>
                </a:solidFill>
                <a:latin typeface="Lucida Sans Unicode"/>
              </a:rPr>
              <a:t>with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relative</a:t>
            </a:r>
            <a:r>
              <a:rPr b="0" lang="en-IN" sz="2500" spc="-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58" strike="noStrike">
                <a:solidFill>
                  <a:srgbClr val="ffffff"/>
                </a:solidFill>
                <a:latin typeface="Lucida Sans Unicode"/>
              </a:rPr>
              <a:t>ease,</a:t>
            </a:r>
            <a:r>
              <a:rPr b="0" lang="en-IN" sz="2500" spc="-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500" spc="-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then</a:t>
            </a:r>
            <a:r>
              <a:rPr b="0" lang="en-IN" sz="2500" spc="-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state-</a:t>
            </a:r>
            <a:r>
              <a:rPr b="0" lang="en-IN" sz="2500" spc="-52" strike="noStrike">
                <a:solidFill>
                  <a:srgbClr val="ffffff"/>
                </a:solidFill>
                <a:latin typeface="Lucida Sans Unicode"/>
              </a:rPr>
              <a:t>of-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the-art-</a:t>
            </a:r>
            <a:r>
              <a:rPr b="0" lang="en-IN" sz="2500" spc="69" strike="noStrike">
                <a:solidFill>
                  <a:srgbClr val="ffffff"/>
                </a:solidFill>
                <a:latin typeface="Lucida Sans Unicode"/>
              </a:rPr>
              <a:t>models</a:t>
            </a:r>
            <a:r>
              <a:rPr b="0" lang="en-IN" sz="2500" spc="-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struggled</a:t>
            </a:r>
            <a:r>
              <a:rPr b="0" lang="en-IN" sz="2500" spc="-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2500" spc="-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77" strike="noStrike">
                <a:solidFill>
                  <a:srgbClr val="ffffff"/>
                </a:solidFill>
                <a:latin typeface="Lucida Sans Unicode"/>
              </a:rPr>
              <a:t>do</a:t>
            </a:r>
            <a:r>
              <a:rPr b="0" lang="en-IN" sz="2500" spc="-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52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500" spc="-2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72" strike="noStrike">
                <a:solidFill>
                  <a:srgbClr val="ffffff"/>
                </a:solidFill>
                <a:latin typeface="Lucida Sans Unicode"/>
              </a:rPr>
              <a:t>same.</a:t>
            </a:r>
            <a:endParaRPr b="0" lang="en-IN" sz="2500" spc="-1" strike="noStrike">
              <a:latin typeface="Calibri"/>
            </a:endParaRPr>
          </a:p>
          <a:p>
            <a:pPr marL="55080" indent="0">
              <a:lnSpc>
                <a:spcPts val="3450"/>
              </a:lnSpc>
              <a:buNone/>
            </a:pP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fact,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299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5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77" strike="noStrike">
                <a:solidFill>
                  <a:srgbClr val="ffffff"/>
                </a:solidFill>
                <a:latin typeface="Lucida Sans Unicode"/>
              </a:rPr>
              <a:t>model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43" strike="noStrike">
                <a:solidFill>
                  <a:srgbClr val="ffffff"/>
                </a:solidFill>
                <a:latin typeface="Lucida Sans Unicode"/>
              </a:rPr>
              <a:t>trained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97" strike="noStrike">
                <a:solidFill>
                  <a:srgbClr val="ffffff"/>
                </a:solidFill>
                <a:latin typeface="Lucida Sans Unicode"/>
              </a:rPr>
              <a:t>by</a:t>
            </a:r>
            <a:r>
              <a:rPr b="0" lang="en-IN" sz="25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University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South</a:t>
            </a:r>
            <a:r>
              <a:rPr b="0" lang="en-IN" sz="25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Florida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143" strike="noStrike">
                <a:solidFill>
                  <a:srgbClr val="ffffff"/>
                </a:solidFill>
                <a:latin typeface="Lucida Sans Unicode"/>
              </a:rPr>
              <a:t>and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77" strike="noStrike">
                <a:solidFill>
                  <a:srgbClr val="ffffff"/>
                </a:solidFill>
                <a:latin typeface="Lucida Sans Unicode"/>
              </a:rPr>
              <a:t>Oklahoma</a:t>
            </a:r>
            <a:r>
              <a:rPr b="0" lang="en-IN" sz="25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94" strike="noStrike">
                <a:solidFill>
                  <a:srgbClr val="ffffff"/>
                </a:solidFill>
                <a:latin typeface="Lucida Sans Unicode"/>
              </a:rPr>
              <a:t>State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University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77" strike="noStrike">
                <a:solidFill>
                  <a:srgbClr val="ffffff"/>
                </a:solidFill>
                <a:latin typeface="Lucida Sans Unicode"/>
              </a:rPr>
              <a:t>used</a:t>
            </a:r>
            <a:r>
              <a:rPr b="0" lang="en-IN" sz="25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GPT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38" strike="noStrike">
                <a:solidFill>
                  <a:srgbClr val="ffffff"/>
                </a:solidFill>
                <a:latin typeface="Lucida Sans Unicode"/>
              </a:rPr>
              <a:t>which </a:t>
            </a:r>
            <a:r>
              <a:rPr b="0" lang="en-IN" sz="2500" spc="111" strike="noStrike">
                <a:solidFill>
                  <a:srgbClr val="ffffff"/>
                </a:solidFill>
                <a:latin typeface="Lucida Sans Unicode"/>
              </a:rPr>
              <a:t>achieved</a:t>
            </a:r>
            <a:r>
              <a:rPr b="0" lang="en-IN" sz="25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168" strike="noStrike">
                <a:solidFill>
                  <a:srgbClr val="ffffff"/>
                </a:solidFill>
                <a:latin typeface="Lucida Sans Unicode"/>
              </a:rPr>
              <a:t>an</a:t>
            </a:r>
            <a:r>
              <a:rPr b="0" lang="en-IN" sz="25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IN" sz="2500" spc="219" strike="noStrike">
                <a:solidFill>
                  <a:srgbClr val="ffffff"/>
                </a:solidFill>
                <a:latin typeface="Trebuchet MS"/>
              </a:rPr>
              <a:t>accuracy</a:t>
            </a:r>
            <a:r>
              <a:rPr b="1" lang="en-IN" sz="2500" spc="-18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63" strike="noStrike">
                <a:solidFill>
                  <a:srgbClr val="ffffff"/>
                </a:solidFill>
                <a:latin typeface="Trebuchet MS"/>
              </a:rPr>
              <a:t>of</a:t>
            </a:r>
            <a:r>
              <a:rPr b="1" lang="en-IN" sz="2500" spc="-18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-1" strike="noStrike">
                <a:solidFill>
                  <a:srgbClr val="ffffff"/>
                </a:solidFill>
                <a:latin typeface="Trebuchet MS"/>
              </a:rPr>
              <a:t>25.8%.</a:t>
            </a:r>
            <a:r>
              <a:rPr b="1" lang="en-IN" sz="2500" spc="-3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Our</a:t>
            </a:r>
            <a:r>
              <a:rPr b="0" lang="en-IN" sz="25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simple</a:t>
            </a:r>
            <a:r>
              <a:rPr b="0" lang="en-IN" sz="25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IN" sz="2500" spc="253" strike="noStrike">
                <a:solidFill>
                  <a:srgbClr val="ffffff"/>
                </a:solidFill>
                <a:latin typeface="Trebuchet MS"/>
              </a:rPr>
              <a:t>bigrams</a:t>
            </a:r>
            <a:r>
              <a:rPr b="1" lang="en-IN" sz="2500" spc="-18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194" strike="noStrike">
                <a:solidFill>
                  <a:srgbClr val="ffffff"/>
                </a:solidFill>
                <a:latin typeface="Trebuchet MS"/>
              </a:rPr>
              <a:t>model</a:t>
            </a:r>
            <a:r>
              <a:rPr b="1" lang="en-IN" sz="2500" spc="-18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134" strike="noStrike">
                <a:solidFill>
                  <a:srgbClr val="ffffff"/>
                </a:solidFill>
                <a:latin typeface="Trebuchet MS"/>
              </a:rPr>
              <a:t>outperformed</a:t>
            </a:r>
            <a:r>
              <a:rPr b="1" lang="en-IN" sz="2500" spc="-4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5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83" strike="noStrike">
                <a:solidFill>
                  <a:srgbClr val="ffffff"/>
                </a:solidFill>
                <a:latin typeface="Lucida Sans Unicode"/>
              </a:rPr>
              <a:t>same.</a:t>
            </a:r>
            <a:r>
              <a:rPr b="0" lang="en-IN" sz="2500" spc="-75" strike="noStrike">
                <a:solidFill>
                  <a:srgbClr val="ffffff"/>
                </a:solidFill>
                <a:latin typeface="Lucida Sans Unicode"/>
              </a:rPr>
              <a:t> This</a:t>
            </a:r>
            <a:r>
              <a:rPr b="0" lang="en-IN" sz="2500" spc="-7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188" strike="noStrike">
                <a:solidFill>
                  <a:srgbClr val="ffffff"/>
                </a:solidFill>
                <a:latin typeface="Lucida Sans Unicode"/>
              </a:rPr>
              <a:t>can</a:t>
            </a:r>
            <a:r>
              <a:rPr b="0" lang="en-IN" sz="2500" spc="-75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97" strike="noStrike">
                <a:solidFill>
                  <a:srgbClr val="ffffff"/>
                </a:solidFill>
                <a:latin typeface="Lucida Sans Unicode"/>
              </a:rPr>
              <a:t>be evidence</a:t>
            </a:r>
            <a:r>
              <a:rPr b="0" lang="en-IN" sz="25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of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94" strike="noStrike">
                <a:solidFill>
                  <a:srgbClr val="ffffff"/>
                </a:solidFill>
                <a:latin typeface="Lucida Sans Unicode"/>
              </a:rPr>
              <a:t>fact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63" strike="noStrike">
                <a:solidFill>
                  <a:srgbClr val="ffffff"/>
                </a:solidFill>
                <a:latin typeface="Lucida Sans Unicode"/>
              </a:rPr>
              <a:t>that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299" strike="noStrike">
                <a:solidFill>
                  <a:srgbClr val="ffffff"/>
                </a:solidFill>
                <a:latin typeface="Lucida Sans Unicode"/>
              </a:rPr>
              <a:t>a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simple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26" strike="noStrike">
                <a:solidFill>
                  <a:srgbClr val="ffffff"/>
                </a:solidFill>
                <a:latin typeface="Lucida Sans Unicode"/>
              </a:rPr>
              <a:t>n-</a:t>
            </a:r>
            <a:r>
              <a:rPr b="0" lang="en-IN" sz="2500" spc="109" strike="noStrike">
                <a:solidFill>
                  <a:srgbClr val="ffffff"/>
                </a:solidFill>
                <a:latin typeface="Lucida Sans Unicode"/>
              </a:rPr>
              <a:t>grams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77" strike="noStrike">
                <a:solidFill>
                  <a:srgbClr val="ffffff"/>
                </a:solidFill>
                <a:latin typeface="Lucida Sans Unicode"/>
              </a:rPr>
              <a:t>model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208" strike="noStrike">
                <a:solidFill>
                  <a:srgbClr val="ffffff"/>
                </a:solidFill>
                <a:latin typeface="Lucida Sans Unicode"/>
              </a:rPr>
              <a:t>may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123" strike="noStrike">
                <a:solidFill>
                  <a:srgbClr val="ffffff"/>
                </a:solidFill>
                <a:latin typeface="Lucida Sans Unicode"/>
              </a:rPr>
              <a:t>be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103" strike="noStrike">
                <a:solidFill>
                  <a:srgbClr val="ffffff"/>
                </a:solidFill>
                <a:latin typeface="Lucida Sans Unicode"/>
              </a:rPr>
              <a:t>able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perform</a:t>
            </a:r>
            <a:r>
              <a:rPr b="0" lang="en-IN" sz="2500" spc="-92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77" strike="noStrike">
                <a:solidFill>
                  <a:srgbClr val="ffffff"/>
                </a:solidFill>
                <a:latin typeface="Lucida Sans Unicode"/>
              </a:rPr>
              <a:t>reasonably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well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on</a:t>
            </a:r>
            <a:r>
              <a:rPr b="0" lang="en-IN" sz="2500" spc="-86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24" strike="noStrike">
                <a:solidFill>
                  <a:srgbClr val="ffffff"/>
                </a:solidFill>
                <a:latin typeface="Lucida Sans Unicode"/>
              </a:rPr>
              <a:t>the </a:t>
            </a:r>
            <a:r>
              <a:rPr b="0" lang="en-IN" sz="2500" spc="52" strike="noStrike">
                <a:solidFill>
                  <a:srgbClr val="ffffff"/>
                </a:solidFill>
                <a:latin typeface="Lucida Sans Unicode"/>
              </a:rPr>
              <a:t>given</a:t>
            </a:r>
            <a:r>
              <a:rPr b="0" lang="en-IN" sz="250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21" strike="noStrike">
                <a:solidFill>
                  <a:srgbClr val="ffffff"/>
                </a:solidFill>
                <a:latin typeface="Lucida Sans Unicode"/>
              </a:rPr>
              <a:t>task.</a:t>
            </a:r>
            <a:endParaRPr b="0" lang="en-IN" sz="2500" spc="-1" strike="noStrike">
              <a:latin typeface="Calibri"/>
            </a:endParaRPr>
          </a:p>
          <a:p>
            <a:pPr marL="55080" indent="0">
              <a:lnSpc>
                <a:spcPts val="3450"/>
              </a:lnSpc>
              <a:buNone/>
            </a:pPr>
            <a:r>
              <a:rPr b="0" lang="en-IN" sz="2500" spc="-35" strike="noStrike">
                <a:solidFill>
                  <a:srgbClr val="ffffff"/>
                </a:solidFill>
                <a:latin typeface="Lucida Sans Unicode"/>
              </a:rPr>
              <a:t>For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our</a:t>
            </a:r>
            <a:r>
              <a:rPr b="0" lang="en-IN" sz="25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specific</a:t>
            </a:r>
            <a:r>
              <a:rPr b="0" lang="en-IN" sz="25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41" strike="noStrike">
                <a:solidFill>
                  <a:srgbClr val="ffffff"/>
                </a:solidFill>
                <a:latin typeface="Lucida Sans Unicode"/>
              </a:rPr>
              <a:t>task,</a:t>
            </a:r>
            <a:r>
              <a:rPr b="0" lang="en-IN" sz="25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there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2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5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IN" sz="2500" spc="182" strike="noStrike">
                <a:solidFill>
                  <a:srgbClr val="ffffff"/>
                </a:solidFill>
                <a:latin typeface="Trebuchet MS"/>
              </a:rPr>
              <a:t>no</a:t>
            </a:r>
            <a:r>
              <a:rPr b="1" lang="en-IN" sz="2500" spc="-21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134" strike="noStrike">
                <a:solidFill>
                  <a:srgbClr val="ffffff"/>
                </a:solidFill>
                <a:latin typeface="Trebuchet MS"/>
              </a:rPr>
              <a:t>quantitative</a:t>
            </a:r>
            <a:r>
              <a:rPr b="1" lang="en-IN" sz="2500" spc="-21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128" strike="noStrike">
                <a:solidFill>
                  <a:srgbClr val="ffffff"/>
                </a:solidFill>
                <a:latin typeface="Trebuchet MS"/>
              </a:rPr>
              <a:t>metric</a:t>
            </a:r>
            <a:r>
              <a:rPr b="1" lang="en-IN" sz="2500" spc="-7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2500" spc="-46" strike="noStrike">
                <a:solidFill>
                  <a:srgbClr val="ffffff"/>
                </a:solidFill>
                <a:latin typeface="Lucida Sans Unicode"/>
              </a:rPr>
              <a:t>for</a:t>
            </a:r>
            <a:r>
              <a:rPr b="0" lang="en-IN" sz="25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72" strike="noStrike">
                <a:solidFill>
                  <a:srgbClr val="ffffff"/>
                </a:solidFill>
                <a:latin typeface="Lucida Sans Unicode"/>
              </a:rPr>
              <a:t>evaluating</a:t>
            </a:r>
            <a:r>
              <a:rPr b="0" lang="en-IN" sz="25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5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94" strike="noStrike">
                <a:solidFill>
                  <a:srgbClr val="ffffff"/>
                </a:solidFill>
                <a:latin typeface="Lucida Sans Unicode"/>
              </a:rPr>
              <a:t>generated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outputs.</a:t>
            </a:r>
            <a:r>
              <a:rPr b="0" lang="en-IN" sz="25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219" strike="noStrike">
                <a:solidFill>
                  <a:srgbClr val="ffffff"/>
                </a:solidFill>
                <a:latin typeface="Lucida Sans Unicode"/>
              </a:rPr>
              <a:t>We</a:t>
            </a:r>
            <a:r>
              <a:rPr b="0" lang="en-IN" sz="25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rely</a:t>
            </a:r>
            <a:r>
              <a:rPr b="0" lang="en-IN" sz="2500" spc="-11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24" strike="noStrike">
                <a:solidFill>
                  <a:srgbClr val="ffffff"/>
                </a:solidFill>
                <a:latin typeface="Lucida Sans Unicode"/>
              </a:rPr>
              <a:t>on </a:t>
            </a:r>
            <a:r>
              <a:rPr b="0" lang="en-IN" sz="2500" spc="49" strike="noStrike">
                <a:solidFill>
                  <a:srgbClr val="ffffff"/>
                </a:solidFill>
                <a:latin typeface="Lucida Sans Unicode"/>
              </a:rPr>
              <a:t>the</a:t>
            </a:r>
            <a:r>
              <a:rPr b="0" lang="en-IN" sz="250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IN" sz="2500" spc="174" strike="noStrike">
                <a:solidFill>
                  <a:srgbClr val="ffffff"/>
                </a:solidFill>
                <a:latin typeface="Trebuchet MS"/>
              </a:rPr>
              <a:t>judgement</a:t>
            </a:r>
            <a:r>
              <a:rPr b="1" lang="en-IN" sz="2500" spc="-22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63" strike="noStrike">
                <a:solidFill>
                  <a:srgbClr val="ffffff"/>
                </a:solidFill>
                <a:latin typeface="Trebuchet MS"/>
              </a:rPr>
              <a:t>of</a:t>
            </a:r>
            <a:r>
              <a:rPr b="1" lang="en-IN" sz="2500" spc="-222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500" spc="157" strike="noStrike">
                <a:solidFill>
                  <a:srgbClr val="ffffff"/>
                </a:solidFill>
                <a:latin typeface="Trebuchet MS"/>
              </a:rPr>
              <a:t>readers/evaluators</a:t>
            </a:r>
            <a:r>
              <a:rPr b="1" lang="en-IN" sz="2500" spc="-80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250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103" strike="noStrike">
                <a:solidFill>
                  <a:srgbClr val="ffffff"/>
                </a:solidFill>
                <a:latin typeface="Lucida Sans Unicode"/>
              </a:rPr>
              <a:t>decide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69" strike="noStrike">
                <a:solidFill>
                  <a:srgbClr val="ffffff"/>
                </a:solidFill>
                <a:latin typeface="Lucida Sans Unicode"/>
              </a:rPr>
              <a:t>how</a:t>
            </a:r>
            <a:r>
              <a:rPr b="0" lang="en-IN" sz="250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well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our</a:t>
            </a:r>
            <a:r>
              <a:rPr b="0" lang="en-IN" sz="250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77" strike="noStrike">
                <a:solidFill>
                  <a:srgbClr val="ffffff"/>
                </a:solidFill>
                <a:latin typeface="Lucida Sans Unicode"/>
              </a:rPr>
              <a:t>model</a:t>
            </a:r>
            <a:r>
              <a:rPr b="0" lang="en-IN" sz="250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21" strike="noStrike">
                <a:solidFill>
                  <a:srgbClr val="ffffff"/>
                </a:solidFill>
                <a:latin typeface="Lucida Sans Unicode"/>
              </a:rPr>
              <a:t>is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103" strike="noStrike">
                <a:solidFill>
                  <a:srgbClr val="ffffff"/>
                </a:solidFill>
                <a:latin typeface="Lucida Sans Unicode"/>
              </a:rPr>
              <a:t>able</a:t>
            </a:r>
            <a:r>
              <a:rPr b="0" lang="en-IN" sz="250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to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94" strike="noStrike">
                <a:solidFill>
                  <a:srgbClr val="ffffff"/>
                </a:solidFill>
                <a:latin typeface="Lucida Sans Unicode"/>
              </a:rPr>
              <a:t>generate</a:t>
            </a:r>
            <a:r>
              <a:rPr b="0" lang="en-IN" sz="250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72" strike="noStrike">
                <a:solidFill>
                  <a:srgbClr val="ffffff"/>
                </a:solidFill>
                <a:latin typeface="Lucida Sans Unicode"/>
              </a:rPr>
              <a:t>text</a:t>
            </a:r>
            <a:r>
              <a:rPr b="0" lang="en-IN" sz="2500" spc="-114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in</a:t>
            </a:r>
            <a:r>
              <a:rPr b="0" lang="en-IN" sz="2500" spc="-120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21" strike="noStrike">
                <a:solidFill>
                  <a:srgbClr val="ffffff"/>
                </a:solidFill>
                <a:latin typeface="Lucida Sans Unicode"/>
              </a:rPr>
              <a:t>this </a:t>
            </a:r>
            <a:r>
              <a:rPr b="0" lang="en-IN" sz="2500" spc="-1" strike="noStrike">
                <a:solidFill>
                  <a:srgbClr val="ffffff"/>
                </a:solidFill>
                <a:latin typeface="Lucida Sans Unicode"/>
              </a:rPr>
              <a:t>limited</a:t>
            </a:r>
            <a:r>
              <a:rPr b="0" lang="en-IN" sz="2500" spc="-2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IN" sz="2500" spc="-12" strike="noStrike">
                <a:solidFill>
                  <a:srgbClr val="ffffff"/>
                </a:solidFill>
                <a:latin typeface="Lucida Sans Unicode"/>
              </a:rPr>
              <a:t>environment.</a:t>
            </a:r>
            <a:endParaRPr b="0" lang="en-IN" sz="2500" spc="-1" strike="noStrike">
              <a:latin typeface="Calibri"/>
            </a:endParaRPr>
          </a:p>
        </p:txBody>
      </p:sp>
      <p:sp>
        <p:nvSpPr>
          <p:cNvPr id="169" name="object 8"/>
          <p:cNvSpPr/>
          <p:nvPr/>
        </p:nvSpPr>
        <p:spPr>
          <a:xfrm>
            <a:off x="829080" y="365400"/>
            <a:ext cx="1079640" cy="107964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1079640"/>
              <a:gd name="textAreaBottom" fmla="*/ 1080000 h 1079640"/>
            </a:gdLst>
            <a:ahLst/>
            <a:rect l="textAreaLeft" t="textAreaTop" r="textAreaRight" b="textAreaBottom"/>
            <a:pathLst>
              <a:path w="1080135" h="1080135">
                <a:moveTo>
                  <a:pt x="540014" y="1080029"/>
                </a:moveTo>
                <a:lnTo>
                  <a:pt x="490862" y="1077823"/>
                </a:lnTo>
                <a:lnTo>
                  <a:pt x="442946" y="1071329"/>
                </a:lnTo>
                <a:lnTo>
                  <a:pt x="396457" y="1060740"/>
                </a:lnTo>
                <a:lnTo>
                  <a:pt x="351586" y="1046245"/>
                </a:lnTo>
                <a:lnTo>
                  <a:pt x="308523" y="1028035"/>
                </a:lnTo>
                <a:lnTo>
                  <a:pt x="267459" y="1006302"/>
                </a:lnTo>
                <a:lnTo>
                  <a:pt x="228584" y="981234"/>
                </a:lnTo>
                <a:lnTo>
                  <a:pt x="192090" y="953025"/>
                </a:lnTo>
                <a:lnTo>
                  <a:pt x="158166" y="921863"/>
                </a:lnTo>
                <a:lnTo>
                  <a:pt x="127004" y="887939"/>
                </a:lnTo>
                <a:lnTo>
                  <a:pt x="98794" y="851445"/>
                </a:lnTo>
                <a:lnTo>
                  <a:pt x="73727" y="812570"/>
                </a:lnTo>
                <a:lnTo>
                  <a:pt x="51994" y="771506"/>
                </a:lnTo>
                <a:lnTo>
                  <a:pt x="33784" y="728443"/>
                </a:lnTo>
                <a:lnTo>
                  <a:pt x="19289" y="683572"/>
                </a:lnTo>
                <a:lnTo>
                  <a:pt x="8700" y="637083"/>
                </a:lnTo>
                <a:lnTo>
                  <a:pt x="2206" y="589167"/>
                </a:lnTo>
                <a:lnTo>
                  <a:pt x="0" y="540014"/>
                </a:lnTo>
                <a:lnTo>
                  <a:pt x="2206" y="490862"/>
                </a:lnTo>
                <a:lnTo>
                  <a:pt x="8700" y="442946"/>
                </a:lnTo>
                <a:lnTo>
                  <a:pt x="19289" y="396457"/>
                </a:lnTo>
                <a:lnTo>
                  <a:pt x="33784" y="351586"/>
                </a:lnTo>
                <a:lnTo>
                  <a:pt x="51994" y="308523"/>
                </a:lnTo>
                <a:lnTo>
                  <a:pt x="73727" y="267459"/>
                </a:lnTo>
                <a:lnTo>
                  <a:pt x="98794" y="228584"/>
                </a:lnTo>
                <a:lnTo>
                  <a:pt x="127004" y="192090"/>
                </a:lnTo>
                <a:lnTo>
                  <a:pt x="158166" y="158166"/>
                </a:lnTo>
                <a:lnTo>
                  <a:pt x="192090" y="127004"/>
                </a:lnTo>
                <a:lnTo>
                  <a:pt x="228584" y="98794"/>
                </a:lnTo>
                <a:lnTo>
                  <a:pt x="267459" y="73727"/>
                </a:lnTo>
                <a:lnTo>
                  <a:pt x="308523" y="51994"/>
                </a:lnTo>
                <a:lnTo>
                  <a:pt x="351586" y="33784"/>
                </a:lnTo>
                <a:lnTo>
                  <a:pt x="396457" y="19289"/>
                </a:lnTo>
                <a:lnTo>
                  <a:pt x="442946" y="8700"/>
                </a:lnTo>
                <a:lnTo>
                  <a:pt x="490862" y="2206"/>
                </a:lnTo>
                <a:lnTo>
                  <a:pt x="540014" y="0"/>
                </a:lnTo>
                <a:lnTo>
                  <a:pt x="589167" y="2206"/>
                </a:lnTo>
                <a:lnTo>
                  <a:pt x="637083" y="8700"/>
                </a:lnTo>
                <a:lnTo>
                  <a:pt x="683572" y="19289"/>
                </a:lnTo>
                <a:lnTo>
                  <a:pt x="728443" y="33784"/>
                </a:lnTo>
                <a:lnTo>
                  <a:pt x="771506" y="51994"/>
                </a:lnTo>
                <a:lnTo>
                  <a:pt x="812570" y="73727"/>
                </a:lnTo>
                <a:lnTo>
                  <a:pt x="851445" y="98794"/>
                </a:lnTo>
                <a:lnTo>
                  <a:pt x="887939" y="127004"/>
                </a:lnTo>
                <a:lnTo>
                  <a:pt x="921863" y="158166"/>
                </a:lnTo>
                <a:lnTo>
                  <a:pt x="953025" y="192090"/>
                </a:lnTo>
                <a:lnTo>
                  <a:pt x="981234" y="228584"/>
                </a:lnTo>
                <a:lnTo>
                  <a:pt x="1006301" y="267459"/>
                </a:lnTo>
                <a:lnTo>
                  <a:pt x="1028035" y="308523"/>
                </a:lnTo>
                <a:lnTo>
                  <a:pt x="1046245" y="351586"/>
                </a:lnTo>
                <a:lnTo>
                  <a:pt x="1060739" y="396457"/>
                </a:lnTo>
                <a:lnTo>
                  <a:pt x="1071329" y="442946"/>
                </a:lnTo>
                <a:lnTo>
                  <a:pt x="1077822" y="490862"/>
                </a:lnTo>
                <a:lnTo>
                  <a:pt x="1080029" y="540014"/>
                </a:lnTo>
                <a:lnTo>
                  <a:pt x="1077822" y="589167"/>
                </a:lnTo>
                <a:lnTo>
                  <a:pt x="1071329" y="637083"/>
                </a:lnTo>
                <a:lnTo>
                  <a:pt x="1060739" y="683572"/>
                </a:lnTo>
                <a:lnTo>
                  <a:pt x="1046245" y="728443"/>
                </a:lnTo>
                <a:lnTo>
                  <a:pt x="1028035" y="771506"/>
                </a:lnTo>
                <a:lnTo>
                  <a:pt x="1006301" y="812570"/>
                </a:lnTo>
                <a:lnTo>
                  <a:pt x="981234" y="851445"/>
                </a:lnTo>
                <a:lnTo>
                  <a:pt x="953025" y="887939"/>
                </a:lnTo>
                <a:lnTo>
                  <a:pt x="921863" y="921863"/>
                </a:lnTo>
                <a:lnTo>
                  <a:pt x="887939" y="953025"/>
                </a:lnTo>
                <a:lnTo>
                  <a:pt x="851445" y="981234"/>
                </a:lnTo>
                <a:lnTo>
                  <a:pt x="812570" y="1006302"/>
                </a:lnTo>
                <a:lnTo>
                  <a:pt x="771506" y="1028035"/>
                </a:lnTo>
                <a:lnTo>
                  <a:pt x="728443" y="1046245"/>
                </a:lnTo>
                <a:lnTo>
                  <a:pt x="683572" y="1060740"/>
                </a:lnTo>
                <a:lnTo>
                  <a:pt x="637083" y="1071329"/>
                </a:lnTo>
                <a:lnTo>
                  <a:pt x="589167" y="1077823"/>
                </a:lnTo>
                <a:lnTo>
                  <a:pt x="540014" y="1080029"/>
                </a:lnTo>
                <a:close/>
              </a:path>
            </a:pathLst>
          </a:custGeom>
          <a:solidFill>
            <a:srgbClr val="e1466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2"/>
          <p:cNvSpPr>
            <a:spLocks noGrp="1"/>
          </p:cNvSpPr>
          <p:nvPr>
            <p:ph type="title"/>
          </p:nvPr>
        </p:nvSpPr>
        <p:spPr>
          <a:xfrm>
            <a:off x="1356480" y="560520"/>
            <a:ext cx="350352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5500" spc="-131" strike="noStrike">
                <a:solidFill>
                  <a:srgbClr val="ffffff"/>
                </a:solidFill>
                <a:latin typeface="Lucida Sans Unicode"/>
              </a:rPr>
              <a:t>RESULTS</a:t>
            </a:r>
            <a:endParaRPr b="0" lang="en-IN" sz="55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LibreOffice/7.4.0.3$Windows_X86_64 LibreOffice_project/f85e47c08ddd19c015c0114a68350214f7066f5a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2023-11-26T18:26:17Z</dcterms:created>
  <dc:creator>Aditya Daipuria</dc:creator>
  <dc:description/>
  <cp:keywords>DAF1RdREXEo BAE02qPNNaE</cp:keywords>
  <dc:language>en-IN</dc:language>
  <cp:lastModifiedBy/>
  <dcterms:modified xsi:type="dcterms:W3CDTF">2023-11-28T23:27:04Z</dcterms:modified>
  <cp:revision>1</cp:revision>
  <dc:subject/>
  <dc:title>Black and Red Tech Programming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2023-11-26T00:00:00Z</vt:filetime>
  </property>
  <property fmtid="{D5CDD505-2E9C-101B-9397-08002B2CF9AE}" pid="3" name="Creator">
    <vt:lpwstr>Canva</vt:lpwstr>
  </property>
  <property fmtid="{D5CDD505-2E9C-101B-9397-08002B2CF9AE}" pid="4" name="LastSaved">
    <vt:filetime>2023-11-26T00:00:00Z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Canva</vt:lpwstr>
  </property>
</Properties>
</file>