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1"/>
  </p:notesMasterIdLst>
  <p:sldIdLst>
    <p:sldId id="275" r:id="rId2"/>
    <p:sldId id="256" r:id="rId3"/>
    <p:sldId id="257" r:id="rId4"/>
    <p:sldId id="258" r:id="rId5"/>
    <p:sldId id="276" r:id="rId6"/>
    <p:sldId id="277" r:id="rId7"/>
    <p:sldId id="278" r:id="rId8"/>
    <p:sldId id="279" r:id="rId9"/>
    <p:sldId id="280" r:id="rId10"/>
    <p:sldId id="281" r:id="rId11"/>
    <p:sldId id="283" r:id="rId12"/>
    <p:sldId id="284" r:id="rId13"/>
    <p:sldId id="285" r:id="rId14"/>
    <p:sldId id="286" r:id="rId15"/>
    <p:sldId id="287" r:id="rId16"/>
    <p:sldId id="290" r:id="rId17"/>
    <p:sldId id="288" r:id="rId18"/>
    <p:sldId id="289" r:id="rId19"/>
    <p:sldId id="272" r:id="rId20"/>
  </p:sldIdLst>
  <p:sldSz cx="18288000" cy="10287000"/>
  <p:notesSz cx="6858000" cy="9144000"/>
  <p:embeddedFontLst>
    <p:embeddedFont>
      <p:font typeface="Cambria" panose="02040503050406030204" pitchFamily="18"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Anton" panose="020B0604020202020204" charset="0"/>
      <p:regular r:id="rId30"/>
    </p:embeddedFont>
    <p:embeddedFont>
      <p:font typeface="Arim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70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878876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
        <p:cNvGrpSpPr/>
        <p:nvPr/>
      </p:nvGrpSpPr>
      <p:grpSpPr>
        <a:xfrm>
          <a:off x="0" y="0"/>
          <a:ext cx="0" cy="0"/>
          <a:chOff x="0" y="0"/>
          <a:chExt cx="0" cy="0"/>
        </a:xfrm>
      </p:grpSpPr>
      <p:sp>
        <p:nvSpPr>
          <p:cNvPr id="1802" name="Google Shape;180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3" name="Google Shape;180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1342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3110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0590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55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229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0102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46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8550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6209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400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8" name="Google Shape;168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678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0411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781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955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130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58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620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129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807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
          <p:cNvSpPr txBox="1">
            <a:spLocks noGrp="1"/>
          </p:cNvSpPr>
          <p:nvPr>
            <p:ph type="ctrTitle"/>
          </p:nvPr>
        </p:nvSpPr>
        <p:spPr>
          <a:xfrm>
            <a:off x="614350" y="2454275"/>
            <a:ext cx="16557000" cy="1470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3"/>
          <p:cNvSpPr txBox="1">
            <a:spLocks noGrp="1"/>
          </p:cNvSpPr>
          <p:nvPr>
            <p:ph type="subTitle" idx="1"/>
          </p:nvPr>
        </p:nvSpPr>
        <p:spPr>
          <a:xfrm>
            <a:off x="4491025" y="56245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SzPts val="1500"/>
              <a:buNone/>
              <a:defRPr/>
            </a:lvl1pPr>
            <a:lvl2pPr lvl="1" algn="ctr">
              <a:spcBef>
                <a:spcPts val="560"/>
              </a:spcBef>
              <a:spcAft>
                <a:spcPts val="0"/>
              </a:spcAft>
              <a:buSzPts val="2800"/>
              <a:buNone/>
              <a:defRPr/>
            </a:lvl2pPr>
            <a:lvl3pPr lvl="2" algn="ctr">
              <a:spcBef>
                <a:spcPts val="480"/>
              </a:spcBef>
              <a:spcAft>
                <a:spcPts val="0"/>
              </a:spcAft>
              <a:buSzPts val="2400"/>
              <a:buNone/>
              <a:defRPr/>
            </a:lvl3pPr>
            <a:lvl4pPr lvl="3" algn="ctr">
              <a:spcBef>
                <a:spcPts val="400"/>
              </a:spcBef>
              <a:spcAft>
                <a:spcPts val="0"/>
              </a:spcAft>
              <a:buSzPts val="20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400"/>
              </a:spcBef>
              <a:spcAft>
                <a:spcPts val="0"/>
              </a:spcAft>
              <a:buSzPts val="2000"/>
              <a:buNone/>
              <a:defRPr/>
            </a:lvl7pPr>
            <a:lvl8pPr lvl="7" algn="ctr">
              <a:spcBef>
                <a:spcPts val="400"/>
              </a:spcBef>
              <a:spcAft>
                <a:spcPts val="0"/>
              </a:spcAft>
              <a:buSzPts val="2000"/>
              <a:buNone/>
              <a:defRPr/>
            </a:lvl8pPr>
            <a:lvl9pPr lvl="8" algn="ctr">
              <a:spcBef>
                <a:spcPts val="400"/>
              </a:spcBef>
              <a:spcAft>
                <a:spcPts val="0"/>
              </a:spcAft>
              <a:buSzPts val="2000"/>
              <a:buNone/>
              <a:defRPr/>
            </a:lvl9pPr>
          </a:lstStyle>
          <a:p>
            <a:endParaRPr/>
          </a:p>
        </p:txBody>
      </p:sp>
      <p:grpSp>
        <p:nvGrpSpPr>
          <p:cNvPr id="12" name="Google Shape;12;p3"/>
          <p:cNvGrpSpPr/>
          <p:nvPr/>
        </p:nvGrpSpPr>
        <p:grpSpPr>
          <a:xfrm>
            <a:off x="11999778" y="8704662"/>
            <a:ext cx="5851052" cy="1310243"/>
            <a:chOff x="2" y="-564"/>
            <a:chExt cx="7801403" cy="1746991"/>
          </a:xfrm>
        </p:grpSpPr>
        <p:grpSp>
          <p:nvGrpSpPr>
            <p:cNvPr id="13" name="Google Shape;13;p3"/>
            <p:cNvGrpSpPr/>
            <p:nvPr/>
          </p:nvGrpSpPr>
          <p:grpSpPr>
            <a:xfrm rot="10800000">
              <a:off x="5628043" y="1225496"/>
              <a:ext cx="2173362" cy="520931"/>
              <a:chOff x="0" y="-47625"/>
              <a:chExt cx="429306" cy="102900"/>
            </a:xfrm>
          </p:grpSpPr>
          <p:sp>
            <p:nvSpPr>
              <p:cNvPr id="14" name="Google Shape;14;p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 name="Google Shape;16;p3"/>
            <p:cNvGrpSpPr/>
            <p:nvPr/>
          </p:nvGrpSpPr>
          <p:grpSpPr>
            <a:xfrm rot="10800000">
              <a:off x="3056329" y="1225496"/>
              <a:ext cx="2173362" cy="520931"/>
              <a:chOff x="0" y="-47625"/>
              <a:chExt cx="429306" cy="102900"/>
            </a:xfrm>
          </p:grpSpPr>
          <p:sp>
            <p:nvSpPr>
              <p:cNvPr id="17" name="Google Shape;17;p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 name="Google Shape;19;p3"/>
            <p:cNvGrpSpPr/>
            <p:nvPr/>
          </p:nvGrpSpPr>
          <p:grpSpPr>
            <a:xfrm rot="10800000">
              <a:off x="4282710" y="409333"/>
              <a:ext cx="2173362" cy="520931"/>
              <a:chOff x="0" y="-47625"/>
              <a:chExt cx="429306" cy="102900"/>
            </a:xfrm>
          </p:grpSpPr>
          <p:sp>
            <p:nvSpPr>
              <p:cNvPr id="20" name="Google Shape;20;p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 name="Google Shape;22;p3"/>
            <p:cNvGrpSpPr/>
            <p:nvPr/>
          </p:nvGrpSpPr>
          <p:grpSpPr>
            <a:xfrm rot="10800000">
              <a:off x="1969648" y="420756"/>
              <a:ext cx="2173362" cy="520931"/>
              <a:chOff x="0" y="-47625"/>
              <a:chExt cx="429306" cy="102900"/>
            </a:xfrm>
          </p:grpSpPr>
          <p:sp>
            <p:nvSpPr>
              <p:cNvPr id="23" name="Google Shape;23;p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 name="Google Shape;25;p3"/>
            <p:cNvGrpSpPr/>
            <p:nvPr/>
          </p:nvGrpSpPr>
          <p:grpSpPr>
            <a:xfrm rot="10800000">
              <a:off x="1295727" y="1225496"/>
              <a:ext cx="1191034" cy="520931"/>
              <a:chOff x="0" y="-47625"/>
              <a:chExt cx="235266" cy="102900"/>
            </a:xfrm>
          </p:grpSpPr>
          <p:sp>
            <p:nvSpPr>
              <p:cNvPr id="26" name="Google Shape;26;p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 name="Google Shape;28;p3"/>
            <p:cNvGrpSpPr/>
            <p:nvPr/>
          </p:nvGrpSpPr>
          <p:grpSpPr>
            <a:xfrm rot="10800000">
              <a:off x="2" y="420756"/>
              <a:ext cx="1191034" cy="520931"/>
              <a:chOff x="0" y="-47625"/>
              <a:chExt cx="235266" cy="102900"/>
            </a:xfrm>
          </p:grpSpPr>
          <p:sp>
            <p:nvSpPr>
              <p:cNvPr id="29" name="Google Shape;29;p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 name="Google Shape;31;p3"/>
            <p:cNvGrpSpPr/>
            <p:nvPr/>
          </p:nvGrpSpPr>
          <p:grpSpPr>
            <a:xfrm rot="10800000">
              <a:off x="6598555" y="420693"/>
              <a:ext cx="1202850" cy="498150"/>
              <a:chOff x="0" y="-47625"/>
              <a:chExt cx="237600" cy="98400"/>
            </a:xfrm>
          </p:grpSpPr>
          <p:sp>
            <p:nvSpPr>
              <p:cNvPr id="32" name="Google Shape;32;p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 name="Google Shape;34;p3"/>
            <p:cNvGrpSpPr/>
            <p:nvPr/>
          </p:nvGrpSpPr>
          <p:grpSpPr>
            <a:xfrm rot="10800000">
              <a:off x="3423956" y="819231"/>
              <a:ext cx="4377448" cy="520931"/>
              <a:chOff x="0" y="-47625"/>
              <a:chExt cx="864681" cy="102900"/>
            </a:xfrm>
          </p:grpSpPr>
          <p:sp>
            <p:nvSpPr>
              <p:cNvPr id="35" name="Google Shape;35;p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 name="Google Shape;37;p3"/>
            <p:cNvGrpSpPr/>
            <p:nvPr/>
          </p:nvGrpSpPr>
          <p:grpSpPr>
            <a:xfrm rot="10800000">
              <a:off x="3423956" y="-564"/>
              <a:ext cx="4377448" cy="520931"/>
              <a:chOff x="0" y="-47625"/>
              <a:chExt cx="864681" cy="102900"/>
            </a:xfrm>
          </p:grpSpPr>
          <p:sp>
            <p:nvSpPr>
              <p:cNvPr id="38" name="Google Shape;38;p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40" name="Google Shape;40;p3"/>
          <p:cNvGrpSpPr/>
          <p:nvPr/>
        </p:nvGrpSpPr>
        <p:grpSpPr>
          <a:xfrm rot="2821244">
            <a:off x="16959832" y="165852"/>
            <a:ext cx="1057608" cy="1194515"/>
            <a:chOff x="-95789" y="-89371"/>
            <a:chExt cx="1410145" cy="1592687"/>
          </a:xfrm>
        </p:grpSpPr>
        <p:grpSp>
          <p:nvGrpSpPr>
            <p:cNvPr id="41" name="Google Shape;41;p3"/>
            <p:cNvGrpSpPr/>
            <p:nvPr/>
          </p:nvGrpSpPr>
          <p:grpSpPr>
            <a:xfrm rot="-2821068">
              <a:off x="134816" y="282908"/>
              <a:ext cx="943563" cy="1040889"/>
              <a:chOff x="0" y="-47625"/>
              <a:chExt cx="343200" cy="378600"/>
            </a:xfrm>
          </p:grpSpPr>
          <p:sp>
            <p:nvSpPr>
              <p:cNvPr id="42" name="Google Shape;42;p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 name="Google Shape;44;p3"/>
            <p:cNvGrpSpPr/>
            <p:nvPr/>
          </p:nvGrpSpPr>
          <p:grpSpPr>
            <a:xfrm rot="-2821068">
              <a:off x="140189" y="90147"/>
              <a:ext cx="943563" cy="1040889"/>
              <a:chOff x="0" y="-47625"/>
              <a:chExt cx="343200" cy="378600"/>
            </a:xfrm>
          </p:grpSpPr>
          <p:sp>
            <p:nvSpPr>
              <p:cNvPr id="45" name="Google Shape;45;p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 name="Google Shape;47;p3"/>
            <p:cNvGrpSpPr/>
            <p:nvPr/>
          </p:nvGrpSpPr>
          <p:grpSpPr>
            <a:xfrm>
              <a:off x="625032" y="253444"/>
              <a:ext cx="69946" cy="699550"/>
              <a:chOff x="0" y="-47625"/>
              <a:chExt cx="31856" cy="318600"/>
            </a:xfrm>
          </p:grpSpPr>
          <p:sp>
            <p:nvSpPr>
              <p:cNvPr id="48" name="Google Shape;48;p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 name="Google Shape;50;p3"/>
            <p:cNvGrpSpPr/>
            <p:nvPr/>
          </p:nvGrpSpPr>
          <p:grpSpPr>
            <a:xfrm rot="5400000">
              <a:off x="675978" y="305678"/>
              <a:ext cx="72520" cy="699550"/>
              <a:chOff x="0" y="-47625"/>
              <a:chExt cx="33028" cy="318600"/>
            </a:xfrm>
          </p:grpSpPr>
          <p:sp>
            <p:nvSpPr>
              <p:cNvPr id="51" name="Google Shape;51;p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53" name="Google Shape;53;p3"/>
          <p:cNvSpPr/>
          <p:nvPr/>
        </p:nvSpPr>
        <p:spPr>
          <a:xfrm>
            <a:off x="9692551" y="7638170"/>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655875" y="2637975"/>
            <a:ext cx="16500000" cy="11430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
          <p:cNvSpPr txBox="1">
            <a:spLocks noGrp="1"/>
          </p:cNvSpPr>
          <p:nvPr>
            <p:ph type="body" idx="1"/>
          </p:nvPr>
        </p:nvSpPr>
        <p:spPr>
          <a:xfrm>
            <a:off x="1981225" y="5942025"/>
            <a:ext cx="6927300" cy="2985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57" name="Google Shape;57;p4"/>
          <p:cNvGrpSpPr/>
          <p:nvPr/>
        </p:nvGrpSpPr>
        <p:grpSpPr>
          <a:xfrm>
            <a:off x="11999778" y="8704662"/>
            <a:ext cx="5851052" cy="1310243"/>
            <a:chOff x="2" y="-564"/>
            <a:chExt cx="7801403" cy="1746991"/>
          </a:xfrm>
        </p:grpSpPr>
        <p:grpSp>
          <p:nvGrpSpPr>
            <p:cNvPr id="58" name="Google Shape;58;p4"/>
            <p:cNvGrpSpPr/>
            <p:nvPr/>
          </p:nvGrpSpPr>
          <p:grpSpPr>
            <a:xfrm rot="10800000">
              <a:off x="5628043" y="1225496"/>
              <a:ext cx="2173362" cy="520931"/>
              <a:chOff x="0" y="-47625"/>
              <a:chExt cx="429306" cy="102900"/>
            </a:xfrm>
          </p:grpSpPr>
          <p:sp>
            <p:nvSpPr>
              <p:cNvPr id="59" name="Google Shape;59;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 name="Google Shape;61;p4"/>
            <p:cNvGrpSpPr/>
            <p:nvPr/>
          </p:nvGrpSpPr>
          <p:grpSpPr>
            <a:xfrm rot="10800000">
              <a:off x="3056329" y="1225496"/>
              <a:ext cx="2173362" cy="520931"/>
              <a:chOff x="0" y="-47625"/>
              <a:chExt cx="429306" cy="102900"/>
            </a:xfrm>
          </p:grpSpPr>
          <p:sp>
            <p:nvSpPr>
              <p:cNvPr id="62" name="Google Shape;62;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 name="Google Shape;64;p4"/>
            <p:cNvGrpSpPr/>
            <p:nvPr/>
          </p:nvGrpSpPr>
          <p:grpSpPr>
            <a:xfrm rot="10800000">
              <a:off x="4282710" y="409333"/>
              <a:ext cx="2173362" cy="520931"/>
              <a:chOff x="0" y="-47625"/>
              <a:chExt cx="429306" cy="102900"/>
            </a:xfrm>
          </p:grpSpPr>
          <p:sp>
            <p:nvSpPr>
              <p:cNvPr id="65" name="Google Shape;65;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 name="Google Shape;67;p4"/>
            <p:cNvGrpSpPr/>
            <p:nvPr/>
          </p:nvGrpSpPr>
          <p:grpSpPr>
            <a:xfrm rot="10800000">
              <a:off x="1969648" y="420756"/>
              <a:ext cx="2173362" cy="520931"/>
              <a:chOff x="0" y="-47625"/>
              <a:chExt cx="429306" cy="102900"/>
            </a:xfrm>
          </p:grpSpPr>
          <p:sp>
            <p:nvSpPr>
              <p:cNvPr id="68" name="Google Shape;68;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 name="Google Shape;70;p4"/>
            <p:cNvGrpSpPr/>
            <p:nvPr/>
          </p:nvGrpSpPr>
          <p:grpSpPr>
            <a:xfrm rot="10800000">
              <a:off x="1295727" y="1225496"/>
              <a:ext cx="1191034" cy="520931"/>
              <a:chOff x="0" y="-47625"/>
              <a:chExt cx="235266" cy="102900"/>
            </a:xfrm>
          </p:grpSpPr>
          <p:sp>
            <p:nvSpPr>
              <p:cNvPr id="71" name="Google Shape;71;p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3" name="Google Shape;73;p4"/>
            <p:cNvGrpSpPr/>
            <p:nvPr/>
          </p:nvGrpSpPr>
          <p:grpSpPr>
            <a:xfrm rot="10800000">
              <a:off x="2" y="420756"/>
              <a:ext cx="1191034" cy="520931"/>
              <a:chOff x="0" y="-47625"/>
              <a:chExt cx="235266" cy="102900"/>
            </a:xfrm>
          </p:grpSpPr>
          <p:sp>
            <p:nvSpPr>
              <p:cNvPr id="74" name="Google Shape;74;p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6" name="Google Shape;76;p4"/>
            <p:cNvGrpSpPr/>
            <p:nvPr/>
          </p:nvGrpSpPr>
          <p:grpSpPr>
            <a:xfrm rot="10800000">
              <a:off x="6598555" y="420693"/>
              <a:ext cx="1202850" cy="498150"/>
              <a:chOff x="0" y="-47625"/>
              <a:chExt cx="237600" cy="98400"/>
            </a:xfrm>
          </p:grpSpPr>
          <p:sp>
            <p:nvSpPr>
              <p:cNvPr id="77" name="Google Shape;77;p4"/>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9" name="Google Shape;79;p4"/>
            <p:cNvGrpSpPr/>
            <p:nvPr/>
          </p:nvGrpSpPr>
          <p:grpSpPr>
            <a:xfrm rot="10800000">
              <a:off x="3423956" y="819231"/>
              <a:ext cx="4377448" cy="520931"/>
              <a:chOff x="0" y="-47625"/>
              <a:chExt cx="864681" cy="102900"/>
            </a:xfrm>
          </p:grpSpPr>
          <p:sp>
            <p:nvSpPr>
              <p:cNvPr id="80" name="Google Shape;80;p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2" name="Google Shape;82;p4"/>
            <p:cNvGrpSpPr/>
            <p:nvPr/>
          </p:nvGrpSpPr>
          <p:grpSpPr>
            <a:xfrm rot="10800000">
              <a:off x="3423956" y="-564"/>
              <a:ext cx="4377448" cy="520931"/>
              <a:chOff x="0" y="-47625"/>
              <a:chExt cx="864681" cy="102900"/>
            </a:xfrm>
          </p:grpSpPr>
          <p:sp>
            <p:nvSpPr>
              <p:cNvPr id="83" name="Google Shape;83;p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85" name="Google Shape;85;p4"/>
          <p:cNvGrpSpPr/>
          <p:nvPr/>
        </p:nvGrpSpPr>
        <p:grpSpPr>
          <a:xfrm>
            <a:off x="503084" y="428766"/>
            <a:ext cx="5851052" cy="1310243"/>
            <a:chOff x="2" y="-564"/>
            <a:chExt cx="7801403" cy="1746991"/>
          </a:xfrm>
        </p:grpSpPr>
        <p:grpSp>
          <p:nvGrpSpPr>
            <p:cNvPr id="86" name="Google Shape;86;p4"/>
            <p:cNvGrpSpPr/>
            <p:nvPr/>
          </p:nvGrpSpPr>
          <p:grpSpPr>
            <a:xfrm rot="10800000">
              <a:off x="5628043" y="1225496"/>
              <a:ext cx="2173362" cy="520931"/>
              <a:chOff x="0" y="-47625"/>
              <a:chExt cx="429306" cy="102900"/>
            </a:xfrm>
          </p:grpSpPr>
          <p:sp>
            <p:nvSpPr>
              <p:cNvPr id="87" name="Google Shape;87;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 name="Google Shape;89;p4"/>
            <p:cNvGrpSpPr/>
            <p:nvPr/>
          </p:nvGrpSpPr>
          <p:grpSpPr>
            <a:xfrm rot="10800000">
              <a:off x="3056329" y="1225496"/>
              <a:ext cx="2173362" cy="520931"/>
              <a:chOff x="0" y="-47625"/>
              <a:chExt cx="429306" cy="102900"/>
            </a:xfrm>
          </p:grpSpPr>
          <p:sp>
            <p:nvSpPr>
              <p:cNvPr id="90" name="Google Shape;90;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 name="Google Shape;92;p4"/>
            <p:cNvGrpSpPr/>
            <p:nvPr/>
          </p:nvGrpSpPr>
          <p:grpSpPr>
            <a:xfrm rot="10800000">
              <a:off x="4282710" y="409333"/>
              <a:ext cx="2173362" cy="520931"/>
              <a:chOff x="0" y="-47625"/>
              <a:chExt cx="429306" cy="102900"/>
            </a:xfrm>
          </p:grpSpPr>
          <p:sp>
            <p:nvSpPr>
              <p:cNvPr id="93" name="Google Shape;93;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 name="Google Shape;95;p4"/>
            <p:cNvGrpSpPr/>
            <p:nvPr/>
          </p:nvGrpSpPr>
          <p:grpSpPr>
            <a:xfrm rot="10800000">
              <a:off x="1969648" y="420756"/>
              <a:ext cx="2173362" cy="520931"/>
              <a:chOff x="0" y="-47625"/>
              <a:chExt cx="429306" cy="102900"/>
            </a:xfrm>
          </p:grpSpPr>
          <p:sp>
            <p:nvSpPr>
              <p:cNvPr id="96" name="Google Shape;96;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 name="Google Shape;98;p4"/>
            <p:cNvGrpSpPr/>
            <p:nvPr/>
          </p:nvGrpSpPr>
          <p:grpSpPr>
            <a:xfrm rot="10800000">
              <a:off x="1295727" y="1225496"/>
              <a:ext cx="1191034" cy="520931"/>
              <a:chOff x="0" y="-47625"/>
              <a:chExt cx="235266" cy="102900"/>
            </a:xfrm>
          </p:grpSpPr>
          <p:sp>
            <p:nvSpPr>
              <p:cNvPr id="99" name="Google Shape;99;p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 name="Google Shape;101;p4"/>
            <p:cNvGrpSpPr/>
            <p:nvPr/>
          </p:nvGrpSpPr>
          <p:grpSpPr>
            <a:xfrm rot="10800000">
              <a:off x="2" y="420756"/>
              <a:ext cx="1191034" cy="520931"/>
              <a:chOff x="0" y="-47625"/>
              <a:chExt cx="235266" cy="102900"/>
            </a:xfrm>
          </p:grpSpPr>
          <p:sp>
            <p:nvSpPr>
              <p:cNvPr id="102" name="Google Shape;102;p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4" name="Google Shape;104;p4"/>
            <p:cNvGrpSpPr/>
            <p:nvPr/>
          </p:nvGrpSpPr>
          <p:grpSpPr>
            <a:xfrm rot="10800000">
              <a:off x="6598555" y="420693"/>
              <a:ext cx="1202850" cy="498150"/>
              <a:chOff x="0" y="-47625"/>
              <a:chExt cx="237600" cy="98400"/>
            </a:xfrm>
          </p:grpSpPr>
          <p:sp>
            <p:nvSpPr>
              <p:cNvPr id="105" name="Google Shape;105;p4"/>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 name="Google Shape;107;p4"/>
            <p:cNvGrpSpPr/>
            <p:nvPr/>
          </p:nvGrpSpPr>
          <p:grpSpPr>
            <a:xfrm rot="10800000">
              <a:off x="3423956" y="819231"/>
              <a:ext cx="4377448" cy="520931"/>
              <a:chOff x="0" y="-47625"/>
              <a:chExt cx="864681" cy="102900"/>
            </a:xfrm>
          </p:grpSpPr>
          <p:sp>
            <p:nvSpPr>
              <p:cNvPr id="108" name="Google Shape;108;p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0" name="Google Shape;110;p4"/>
            <p:cNvGrpSpPr/>
            <p:nvPr/>
          </p:nvGrpSpPr>
          <p:grpSpPr>
            <a:xfrm rot="10800000">
              <a:off x="3423956" y="-564"/>
              <a:ext cx="4377448" cy="520931"/>
              <a:chOff x="0" y="-47625"/>
              <a:chExt cx="864681" cy="102900"/>
            </a:xfrm>
          </p:grpSpPr>
          <p:sp>
            <p:nvSpPr>
              <p:cNvPr id="111" name="Google Shape;111;p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13" name="Google Shape;113;p4"/>
          <p:cNvGrpSpPr/>
          <p:nvPr/>
        </p:nvGrpSpPr>
        <p:grpSpPr>
          <a:xfrm rot="2821244">
            <a:off x="16959832" y="165852"/>
            <a:ext cx="1057608" cy="1194515"/>
            <a:chOff x="-95789" y="-89371"/>
            <a:chExt cx="1410145" cy="1592687"/>
          </a:xfrm>
        </p:grpSpPr>
        <p:grpSp>
          <p:nvGrpSpPr>
            <p:cNvPr id="114" name="Google Shape;114;p4"/>
            <p:cNvGrpSpPr/>
            <p:nvPr/>
          </p:nvGrpSpPr>
          <p:grpSpPr>
            <a:xfrm rot="-2821068">
              <a:off x="134816" y="282908"/>
              <a:ext cx="943563" cy="1040889"/>
              <a:chOff x="0" y="-47625"/>
              <a:chExt cx="343200" cy="378600"/>
            </a:xfrm>
          </p:grpSpPr>
          <p:sp>
            <p:nvSpPr>
              <p:cNvPr id="115" name="Google Shape;115;p4"/>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7" name="Google Shape;117;p4"/>
            <p:cNvGrpSpPr/>
            <p:nvPr/>
          </p:nvGrpSpPr>
          <p:grpSpPr>
            <a:xfrm rot="-2821068">
              <a:off x="140189" y="90147"/>
              <a:ext cx="943563" cy="1040889"/>
              <a:chOff x="0" y="-47625"/>
              <a:chExt cx="343200" cy="378600"/>
            </a:xfrm>
          </p:grpSpPr>
          <p:sp>
            <p:nvSpPr>
              <p:cNvPr id="118" name="Google Shape;118;p4"/>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0" name="Google Shape;120;p4"/>
            <p:cNvGrpSpPr/>
            <p:nvPr/>
          </p:nvGrpSpPr>
          <p:grpSpPr>
            <a:xfrm>
              <a:off x="625032" y="253444"/>
              <a:ext cx="69946" cy="699550"/>
              <a:chOff x="0" y="-47625"/>
              <a:chExt cx="31856" cy="318600"/>
            </a:xfrm>
          </p:grpSpPr>
          <p:sp>
            <p:nvSpPr>
              <p:cNvPr id="121" name="Google Shape;121;p4"/>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3" name="Google Shape;123;p4"/>
            <p:cNvGrpSpPr/>
            <p:nvPr/>
          </p:nvGrpSpPr>
          <p:grpSpPr>
            <a:xfrm rot="5400000">
              <a:off x="675978" y="305678"/>
              <a:ext cx="72520" cy="699550"/>
              <a:chOff x="0" y="-47625"/>
              <a:chExt cx="33028" cy="318600"/>
            </a:xfrm>
          </p:grpSpPr>
          <p:sp>
            <p:nvSpPr>
              <p:cNvPr id="124" name="Google Shape;124;p4"/>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740850" y="1382675"/>
            <a:ext cx="16806300" cy="1362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12500"/>
              <a:buNone/>
              <a:defRPr cap="none"/>
            </a:lvl1pPr>
            <a:lvl2pPr lvl="1">
              <a:spcBef>
                <a:spcPts val="0"/>
              </a:spcBef>
              <a:spcAft>
                <a:spcPts val="0"/>
              </a:spcAft>
              <a:buSzPts val="12500"/>
              <a:buFont typeface="Anton"/>
              <a:buNone/>
              <a:defRPr sz="12500">
                <a:latin typeface="Anton"/>
                <a:ea typeface="Anton"/>
                <a:cs typeface="Anton"/>
                <a:sym typeface="Anton"/>
              </a:defRPr>
            </a:lvl2pPr>
            <a:lvl3pPr lvl="2">
              <a:spcBef>
                <a:spcPts val="0"/>
              </a:spcBef>
              <a:spcAft>
                <a:spcPts val="0"/>
              </a:spcAft>
              <a:buSzPts val="12500"/>
              <a:buFont typeface="Anton"/>
              <a:buNone/>
              <a:defRPr sz="12500">
                <a:latin typeface="Anton"/>
                <a:ea typeface="Anton"/>
                <a:cs typeface="Anton"/>
                <a:sym typeface="Anton"/>
              </a:defRPr>
            </a:lvl3pPr>
            <a:lvl4pPr lvl="3">
              <a:spcBef>
                <a:spcPts val="0"/>
              </a:spcBef>
              <a:spcAft>
                <a:spcPts val="0"/>
              </a:spcAft>
              <a:buSzPts val="12500"/>
              <a:buFont typeface="Anton"/>
              <a:buNone/>
              <a:defRPr sz="12500">
                <a:latin typeface="Anton"/>
                <a:ea typeface="Anton"/>
                <a:cs typeface="Anton"/>
                <a:sym typeface="Anton"/>
              </a:defRPr>
            </a:lvl4pPr>
            <a:lvl5pPr lvl="4">
              <a:spcBef>
                <a:spcPts val="0"/>
              </a:spcBef>
              <a:spcAft>
                <a:spcPts val="0"/>
              </a:spcAft>
              <a:buSzPts val="12500"/>
              <a:buFont typeface="Anton"/>
              <a:buNone/>
              <a:defRPr sz="12500">
                <a:latin typeface="Anton"/>
                <a:ea typeface="Anton"/>
                <a:cs typeface="Anton"/>
                <a:sym typeface="Anton"/>
              </a:defRPr>
            </a:lvl5pPr>
            <a:lvl6pPr lvl="5">
              <a:spcBef>
                <a:spcPts val="0"/>
              </a:spcBef>
              <a:spcAft>
                <a:spcPts val="0"/>
              </a:spcAft>
              <a:buSzPts val="12500"/>
              <a:buFont typeface="Anton"/>
              <a:buNone/>
              <a:defRPr sz="12500">
                <a:latin typeface="Anton"/>
                <a:ea typeface="Anton"/>
                <a:cs typeface="Anton"/>
                <a:sym typeface="Anton"/>
              </a:defRPr>
            </a:lvl6pPr>
            <a:lvl7pPr lvl="6">
              <a:spcBef>
                <a:spcPts val="0"/>
              </a:spcBef>
              <a:spcAft>
                <a:spcPts val="0"/>
              </a:spcAft>
              <a:buSzPts val="12500"/>
              <a:buFont typeface="Anton"/>
              <a:buNone/>
              <a:defRPr sz="12500">
                <a:latin typeface="Anton"/>
                <a:ea typeface="Anton"/>
                <a:cs typeface="Anton"/>
                <a:sym typeface="Anton"/>
              </a:defRPr>
            </a:lvl7pPr>
            <a:lvl8pPr lvl="7">
              <a:spcBef>
                <a:spcPts val="0"/>
              </a:spcBef>
              <a:spcAft>
                <a:spcPts val="0"/>
              </a:spcAft>
              <a:buSzPts val="12500"/>
              <a:buFont typeface="Anton"/>
              <a:buNone/>
              <a:defRPr sz="12500">
                <a:latin typeface="Anton"/>
                <a:ea typeface="Anton"/>
                <a:cs typeface="Anton"/>
                <a:sym typeface="Anton"/>
              </a:defRPr>
            </a:lvl8pPr>
            <a:lvl9pPr lvl="8">
              <a:spcBef>
                <a:spcPts val="0"/>
              </a:spcBef>
              <a:spcAft>
                <a:spcPts val="0"/>
              </a:spcAft>
              <a:buSzPts val="12500"/>
              <a:buFont typeface="Anton"/>
              <a:buNone/>
              <a:defRPr sz="12500">
                <a:latin typeface="Anton"/>
                <a:ea typeface="Anton"/>
                <a:cs typeface="Anton"/>
                <a:sym typeface="Anton"/>
              </a:defRPr>
            </a:lvl9pPr>
          </a:lstStyle>
          <a:p>
            <a:endParaRPr/>
          </a:p>
        </p:txBody>
      </p:sp>
      <p:sp>
        <p:nvSpPr>
          <p:cNvPr id="128" name="Google Shape;128;p5"/>
          <p:cNvSpPr txBox="1">
            <a:spLocks noGrp="1"/>
          </p:cNvSpPr>
          <p:nvPr>
            <p:ph type="body" idx="1"/>
          </p:nvPr>
        </p:nvSpPr>
        <p:spPr>
          <a:xfrm>
            <a:off x="2579688" y="6597663"/>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1500"/>
              <a:buNone/>
              <a:defRPr/>
            </a:lvl1pPr>
            <a:lvl2pPr marL="914400" lvl="1" indent="-228600" algn="l">
              <a:spcBef>
                <a:spcPts val="360"/>
              </a:spcBef>
              <a:spcAft>
                <a:spcPts val="0"/>
              </a:spcAft>
              <a:buSzPts val="1500"/>
              <a:buNone/>
              <a:defRPr/>
            </a:lvl2pPr>
            <a:lvl3pPr marL="1371600" lvl="2" indent="-228600" algn="l">
              <a:spcBef>
                <a:spcPts val="320"/>
              </a:spcBef>
              <a:spcAft>
                <a:spcPts val="0"/>
              </a:spcAft>
              <a:buSzPts val="1500"/>
              <a:buNone/>
              <a:defRPr/>
            </a:lvl3pPr>
            <a:lvl4pPr marL="1828800" lvl="3" indent="-228600" algn="l">
              <a:spcBef>
                <a:spcPts val="280"/>
              </a:spcBef>
              <a:spcAft>
                <a:spcPts val="0"/>
              </a:spcAft>
              <a:buSzPts val="1500"/>
              <a:buNone/>
              <a:defRPr/>
            </a:lvl4pPr>
            <a:lvl5pPr marL="2286000" lvl="4" indent="-228600" algn="l">
              <a:spcBef>
                <a:spcPts val="280"/>
              </a:spcBef>
              <a:spcAft>
                <a:spcPts val="0"/>
              </a:spcAft>
              <a:buSzPts val="1500"/>
              <a:buNone/>
              <a:defRPr/>
            </a:lvl5pPr>
            <a:lvl6pPr marL="2743200" lvl="5" indent="-228600" algn="l">
              <a:spcBef>
                <a:spcPts val="280"/>
              </a:spcBef>
              <a:spcAft>
                <a:spcPts val="0"/>
              </a:spcAft>
              <a:buSzPts val="1500"/>
              <a:buNone/>
              <a:defRPr/>
            </a:lvl6pPr>
            <a:lvl7pPr marL="3200400" lvl="6" indent="-228600" algn="l">
              <a:spcBef>
                <a:spcPts val="280"/>
              </a:spcBef>
              <a:spcAft>
                <a:spcPts val="0"/>
              </a:spcAft>
              <a:buSzPts val="1500"/>
              <a:buNone/>
              <a:defRPr/>
            </a:lvl7pPr>
            <a:lvl8pPr marL="3657600" lvl="7" indent="-228600" algn="l">
              <a:spcBef>
                <a:spcPts val="280"/>
              </a:spcBef>
              <a:spcAft>
                <a:spcPts val="0"/>
              </a:spcAft>
              <a:buSzPts val="1500"/>
              <a:buNone/>
              <a:defRPr/>
            </a:lvl8pPr>
            <a:lvl9pPr marL="4114800" lvl="8" indent="-228600" algn="l">
              <a:spcBef>
                <a:spcPts val="280"/>
              </a:spcBef>
              <a:spcAft>
                <a:spcPts val="0"/>
              </a:spcAft>
              <a:buSzPts val="1500"/>
              <a:buNone/>
              <a:defRPr/>
            </a:lvl9pPr>
          </a:lstStyle>
          <a:p>
            <a:endParaRPr/>
          </a:p>
        </p:txBody>
      </p:sp>
      <p:grpSp>
        <p:nvGrpSpPr>
          <p:cNvPr id="129" name="Google Shape;129;p5"/>
          <p:cNvGrpSpPr/>
          <p:nvPr/>
        </p:nvGrpSpPr>
        <p:grpSpPr>
          <a:xfrm rot="2821244">
            <a:off x="16959832" y="165852"/>
            <a:ext cx="1057608" cy="1194515"/>
            <a:chOff x="-95789" y="-89371"/>
            <a:chExt cx="1410145" cy="1592687"/>
          </a:xfrm>
        </p:grpSpPr>
        <p:grpSp>
          <p:nvGrpSpPr>
            <p:cNvPr id="130" name="Google Shape;130;p5"/>
            <p:cNvGrpSpPr/>
            <p:nvPr/>
          </p:nvGrpSpPr>
          <p:grpSpPr>
            <a:xfrm rot="-2821068">
              <a:off x="134816" y="282908"/>
              <a:ext cx="943563" cy="1040889"/>
              <a:chOff x="0" y="-47625"/>
              <a:chExt cx="343200" cy="378600"/>
            </a:xfrm>
          </p:grpSpPr>
          <p:sp>
            <p:nvSpPr>
              <p:cNvPr id="131" name="Google Shape;131;p5"/>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3" name="Google Shape;133;p5"/>
            <p:cNvGrpSpPr/>
            <p:nvPr/>
          </p:nvGrpSpPr>
          <p:grpSpPr>
            <a:xfrm rot="-2821068">
              <a:off x="140189" y="90147"/>
              <a:ext cx="943563" cy="1040889"/>
              <a:chOff x="0" y="-47625"/>
              <a:chExt cx="343200" cy="378600"/>
            </a:xfrm>
          </p:grpSpPr>
          <p:sp>
            <p:nvSpPr>
              <p:cNvPr id="134" name="Google Shape;134;p5"/>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6" name="Google Shape;136;p5"/>
            <p:cNvGrpSpPr/>
            <p:nvPr/>
          </p:nvGrpSpPr>
          <p:grpSpPr>
            <a:xfrm>
              <a:off x="625032" y="253444"/>
              <a:ext cx="69946" cy="699550"/>
              <a:chOff x="0" y="-47625"/>
              <a:chExt cx="31856" cy="318600"/>
            </a:xfrm>
          </p:grpSpPr>
          <p:sp>
            <p:nvSpPr>
              <p:cNvPr id="137" name="Google Shape;137;p5"/>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9" name="Google Shape;139;p5"/>
            <p:cNvGrpSpPr/>
            <p:nvPr/>
          </p:nvGrpSpPr>
          <p:grpSpPr>
            <a:xfrm rot="5400000">
              <a:off x="675978" y="305678"/>
              <a:ext cx="72520" cy="699550"/>
              <a:chOff x="0" y="-47625"/>
              <a:chExt cx="33028" cy="318600"/>
            </a:xfrm>
          </p:grpSpPr>
          <p:sp>
            <p:nvSpPr>
              <p:cNvPr id="140" name="Google Shape;140;p5"/>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42" name="Google Shape;142;p5"/>
          <p:cNvSpPr/>
          <p:nvPr/>
        </p:nvSpPr>
        <p:spPr>
          <a:xfrm>
            <a:off x="16422857" y="6279622"/>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grpSp>
        <p:nvGrpSpPr>
          <p:cNvPr id="143" name="Google Shape;143;p5"/>
          <p:cNvGrpSpPr/>
          <p:nvPr/>
        </p:nvGrpSpPr>
        <p:grpSpPr>
          <a:xfrm>
            <a:off x="11999778" y="8704662"/>
            <a:ext cx="5851052" cy="1310243"/>
            <a:chOff x="2" y="-564"/>
            <a:chExt cx="7801403" cy="1746991"/>
          </a:xfrm>
        </p:grpSpPr>
        <p:grpSp>
          <p:nvGrpSpPr>
            <p:cNvPr id="144" name="Google Shape;144;p5"/>
            <p:cNvGrpSpPr/>
            <p:nvPr/>
          </p:nvGrpSpPr>
          <p:grpSpPr>
            <a:xfrm rot="10800000">
              <a:off x="5628043" y="1225496"/>
              <a:ext cx="2173362" cy="520931"/>
              <a:chOff x="0" y="-47625"/>
              <a:chExt cx="429306" cy="102900"/>
            </a:xfrm>
          </p:grpSpPr>
          <p:sp>
            <p:nvSpPr>
              <p:cNvPr id="145" name="Google Shape;145;p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7" name="Google Shape;147;p5"/>
            <p:cNvGrpSpPr/>
            <p:nvPr/>
          </p:nvGrpSpPr>
          <p:grpSpPr>
            <a:xfrm rot="10800000">
              <a:off x="3056329" y="1225496"/>
              <a:ext cx="2173362" cy="520931"/>
              <a:chOff x="0" y="-47625"/>
              <a:chExt cx="429306" cy="102900"/>
            </a:xfrm>
          </p:grpSpPr>
          <p:sp>
            <p:nvSpPr>
              <p:cNvPr id="148" name="Google Shape;148;p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0" name="Google Shape;150;p5"/>
            <p:cNvGrpSpPr/>
            <p:nvPr/>
          </p:nvGrpSpPr>
          <p:grpSpPr>
            <a:xfrm rot="10800000">
              <a:off x="4282710" y="409333"/>
              <a:ext cx="2173362" cy="520931"/>
              <a:chOff x="0" y="-47625"/>
              <a:chExt cx="429306" cy="102900"/>
            </a:xfrm>
          </p:grpSpPr>
          <p:sp>
            <p:nvSpPr>
              <p:cNvPr id="151" name="Google Shape;151;p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3" name="Google Shape;153;p5"/>
            <p:cNvGrpSpPr/>
            <p:nvPr/>
          </p:nvGrpSpPr>
          <p:grpSpPr>
            <a:xfrm rot="10800000">
              <a:off x="1969648" y="420756"/>
              <a:ext cx="2173362" cy="520931"/>
              <a:chOff x="0" y="-47625"/>
              <a:chExt cx="429306" cy="102900"/>
            </a:xfrm>
          </p:grpSpPr>
          <p:sp>
            <p:nvSpPr>
              <p:cNvPr id="154" name="Google Shape;154;p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6" name="Google Shape;156;p5"/>
            <p:cNvGrpSpPr/>
            <p:nvPr/>
          </p:nvGrpSpPr>
          <p:grpSpPr>
            <a:xfrm rot="10800000">
              <a:off x="1295727" y="1225496"/>
              <a:ext cx="1191034" cy="520931"/>
              <a:chOff x="0" y="-47625"/>
              <a:chExt cx="235266" cy="102900"/>
            </a:xfrm>
          </p:grpSpPr>
          <p:sp>
            <p:nvSpPr>
              <p:cNvPr id="157" name="Google Shape;157;p5"/>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 name="Google Shape;159;p5"/>
            <p:cNvGrpSpPr/>
            <p:nvPr/>
          </p:nvGrpSpPr>
          <p:grpSpPr>
            <a:xfrm rot="10800000">
              <a:off x="2" y="420756"/>
              <a:ext cx="1191034" cy="520931"/>
              <a:chOff x="0" y="-47625"/>
              <a:chExt cx="235266" cy="102900"/>
            </a:xfrm>
          </p:grpSpPr>
          <p:sp>
            <p:nvSpPr>
              <p:cNvPr id="160" name="Google Shape;160;p5"/>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2" name="Google Shape;162;p5"/>
            <p:cNvGrpSpPr/>
            <p:nvPr/>
          </p:nvGrpSpPr>
          <p:grpSpPr>
            <a:xfrm rot="10800000">
              <a:off x="6598555" y="420693"/>
              <a:ext cx="1202850" cy="498150"/>
              <a:chOff x="0" y="-47625"/>
              <a:chExt cx="237600" cy="98400"/>
            </a:xfrm>
          </p:grpSpPr>
          <p:sp>
            <p:nvSpPr>
              <p:cNvPr id="163" name="Google Shape;163;p5"/>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5" name="Google Shape;165;p5"/>
            <p:cNvGrpSpPr/>
            <p:nvPr/>
          </p:nvGrpSpPr>
          <p:grpSpPr>
            <a:xfrm rot="10800000">
              <a:off x="3423956" y="819231"/>
              <a:ext cx="4377448" cy="520931"/>
              <a:chOff x="0" y="-47625"/>
              <a:chExt cx="864681" cy="102900"/>
            </a:xfrm>
          </p:grpSpPr>
          <p:sp>
            <p:nvSpPr>
              <p:cNvPr id="166" name="Google Shape;166;p5"/>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8" name="Google Shape;168;p5"/>
            <p:cNvGrpSpPr/>
            <p:nvPr/>
          </p:nvGrpSpPr>
          <p:grpSpPr>
            <a:xfrm rot="10800000">
              <a:off x="3423956" y="-564"/>
              <a:ext cx="4377448" cy="520931"/>
              <a:chOff x="0" y="-47625"/>
              <a:chExt cx="864681" cy="102900"/>
            </a:xfrm>
          </p:grpSpPr>
          <p:sp>
            <p:nvSpPr>
              <p:cNvPr id="169" name="Google Shape;169;p5"/>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6"/>
          <p:cNvSpPr txBox="1">
            <a:spLocks noGrp="1"/>
          </p:cNvSpPr>
          <p:nvPr>
            <p:ph type="title"/>
          </p:nvPr>
        </p:nvSpPr>
        <p:spPr>
          <a:xfrm>
            <a:off x="671525" y="2586675"/>
            <a:ext cx="16595100" cy="13335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6"/>
          <p:cNvSpPr txBox="1">
            <a:spLocks noGrp="1"/>
          </p:cNvSpPr>
          <p:nvPr>
            <p:ph type="body" idx="1"/>
          </p:nvPr>
        </p:nvSpPr>
        <p:spPr>
          <a:xfrm>
            <a:off x="3219425" y="5529250"/>
            <a:ext cx="5643300" cy="2979900"/>
          </a:xfrm>
          <a:prstGeom prst="rect">
            <a:avLst/>
          </a:prstGeom>
          <a:noFill/>
          <a:ln>
            <a:noFill/>
          </a:ln>
        </p:spPr>
        <p:txBody>
          <a:bodyPr spcFirstLastPara="1" wrap="square" lIns="91425" tIns="45700" rIns="91425" bIns="45700" anchor="t" anchorCtr="0">
            <a:normAutofit/>
          </a:bodyPr>
          <a:lstStyle>
            <a:lvl1pPr marL="457200" lvl="0" indent="-323850" algn="l">
              <a:spcBef>
                <a:spcPts val="560"/>
              </a:spcBef>
              <a:spcAft>
                <a:spcPts val="0"/>
              </a:spcAft>
              <a:buClr>
                <a:schemeClr val="dk1"/>
              </a:buClr>
              <a:buSzPts val="1500"/>
              <a:buChar char="•"/>
              <a:defRPr/>
            </a:lvl1pPr>
            <a:lvl2pPr marL="914400" lvl="1" indent="-323850" algn="l">
              <a:spcBef>
                <a:spcPts val="480"/>
              </a:spcBef>
              <a:spcAft>
                <a:spcPts val="0"/>
              </a:spcAft>
              <a:buClr>
                <a:schemeClr val="dk1"/>
              </a:buClr>
              <a:buSzPts val="1500"/>
              <a:buChar char="–"/>
              <a:defRPr/>
            </a:lvl2pPr>
            <a:lvl3pPr marL="1371600" lvl="2" indent="-323850" algn="l">
              <a:spcBef>
                <a:spcPts val="400"/>
              </a:spcBef>
              <a:spcAft>
                <a:spcPts val="0"/>
              </a:spcAft>
              <a:buClr>
                <a:schemeClr val="dk1"/>
              </a:buClr>
              <a:buSzPts val="1500"/>
              <a:buChar char="•"/>
              <a:defRPr/>
            </a:lvl3pPr>
            <a:lvl4pPr marL="1828800" lvl="3" indent="-323850" algn="l">
              <a:spcBef>
                <a:spcPts val="360"/>
              </a:spcBef>
              <a:spcAft>
                <a:spcPts val="0"/>
              </a:spcAft>
              <a:buClr>
                <a:schemeClr val="dk1"/>
              </a:buClr>
              <a:buSzPts val="1500"/>
              <a:buChar char="–"/>
              <a:defRPr/>
            </a:lvl4pPr>
            <a:lvl5pPr marL="2286000" lvl="4" indent="-323850" algn="l">
              <a:spcBef>
                <a:spcPts val="360"/>
              </a:spcBef>
              <a:spcAft>
                <a:spcPts val="0"/>
              </a:spcAft>
              <a:buClr>
                <a:schemeClr val="dk1"/>
              </a:buClr>
              <a:buSzPts val="1500"/>
              <a:buChar char="»"/>
              <a:defRPr/>
            </a:lvl5pPr>
            <a:lvl6pPr marL="2743200" lvl="5" indent="-323850" algn="l">
              <a:spcBef>
                <a:spcPts val="360"/>
              </a:spcBef>
              <a:spcAft>
                <a:spcPts val="0"/>
              </a:spcAft>
              <a:buClr>
                <a:schemeClr val="dk1"/>
              </a:buClr>
              <a:buSzPts val="1500"/>
              <a:buChar char="•"/>
              <a:defRPr/>
            </a:lvl6pPr>
            <a:lvl7pPr marL="3200400" lvl="6" indent="-323850" algn="l">
              <a:spcBef>
                <a:spcPts val="360"/>
              </a:spcBef>
              <a:spcAft>
                <a:spcPts val="0"/>
              </a:spcAft>
              <a:buClr>
                <a:schemeClr val="dk1"/>
              </a:buClr>
              <a:buSzPts val="1500"/>
              <a:buChar char="•"/>
              <a:defRPr/>
            </a:lvl7pPr>
            <a:lvl8pPr marL="3657600" lvl="7" indent="-323850" algn="l">
              <a:spcBef>
                <a:spcPts val="360"/>
              </a:spcBef>
              <a:spcAft>
                <a:spcPts val="0"/>
              </a:spcAft>
              <a:buClr>
                <a:schemeClr val="dk1"/>
              </a:buClr>
              <a:buSzPts val="1500"/>
              <a:buChar char="•"/>
              <a:defRPr/>
            </a:lvl8pPr>
            <a:lvl9pPr marL="4114800" lvl="8" indent="-323850" algn="l">
              <a:spcBef>
                <a:spcPts val="360"/>
              </a:spcBef>
              <a:spcAft>
                <a:spcPts val="0"/>
              </a:spcAft>
              <a:buClr>
                <a:schemeClr val="dk1"/>
              </a:buClr>
              <a:buSzPts val="1500"/>
              <a:buChar char="•"/>
              <a:defRPr/>
            </a:lvl9pPr>
          </a:lstStyle>
          <a:p>
            <a:endParaRPr/>
          </a:p>
        </p:txBody>
      </p:sp>
      <p:sp>
        <p:nvSpPr>
          <p:cNvPr id="174" name="Google Shape;174;p6"/>
          <p:cNvSpPr txBox="1">
            <a:spLocks noGrp="1"/>
          </p:cNvSpPr>
          <p:nvPr>
            <p:ph type="body" idx="2"/>
          </p:nvPr>
        </p:nvSpPr>
        <p:spPr>
          <a:xfrm>
            <a:off x="9075569" y="5529250"/>
            <a:ext cx="5643300" cy="2979900"/>
          </a:xfrm>
          <a:prstGeom prst="rect">
            <a:avLst/>
          </a:prstGeom>
          <a:noFill/>
          <a:ln>
            <a:noFill/>
          </a:ln>
        </p:spPr>
        <p:txBody>
          <a:bodyPr spcFirstLastPara="1" wrap="square" lIns="91425" tIns="45700" rIns="91425" bIns="45700" anchor="t" anchorCtr="0">
            <a:normAutofit/>
          </a:bodyPr>
          <a:lstStyle>
            <a:lvl1pPr marL="457200" lvl="0" indent="-323850" algn="l">
              <a:spcBef>
                <a:spcPts val="560"/>
              </a:spcBef>
              <a:spcAft>
                <a:spcPts val="0"/>
              </a:spcAft>
              <a:buClr>
                <a:schemeClr val="dk1"/>
              </a:buClr>
              <a:buSzPts val="1500"/>
              <a:buChar char="•"/>
              <a:defRPr/>
            </a:lvl1pPr>
            <a:lvl2pPr marL="914400" lvl="1" indent="-323850" algn="l">
              <a:spcBef>
                <a:spcPts val="480"/>
              </a:spcBef>
              <a:spcAft>
                <a:spcPts val="0"/>
              </a:spcAft>
              <a:buClr>
                <a:schemeClr val="dk1"/>
              </a:buClr>
              <a:buSzPts val="1500"/>
              <a:buChar char="–"/>
              <a:defRPr/>
            </a:lvl2pPr>
            <a:lvl3pPr marL="1371600" lvl="2" indent="-323850" algn="l">
              <a:spcBef>
                <a:spcPts val="400"/>
              </a:spcBef>
              <a:spcAft>
                <a:spcPts val="0"/>
              </a:spcAft>
              <a:buClr>
                <a:schemeClr val="dk1"/>
              </a:buClr>
              <a:buSzPts val="1500"/>
              <a:buChar char="•"/>
              <a:defRPr/>
            </a:lvl3pPr>
            <a:lvl4pPr marL="1828800" lvl="3" indent="-323850" algn="l">
              <a:spcBef>
                <a:spcPts val="360"/>
              </a:spcBef>
              <a:spcAft>
                <a:spcPts val="0"/>
              </a:spcAft>
              <a:buClr>
                <a:schemeClr val="dk1"/>
              </a:buClr>
              <a:buSzPts val="1500"/>
              <a:buChar char="–"/>
              <a:defRPr/>
            </a:lvl4pPr>
            <a:lvl5pPr marL="2286000" lvl="4" indent="-323850" algn="l">
              <a:spcBef>
                <a:spcPts val="360"/>
              </a:spcBef>
              <a:spcAft>
                <a:spcPts val="0"/>
              </a:spcAft>
              <a:buClr>
                <a:schemeClr val="dk1"/>
              </a:buClr>
              <a:buSzPts val="1500"/>
              <a:buChar char="»"/>
              <a:defRPr/>
            </a:lvl5pPr>
            <a:lvl6pPr marL="2743200" lvl="5" indent="-323850" algn="l">
              <a:spcBef>
                <a:spcPts val="360"/>
              </a:spcBef>
              <a:spcAft>
                <a:spcPts val="0"/>
              </a:spcAft>
              <a:buClr>
                <a:schemeClr val="dk1"/>
              </a:buClr>
              <a:buSzPts val="1500"/>
              <a:buChar char="•"/>
              <a:defRPr/>
            </a:lvl6pPr>
            <a:lvl7pPr marL="3200400" lvl="6" indent="-323850" algn="l">
              <a:spcBef>
                <a:spcPts val="360"/>
              </a:spcBef>
              <a:spcAft>
                <a:spcPts val="0"/>
              </a:spcAft>
              <a:buClr>
                <a:schemeClr val="dk1"/>
              </a:buClr>
              <a:buSzPts val="1500"/>
              <a:buChar char="•"/>
              <a:defRPr/>
            </a:lvl7pPr>
            <a:lvl8pPr marL="3657600" lvl="7" indent="-323850" algn="l">
              <a:spcBef>
                <a:spcPts val="360"/>
              </a:spcBef>
              <a:spcAft>
                <a:spcPts val="0"/>
              </a:spcAft>
              <a:buClr>
                <a:schemeClr val="dk1"/>
              </a:buClr>
              <a:buSzPts val="1500"/>
              <a:buChar char="•"/>
              <a:defRPr/>
            </a:lvl8pPr>
            <a:lvl9pPr marL="4114800" lvl="8" indent="-323850" algn="l">
              <a:spcBef>
                <a:spcPts val="360"/>
              </a:spcBef>
              <a:spcAft>
                <a:spcPts val="0"/>
              </a:spcAft>
              <a:buClr>
                <a:schemeClr val="dk1"/>
              </a:buClr>
              <a:buSzPts val="1500"/>
              <a:buChar char="•"/>
              <a:defRPr/>
            </a:lvl9pPr>
          </a:lstStyle>
          <a:p>
            <a:endParaRPr/>
          </a:p>
        </p:txBody>
      </p:sp>
      <p:grpSp>
        <p:nvGrpSpPr>
          <p:cNvPr id="175" name="Google Shape;175;p6"/>
          <p:cNvGrpSpPr/>
          <p:nvPr/>
        </p:nvGrpSpPr>
        <p:grpSpPr>
          <a:xfrm>
            <a:off x="417483" y="242355"/>
            <a:ext cx="5851052" cy="1310243"/>
            <a:chOff x="0" y="-241102"/>
            <a:chExt cx="7801402" cy="1746991"/>
          </a:xfrm>
        </p:grpSpPr>
        <p:grpSp>
          <p:nvGrpSpPr>
            <p:cNvPr id="176" name="Google Shape;176;p6"/>
            <p:cNvGrpSpPr/>
            <p:nvPr/>
          </p:nvGrpSpPr>
          <p:grpSpPr>
            <a:xfrm>
              <a:off x="0" y="-241102"/>
              <a:ext cx="2173362" cy="520931"/>
              <a:chOff x="0" y="-47625"/>
              <a:chExt cx="429306" cy="102900"/>
            </a:xfrm>
          </p:grpSpPr>
          <p:sp>
            <p:nvSpPr>
              <p:cNvPr id="177" name="Google Shape;177;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9" name="Google Shape;179;p6"/>
            <p:cNvGrpSpPr/>
            <p:nvPr/>
          </p:nvGrpSpPr>
          <p:grpSpPr>
            <a:xfrm>
              <a:off x="2571714" y="-241102"/>
              <a:ext cx="2173362" cy="520931"/>
              <a:chOff x="0" y="-47625"/>
              <a:chExt cx="429306" cy="102900"/>
            </a:xfrm>
          </p:grpSpPr>
          <p:sp>
            <p:nvSpPr>
              <p:cNvPr id="180" name="Google Shape;180;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2" name="Google Shape;182;p6"/>
            <p:cNvGrpSpPr/>
            <p:nvPr/>
          </p:nvGrpSpPr>
          <p:grpSpPr>
            <a:xfrm>
              <a:off x="1345333" y="575061"/>
              <a:ext cx="2173362" cy="520931"/>
              <a:chOff x="0" y="-47625"/>
              <a:chExt cx="429306" cy="102900"/>
            </a:xfrm>
          </p:grpSpPr>
          <p:sp>
            <p:nvSpPr>
              <p:cNvPr id="183" name="Google Shape;183;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5" name="Google Shape;185;p6"/>
            <p:cNvGrpSpPr/>
            <p:nvPr/>
          </p:nvGrpSpPr>
          <p:grpSpPr>
            <a:xfrm>
              <a:off x="3658396" y="563639"/>
              <a:ext cx="2173362" cy="520931"/>
              <a:chOff x="0" y="-47625"/>
              <a:chExt cx="429306" cy="102900"/>
            </a:xfrm>
          </p:grpSpPr>
          <p:sp>
            <p:nvSpPr>
              <p:cNvPr id="186" name="Google Shape;186;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8" name="Google Shape;188;p6"/>
            <p:cNvGrpSpPr/>
            <p:nvPr/>
          </p:nvGrpSpPr>
          <p:grpSpPr>
            <a:xfrm>
              <a:off x="5314643" y="-241102"/>
              <a:ext cx="1191034" cy="520931"/>
              <a:chOff x="0" y="-47625"/>
              <a:chExt cx="235266" cy="102900"/>
            </a:xfrm>
          </p:grpSpPr>
          <p:sp>
            <p:nvSpPr>
              <p:cNvPr id="189" name="Google Shape;189;p6"/>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1" name="Google Shape;191;p6"/>
            <p:cNvGrpSpPr/>
            <p:nvPr/>
          </p:nvGrpSpPr>
          <p:grpSpPr>
            <a:xfrm>
              <a:off x="6610368" y="563639"/>
              <a:ext cx="1191034" cy="520931"/>
              <a:chOff x="0" y="-47625"/>
              <a:chExt cx="235266" cy="102900"/>
            </a:xfrm>
          </p:grpSpPr>
          <p:sp>
            <p:nvSpPr>
              <p:cNvPr id="192" name="Google Shape;192;p6"/>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4" name="Google Shape;194;p6"/>
            <p:cNvGrpSpPr/>
            <p:nvPr/>
          </p:nvGrpSpPr>
          <p:grpSpPr>
            <a:xfrm>
              <a:off x="0" y="586483"/>
              <a:ext cx="1202850" cy="498150"/>
              <a:chOff x="0" y="-47625"/>
              <a:chExt cx="237600" cy="98400"/>
            </a:xfrm>
          </p:grpSpPr>
          <p:sp>
            <p:nvSpPr>
              <p:cNvPr id="195" name="Google Shape;195;p6"/>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7" name="Google Shape;197;p6"/>
            <p:cNvGrpSpPr/>
            <p:nvPr/>
          </p:nvGrpSpPr>
          <p:grpSpPr>
            <a:xfrm>
              <a:off x="0" y="165164"/>
              <a:ext cx="4377448" cy="520931"/>
              <a:chOff x="0" y="-47625"/>
              <a:chExt cx="864681" cy="102900"/>
            </a:xfrm>
          </p:grpSpPr>
          <p:sp>
            <p:nvSpPr>
              <p:cNvPr id="198" name="Google Shape;198;p6"/>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0" name="Google Shape;200;p6"/>
            <p:cNvGrpSpPr/>
            <p:nvPr/>
          </p:nvGrpSpPr>
          <p:grpSpPr>
            <a:xfrm>
              <a:off x="0" y="984958"/>
              <a:ext cx="4377448" cy="520931"/>
              <a:chOff x="0" y="-47625"/>
              <a:chExt cx="864681" cy="102900"/>
            </a:xfrm>
          </p:grpSpPr>
          <p:sp>
            <p:nvSpPr>
              <p:cNvPr id="201" name="Google Shape;201;p6"/>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03" name="Google Shape;203;p6"/>
          <p:cNvGrpSpPr/>
          <p:nvPr/>
        </p:nvGrpSpPr>
        <p:grpSpPr>
          <a:xfrm>
            <a:off x="11999778" y="8693380"/>
            <a:ext cx="5851052" cy="1310243"/>
            <a:chOff x="2" y="-564"/>
            <a:chExt cx="7801403" cy="1746991"/>
          </a:xfrm>
        </p:grpSpPr>
        <p:grpSp>
          <p:nvGrpSpPr>
            <p:cNvPr id="204" name="Google Shape;204;p6"/>
            <p:cNvGrpSpPr/>
            <p:nvPr/>
          </p:nvGrpSpPr>
          <p:grpSpPr>
            <a:xfrm rot="10800000">
              <a:off x="5628043" y="1225496"/>
              <a:ext cx="2173362" cy="520931"/>
              <a:chOff x="0" y="-47625"/>
              <a:chExt cx="429306" cy="102900"/>
            </a:xfrm>
          </p:grpSpPr>
          <p:sp>
            <p:nvSpPr>
              <p:cNvPr id="205" name="Google Shape;205;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7" name="Google Shape;207;p6"/>
            <p:cNvGrpSpPr/>
            <p:nvPr/>
          </p:nvGrpSpPr>
          <p:grpSpPr>
            <a:xfrm rot="10800000">
              <a:off x="3056329" y="1225496"/>
              <a:ext cx="2173362" cy="520931"/>
              <a:chOff x="0" y="-47625"/>
              <a:chExt cx="429306" cy="102900"/>
            </a:xfrm>
          </p:grpSpPr>
          <p:sp>
            <p:nvSpPr>
              <p:cNvPr id="208" name="Google Shape;208;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0" name="Google Shape;210;p6"/>
            <p:cNvGrpSpPr/>
            <p:nvPr/>
          </p:nvGrpSpPr>
          <p:grpSpPr>
            <a:xfrm rot="10800000">
              <a:off x="4282710" y="409333"/>
              <a:ext cx="2173362" cy="520931"/>
              <a:chOff x="0" y="-47625"/>
              <a:chExt cx="429306" cy="102900"/>
            </a:xfrm>
          </p:grpSpPr>
          <p:sp>
            <p:nvSpPr>
              <p:cNvPr id="211" name="Google Shape;211;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3" name="Google Shape;213;p6"/>
            <p:cNvGrpSpPr/>
            <p:nvPr/>
          </p:nvGrpSpPr>
          <p:grpSpPr>
            <a:xfrm rot="10800000">
              <a:off x="1969648" y="420756"/>
              <a:ext cx="2173362" cy="520931"/>
              <a:chOff x="0" y="-47625"/>
              <a:chExt cx="429306" cy="102900"/>
            </a:xfrm>
          </p:grpSpPr>
          <p:sp>
            <p:nvSpPr>
              <p:cNvPr id="214" name="Google Shape;214;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6" name="Google Shape;216;p6"/>
            <p:cNvGrpSpPr/>
            <p:nvPr/>
          </p:nvGrpSpPr>
          <p:grpSpPr>
            <a:xfrm rot="10800000">
              <a:off x="1295727" y="1225496"/>
              <a:ext cx="1191034" cy="520931"/>
              <a:chOff x="0" y="-47625"/>
              <a:chExt cx="235266" cy="102900"/>
            </a:xfrm>
          </p:grpSpPr>
          <p:sp>
            <p:nvSpPr>
              <p:cNvPr id="217" name="Google Shape;217;p6"/>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9" name="Google Shape;219;p6"/>
            <p:cNvGrpSpPr/>
            <p:nvPr/>
          </p:nvGrpSpPr>
          <p:grpSpPr>
            <a:xfrm rot="10800000">
              <a:off x="2" y="420756"/>
              <a:ext cx="1191034" cy="520931"/>
              <a:chOff x="0" y="-47625"/>
              <a:chExt cx="235266" cy="102900"/>
            </a:xfrm>
          </p:grpSpPr>
          <p:sp>
            <p:nvSpPr>
              <p:cNvPr id="220" name="Google Shape;220;p6"/>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2" name="Google Shape;222;p6"/>
            <p:cNvGrpSpPr/>
            <p:nvPr/>
          </p:nvGrpSpPr>
          <p:grpSpPr>
            <a:xfrm rot="10800000">
              <a:off x="6598555" y="420693"/>
              <a:ext cx="1202850" cy="498150"/>
              <a:chOff x="0" y="-47625"/>
              <a:chExt cx="237600" cy="98400"/>
            </a:xfrm>
          </p:grpSpPr>
          <p:sp>
            <p:nvSpPr>
              <p:cNvPr id="223" name="Google Shape;223;p6"/>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5" name="Google Shape;225;p6"/>
            <p:cNvGrpSpPr/>
            <p:nvPr/>
          </p:nvGrpSpPr>
          <p:grpSpPr>
            <a:xfrm rot="10800000">
              <a:off x="3423956" y="819231"/>
              <a:ext cx="4377448" cy="520931"/>
              <a:chOff x="0" y="-47625"/>
              <a:chExt cx="864681" cy="102900"/>
            </a:xfrm>
          </p:grpSpPr>
          <p:sp>
            <p:nvSpPr>
              <p:cNvPr id="226" name="Google Shape;226;p6"/>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8" name="Google Shape;228;p6"/>
            <p:cNvGrpSpPr/>
            <p:nvPr/>
          </p:nvGrpSpPr>
          <p:grpSpPr>
            <a:xfrm rot="10800000">
              <a:off x="3423956" y="-564"/>
              <a:ext cx="4377448" cy="520931"/>
              <a:chOff x="0" y="-47625"/>
              <a:chExt cx="864681" cy="102900"/>
            </a:xfrm>
          </p:grpSpPr>
          <p:sp>
            <p:nvSpPr>
              <p:cNvPr id="229" name="Google Shape;229;p6"/>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31" name="Google Shape;231;p6"/>
          <p:cNvSpPr/>
          <p:nvPr/>
        </p:nvSpPr>
        <p:spPr>
          <a:xfrm>
            <a:off x="14123600" y="4763750"/>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grpSp>
        <p:nvGrpSpPr>
          <p:cNvPr id="232" name="Google Shape;232;p6"/>
          <p:cNvGrpSpPr/>
          <p:nvPr/>
        </p:nvGrpSpPr>
        <p:grpSpPr>
          <a:xfrm rot="2821244">
            <a:off x="16959832" y="165852"/>
            <a:ext cx="1057608" cy="1194515"/>
            <a:chOff x="-95789" y="-89371"/>
            <a:chExt cx="1410145" cy="1592687"/>
          </a:xfrm>
        </p:grpSpPr>
        <p:grpSp>
          <p:nvGrpSpPr>
            <p:cNvPr id="233" name="Google Shape;233;p6"/>
            <p:cNvGrpSpPr/>
            <p:nvPr/>
          </p:nvGrpSpPr>
          <p:grpSpPr>
            <a:xfrm rot="-2821068">
              <a:off x="134816" y="282908"/>
              <a:ext cx="943563" cy="1040889"/>
              <a:chOff x="0" y="-47625"/>
              <a:chExt cx="343200" cy="378600"/>
            </a:xfrm>
          </p:grpSpPr>
          <p:sp>
            <p:nvSpPr>
              <p:cNvPr id="234" name="Google Shape;234;p6"/>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6" name="Google Shape;236;p6"/>
            <p:cNvGrpSpPr/>
            <p:nvPr/>
          </p:nvGrpSpPr>
          <p:grpSpPr>
            <a:xfrm rot="-2821068">
              <a:off x="140189" y="90147"/>
              <a:ext cx="943563" cy="1040889"/>
              <a:chOff x="0" y="-47625"/>
              <a:chExt cx="343200" cy="378600"/>
            </a:xfrm>
          </p:grpSpPr>
          <p:sp>
            <p:nvSpPr>
              <p:cNvPr id="237" name="Google Shape;237;p6"/>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9" name="Google Shape;239;p6"/>
            <p:cNvGrpSpPr/>
            <p:nvPr/>
          </p:nvGrpSpPr>
          <p:grpSpPr>
            <a:xfrm>
              <a:off x="625032" y="253444"/>
              <a:ext cx="69946" cy="699550"/>
              <a:chOff x="0" y="-47625"/>
              <a:chExt cx="31856" cy="318600"/>
            </a:xfrm>
          </p:grpSpPr>
          <p:sp>
            <p:nvSpPr>
              <p:cNvPr id="240" name="Google Shape;240;p6"/>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2" name="Google Shape;242;p6"/>
            <p:cNvGrpSpPr/>
            <p:nvPr/>
          </p:nvGrpSpPr>
          <p:grpSpPr>
            <a:xfrm rot="5400000">
              <a:off x="675978" y="305678"/>
              <a:ext cx="72520" cy="699550"/>
              <a:chOff x="0" y="-47625"/>
              <a:chExt cx="33028" cy="318600"/>
            </a:xfrm>
          </p:grpSpPr>
          <p:sp>
            <p:nvSpPr>
              <p:cNvPr id="243" name="Google Shape;243;p6"/>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5"/>
        <p:cNvGrpSpPr/>
        <p:nvPr/>
      </p:nvGrpSpPr>
      <p:grpSpPr>
        <a:xfrm>
          <a:off x="0" y="0"/>
          <a:ext cx="0" cy="0"/>
          <a:chOff x="0" y="0"/>
          <a:chExt cx="0" cy="0"/>
        </a:xfrm>
      </p:grpSpPr>
      <p:sp>
        <p:nvSpPr>
          <p:cNvPr id="246" name="Google Shape;246;p7"/>
          <p:cNvSpPr txBox="1">
            <a:spLocks noGrp="1"/>
          </p:cNvSpPr>
          <p:nvPr>
            <p:ph type="title"/>
          </p:nvPr>
        </p:nvSpPr>
        <p:spPr>
          <a:xfrm>
            <a:off x="576300" y="2672488"/>
            <a:ext cx="16500000" cy="11430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7" name="Google Shape;247;p7"/>
          <p:cNvSpPr txBox="1">
            <a:spLocks noGrp="1"/>
          </p:cNvSpPr>
          <p:nvPr>
            <p:ph type="body" idx="1"/>
          </p:nvPr>
        </p:nvSpPr>
        <p:spPr>
          <a:xfrm>
            <a:off x="1528775" y="5556275"/>
            <a:ext cx="5014200" cy="3951300"/>
          </a:xfrm>
          <a:prstGeom prst="rect">
            <a:avLst/>
          </a:prstGeom>
          <a:noFill/>
          <a:ln>
            <a:noFill/>
          </a:ln>
        </p:spPr>
        <p:txBody>
          <a:bodyPr spcFirstLastPara="1" wrap="square" lIns="91425" tIns="45700" rIns="91425" bIns="45700" anchor="t" anchorCtr="0">
            <a:normAutofit/>
          </a:bodyPr>
          <a:lstStyle>
            <a:lvl1pPr marL="457200" lvl="0" indent="-323850" algn="l">
              <a:spcBef>
                <a:spcPts val="480"/>
              </a:spcBef>
              <a:spcAft>
                <a:spcPts val="0"/>
              </a:spcAft>
              <a:buClr>
                <a:schemeClr val="dk1"/>
              </a:buClr>
              <a:buSzPts val="1500"/>
              <a:buChar char="•"/>
              <a:defRPr/>
            </a:lvl1pPr>
            <a:lvl2pPr marL="914400" lvl="1" indent="-323850" algn="l">
              <a:spcBef>
                <a:spcPts val="400"/>
              </a:spcBef>
              <a:spcAft>
                <a:spcPts val="0"/>
              </a:spcAft>
              <a:buClr>
                <a:schemeClr val="dk1"/>
              </a:buClr>
              <a:buSzPts val="1500"/>
              <a:buChar char="–"/>
              <a:defRPr/>
            </a:lvl2pPr>
            <a:lvl3pPr marL="1371600" lvl="2" indent="-323850" algn="l">
              <a:spcBef>
                <a:spcPts val="360"/>
              </a:spcBef>
              <a:spcAft>
                <a:spcPts val="0"/>
              </a:spcAft>
              <a:buClr>
                <a:schemeClr val="dk1"/>
              </a:buClr>
              <a:buSzPts val="1500"/>
              <a:buChar char="•"/>
              <a:defRPr/>
            </a:lvl3pPr>
            <a:lvl4pPr marL="1828800" lvl="3" indent="-323850" algn="l">
              <a:spcBef>
                <a:spcPts val="320"/>
              </a:spcBef>
              <a:spcAft>
                <a:spcPts val="0"/>
              </a:spcAft>
              <a:buClr>
                <a:schemeClr val="dk1"/>
              </a:buClr>
              <a:buSzPts val="1500"/>
              <a:buChar char="–"/>
              <a:defRPr/>
            </a:lvl4pPr>
            <a:lvl5pPr marL="2286000" lvl="4" indent="-323850" algn="l">
              <a:spcBef>
                <a:spcPts val="320"/>
              </a:spcBef>
              <a:spcAft>
                <a:spcPts val="0"/>
              </a:spcAft>
              <a:buClr>
                <a:schemeClr val="dk1"/>
              </a:buClr>
              <a:buSzPts val="1500"/>
              <a:buChar char="»"/>
              <a:defRPr/>
            </a:lvl5pPr>
            <a:lvl6pPr marL="2743200" lvl="5" indent="-323850" algn="l">
              <a:spcBef>
                <a:spcPts val="320"/>
              </a:spcBef>
              <a:spcAft>
                <a:spcPts val="0"/>
              </a:spcAft>
              <a:buClr>
                <a:schemeClr val="dk1"/>
              </a:buClr>
              <a:buSzPts val="1500"/>
              <a:buChar char="•"/>
              <a:defRPr/>
            </a:lvl6pPr>
            <a:lvl7pPr marL="3200400" lvl="6" indent="-323850" algn="l">
              <a:spcBef>
                <a:spcPts val="320"/>
              </a:spcBef>
              <a:spcAft>
                <a:spcPts val="0"/>
              </a:spcAft>
              <a:buClr>
                <a:schemeClr val="dk1"/>
              </a:buClr>
              <a:buSzPts val="1500"/>
              <a:buChar char="•"/>
              <a:defRPr/>
            </a:lvl7pPr>
            <a:lvl8pPr marL="3657600" lvl="7" indent="-323850" algn="l">
              <a:spcBef>
                <a:spcPts val="320"/>
              </a:spcBef>
              <a:spcAft>
                <a:spcPts val="0"/>
              </a:spcAft>
              <a:buClr>
                <a:schemeClr val="dk1"/>
              </a:buClr>
              <a:buSzPts val="1500"/>
              <a:buChar char="•"/>
              <a:defRPr/>
            </a:lvl8pPr>
            <a:lvl9pPr marL="4114800" lvl="8" indent="-323850" algn="l">
              <a:spcBef>
                <a:spcPts val="320"/>
              </a:spcBef>
              <a:spcAft>
                <a:spcPts val="0"/>
              </a:spcAft>
              <a:buClr>
                <a:schemeClr val="dk1"/>
              </a:buClr>
              <a:buSzPts val="1500"/>
              <a:buChar char="•"/>
              <a:defRPr/>
            </a:lvl9pPr>
          </a:lstStyle>
          <a:p>
            <a:endParaRPr/>
          </a:p>
        </p:txBody>
      </p:sp>
      <p:sp>
        <p:nvSpPr>
          <p:cNvPr id="248" name="Google Shape;248;p7"/>
          <p:cNvSpPr txBox="1">
            <a:spLocks noGrp="1"/>
          </p:cNvSpPr>
          <p:nvPr>
            <p:ph type="body" idx="2"/>
          </p:nvPr>
        </p:nvSpPr>
        <p:spPr>
          <a:xfrm>
            <a:off x="6726129" y="5556275"/>
            <a:ext cx="5016000" cy="3951300"/>
          </a:xfrm>
          <a:prstGeom prst="rect">
            <a:avLst/>
          </a:prstGeom>
          <a:noFill/>
          <a:ln>
            <a:noFill/>
          </a:ln>
        </p:spPr>
        <p:txBody>
          <a:bodyPr spcFirstLastPara="1" wrap="square" lIns="91425" tIns="45700" rIns="91425" bIns="45700" anchor="t" anchorCtr="0">
            <a:normAutofit/>
          </a:bodyPr>
          <a:lstStyle>
            <a:lvl1pPr marL="457200" lvl="0" indent="-323850" algn="l">
              <a:spcBef>
                <a:spcPts val="480"/>
              </a:spcBef>
              <a:spcAft>
                <a:spcPts val="0"/>
              </a:spcAft>
              <a:buClr>
                <a:schemeClr val="dk1"/>
              </a:buClr>
              <a:buSzPts val="1500"/>
              <a:buChar char="•"/>
              <a:defRPr/>
            </a:lvl1pPr>
            <a:lvl2pPr marL="914400" lvl="1" indent="-323850" algn="l">
              <a:spcBef>
                <a:spcPts val="400"/>
              </a:spcBef>
              <a:spcAft>
                <a:spcPts val="0"/>
              </a:spcAft>
              <a:buClr>
                <a:schemeClr val="dk1"/>
              </a:buClr>
              <a:buSzPts val="1500"/>
              <a:buChar char="–"/>
              <a:defRPr/>
            </a:lvl2pPr>
            <a:lvl3pPr marL="1371600" lvl="2" indent="-323850" algn="l">
              <a:spcBef>
                <a:spcPts val="360"/>
              </a:spcBef>
              <a:spcAft>
                <a:spcPts val="0"/>
              </a:spcAft>
              <a:buClr>
                <a:schemeClr val="dk1"/>
              </a:buClr>
              <a:buSzPts val="1500"/>
              <a:buChar char="•"/>
              <a:defRPr/>
            </a:lvl3pPr>
            <a:lvl4pPr marL="1828800" lvl="3" indent="-323850" algn="l">
              <a:spcBef>
                <a:spcPts val="320"/>
              </a:spcBef>
              <a:spcAft>
                <a:spcPts val="0"/>
              </a:spcAft>
              <a:buClr>
                <a:schemeClr val="dk1"/>
              </a:buClr>
              <a:buSzPts val="1500"/>
              <a:buChar char="–"/>
              <a:defRPr/>
            </a:lvl4pPr>
            <a:lvl5pPr marL="2286000" lvl="4" indent="-323850" algn="l">
              <a:spcBef>
                <a:spcPts val="320"/>
              </a:spcBef>
              <a:spcAft>
                <a:spcPts val="0"/>
              </a:spcAft>
              <a:buClr>
                <a:schemeClr val="dk1"/>
              </a:buClr>
              <a:buSzPts val="1500"/>
              <a:buChar char="»"/>
              <a:defRPr/>
            </a:lvl5pPr>
            <a:lvl6pPr marL="2743200" lvl="5" indent="-323850" algn="l">
              <a:spcBef>
                <a:spcPts val="320"/>
              </a:spcBef>
              <a:spcAft>
                <a:spcPts val="0"/>
              </a:spcAft>
              <a:buClr>
                <a:schemeClr val="dk1"/>
              </a:buClr>
              <a:buSzPts val="1500"/>
              <a:buChar char="•"/>
              <a:defRPr/>
            </a:lvl6pPr>
            <a:lvl7pPr marL="3200400" lvl="6" indent="-323850" algn="l">
              <a:spcBef>
                <a:spcPts val="320"/>
              </a:spcBef>
              <a:spcAft>
                <a:spcPts val="0"/>
              </a:spcAft>
              <a:buClr>
                <a:schemeClr val="dk1"/>
              </a:buClr>
              <a:buSzPts val="1500"/>
              <a:buChar char="•"/>
              <a:defRPr/>
            </a:lvl7pPr>
            <a:lvl8pPr marL="3657600" lvl="7" indent="-323850" algn="l">
              <a:spcBef>
                <a:spcPts val="320"/>
              </a:spcBef>
              <a:spcAft>
                <a:spcPts val="0"/>
              </a:spcAft>
              <a:buClr>
                <a:schemeClr val="dk1"/>
              </a:buClr>
              <a:buSzPts val="1500"/>
              <a:buChar char="•"/>
              <a:defRPr/>
            </a:lvl8pPr>
            <a:lvl9pPr marL="4114800" lvl="8" indent="-323850" algn="l">
              <a:spcBef>
                <a:spcPts val="320"/>
              </a:spcBef>
              <a:spcAft>
                <a:spcPts val="0"/>
              </a:spcAft>
              <a:buClr>
                <a:schemeClr val="dk1"/>
              </a:buClr>
              <a:buSzPts val="1500"/>
              <a:buChar char="•"/>
              <a:defRPr/>
            </a:lvl9pPr>
          </a:lstStyle>
          <a:p>
            <a:endParaRPr/>
          </a:p>
        </p:txBody>
      </p:sp>
      <p:grpSp>
        <p:nvGrpSpPr>
          <p:cNvPr id="249" name="Google Shape;249;p7"/>
          <p:cNvGrpSpPr/>
          <p:nvPr/>
        </p:nvGrpSpPr>
        <p:grpSpPr>
          <a:xfrm>
            <a:off x="11999778" y="8693380"/>
            <a:ext cx="5851052" cy="1310243"/>
            <a:chOff x="2" y="-564"/>
            <a:chExt cx="7801403" cy="1746991"/>
          </a:xfrm>
        </p:grpSpPr>
        <p:grpSp>
          <p:nvGrpSpPr>
            <p:cNvPr id="250" name="Google Shape;250;p7"/>
            <p:cNvGrpSpPr/>
            <p:nvPr/>
          </p:nvGrpSpPr>
          <p:grpSpPr>
            <a:xfrm rot="10800000">
              <a:off x="5628043" y="1225496"/>
              <a:ext cx="2173362" cy="520931"/>
              <a:chOff x="0" y="-47625"/>
              <a:chExt cx="429306" cy="102900"/>
            </a:xfrm>
          </p:grpSpPr>
          <p:sp>
            <p:nvSpPr>
              <p:cNvPr id="251" name="Google Shape;251;p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3" name="Google Shape;253;p7"/>
            <p:cNvGrpSpPr/>
            <p:nvPr/>
          </p:nvGrpSpPr>
          <p:grpSpPr>
            <a:xfrm rot="10800000">
              <a:off x="3056329" y="1225496"/>
              <a:ext cx="2173362" cy="520931"/>
              <a:chOff x="0" y="-47625"/>
              <a:chExt cx="429306" cy="102900"/>
            </a:xfrm>
          </p:grpSpPr>
          <p:sp>
            <p:nvSpPr>
              <p:cNvPr id="254" name="Google Shape;254;p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6" name="Google Shape;256;p7"/>
            <p:cNvGrpSpPr/>
            <p:nvPr/>
          </p:nvGrpSpPr>
          <p:grpSpPr>
            <a:xfrm rot="10800000">
              <a:off x="4282710" y="409333"/>
              <a:ext cx="2173362" cy="520931"/>
              <a:chOff x="0" y="-47625"/>
              <a:chExt cx="429306" cy="102900"/>
            </a:xfrm>
          </p:grpSpPr>
          <p:sp>
            <p:nvSpPr>
              <p:cNvPr id="257" name="Google Shape;257;p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9" name="Google Shape;259;p7"/>
            <p:cNvGrpSpPr/>
            <p:nvPr/>
          </p:nvGrpSpPr>
          <p:grpSpPr>
            <a:xfrm rot="10800000">
              <a:off x="1969648" y="420756"/>
              <a:ext cx="2173362" cy="520931"/>
              <a:chOff x="0" y="-47625"/>
              <a:chExt cx="429306" cy="102900"/>
            </a:xfrm>
          </p:grpSpPr>
          <p:sp>
            <p:nvSpPr>
              <p:cNvPr id="260" name="Google Shape;260;p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2" name="Google Shape;262;p7"/>
            <p:cNvGrpSpPr/>
            <p:nvPr/>
          </p:nvGrpSpPr>
          <p:grpSpPr>
            <a:xfrm rot="10800000">
              <a:off x="1295727" y="1225496"/>
              <a:ext cx="1191034" cy="520931"/>
              <a:chOff x="0" y="-47625"/>
              <a:chExt cx="235266" cy="102900"/>
            </a:xfrm>
          </p:grpSpPr>
          <p:sp>
            <p:nvSpPr>
              <p:cNvPr id="263" name="Google Shape;263;p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5" name="Google Shape;265;p7"/>
            <p:cNvGrpSpPr/>
            <p:nvPr/>
          </p:nvGrpSpPr>
          <p:grpSpPr>
            <a:xfrm rot="10800000">
              <a:off x="2" y="420756"/>
              <a:ext cx="1191034" cy="520931"/>
              <a:chOff x="0" y="-47625"/>
              <a:chExt cx="235266" cy="102900"/>
            </a:xfrm>
          </p:grpSpPr>
          <p:sp>
            <p:nvSpPr>
              <p:cNvPr id="266" name="Google Shape;266;p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8" name="Google Shape;268;p7"/>
            <p:cNvGrpSpPr/>
            <p:nvPr/>
          </p:nvGrpSpPr>
          <p:grpSpPr>
            <a:xfrm rot="10800000">
              <a:off x="6598555" y="420693"/>
              <a:ext cx="1202850" cy="498150"/>
              <a:chOff x="0" y="-47625"/>
              <a:chExt cx="237600" cy="98400"/>
            </a:xfrm>
          </p:grpSpPr>
          <p:sp>
            <p:nvSpPr>
              <p:cNvPr id="269" name="Google Shape;269;p7"/>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1" name="Google Shape;271;p7"/>
            <p:cNvGrpSpPr/>
            <p:nvPr/>
          </p:nvGrpSpPr>
          <p:grpSpPr>
            <a:xfrm rot="10800000">
              <a:off x="3423956" y="819231"/>
              <a:ext cx="4377448" cy="520931"/>
              <a:chOff x="0" y="-47625"/>
              <a:chExt cx="864681" cy="102900"/>
            </a:xfrm>
          </p:grpSpPr>
          <p:sp>
            <p:nvSpPr>
              <p:cNvPr id="272" name="Google Shape;272;p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4" name="Google Shape;274;p7"/>
            <p:cNvGrpSpPr/>
            <p:nvPr/>
          </p:nvGrpSpPr>
          <p:grpSpPr>
            <a:xfrm rot="10800000">
              <a:off x="3423956" y="-564"/>
              <a:ext cx="4377448" cy="520931"/>
              <a:chOff x="0" y="-47625"/>
              <a:chExt cx="864681" cy="102900"/>
            </a:xfrm>
          </p:grpSpPr>
          <p:sp>
            <p:nvSpPr>
              <p:cNvPr id="275" name="Google Shape;275;p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77" name="Google Shape;277;p7"/>
          <p:cNvGrpSpPr/>
          <p:nvPr/>
        </p:nvGrpSpPr>
        <p:grpSpPr>
          <a:xfrm rot="2821244">
            <a:off x="16959832" y="165852"/>
            <a:ext cx="1057608" cy="1194515"/>
            <a:chOff x="-95789" y="-89371"/>
            <a:chExt cx="1410145" cy="1592687"/>
          </a:xfrm>
        </p:grpSpPr>
        <p:grpSp>
          <p:nvGrpSpPr>
            <p:cNvPr id="278" name="Google Shape;278;p7"/>
            <p:cNvGrpSpPr/>
            <p:nvPr/>
          </p:nvGrpSpPr>
          <p:grpSpPr>
            <a:xfrm rot="-2821068">
              <a:off x="134816" y="282908"/>
              <a:ext cx="943563" cy="1040889"/>
              <a:chOff x="0" y="-47625"/>
              <a:chExt cx="343200" cy="378600"/>
            </a:xfrm>
          </p:grpSpPr>
          <p:sp>
            <p:nvSpPr>
              <p:cNvPr id="279" name="Google Shape;279;p7"/>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1" name="Google Shape;281;p7"/>
            <p:cNvGrpSpPr/>
            <p:nvPr/>
          </p:nvGrpSpPr>
          <p:grpSpPr>
            <a:xfrm rot="-2821068">
              <a:off x="140189" y="90147"/>
              <a:ext cx="943563" cy="1040889"/>
              <a:chOff x="0" y="-47625"/>
              <a:chExt cx="343200" cy="378600"/>
            </a:xfrm>
          </p:grpSpPr>
          <p:sp>
            <p:nvSpPr>
              <p:cNvPr id="282" name="Google Shape;282;p7"/>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4" name="Google Shape;284;p7"/>
            <p:cNvGrpSpPr/>
            <p:nvPr/>
          </p:nvGrpSpPr>
          <p:grpSpPr>
            <a:xfrm>
              <a:off x="625032" y="253444"/>
              <a:ext cx="69946" cy="699550"/>
              <a:chOff x="0" y="-47625"/>
              <a:chExt cx="31856" cy="318600"/>
            </a:xfrm>
          </p:grpSpPr>
          <p:sp>
            <p:nvSpPr>
              <p:cNvPr id="285" name="Google Shape;285;p7"/>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7" name="Google Shape;287;p7"/>
            <p:cNvGrpSpPr/>
            <p:nvPr/>
          </p:nvGrpSpPr>
          <p:grpSpPr>
            <a:xfrm rot="5400000">
              <a:off x="675978" y="305678"/>
              <a:ext cx="72520" cy="699550"/>
              <a:chOff x="0" y="-47625"/>
              <a:chExt cx="33028" cy="318600"/>
            </a:xfrm>
          </p:grpSpPr>
          <p:sp>
            <p:nvSpPr>
              <p:cNvPr id="288" name="Google Shape;288;p7"/>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90" name="Google Shape;290;p7"/>
          <p:cNvSpPr/>
          <p:nvPr/>
        </p:nvSpPr>
        <p:spPr>
          <a:xfrm>
            <a:off x="15378768" y="4930826"/>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1"/>
        <p:cNvGrpSpPr/>
        <p:nvPr/>
      </p:nvGrpSpPr>
      <p:grpSpPr>
        <a:xfrm>
          <a:off x="0" y="0"/>
          <a:ext cx="0" cy="0"/>
          <a:chOff x="0" y="0"/>
          <a:chExt cx="0" cy="0"/>
        </a:xfrm>
      </p:grpSpPr>
      <p:sp>
        <p:nvSpPr>
          <p:cNvPr id="292" name="Google Shape;292;p8"/>
          <p:cNvSpPr txBox="1">
            <a:spLocks noGrp="1"/>
          </p:cNvSpPr>
          <p:nvPr>
            <p:ph type="title"/>
          </p:nvPr>
        </p:nvSpPr>
        <p:spPr>
          <a:xfrm>
            <a:off x="751125" y="2798775"/>
            <a:ext cx="16500000" cy="11430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93" name="Google Shape;293;p8"/>
          <p:cNvGrpSpPr/>
          <p:nvPr/>
        </p:nvGrpSpPr>
        <p:grpSpPr>
          <a:xfrm>
            <a:off x="11999778" y="8693380"/>
            <a:ext cx="5851052" cy="1310243"/>
            <a:chOff x="2" y="-564"/>
            <a:chExt cx="7801403" cy="1746991"/>
          </a:xfrm>
        </p:grpSpPr>
        <p:grpSp>
          <p:nvGrpSpPr>
            <p:cNvPr id="294" name="Google Shape;294;p8"/>
            <p:cNvGrpSpPr/>
            <p:nvPr/>
          </p:nvGrpSpPr>
          <p:grpSpPr>
            <a:xfrm rot="10800000">
              <a:off x="5628043" y="1225496"/>
              <a:ext cx="2173362" cy="520931"/>
              <a:chOff x="0" y="-47625"/>
              <a:chExt cx="429306" cy="102900"/>
            </a:xfrm>
          </p:grpSpPr>
          <p:sp>
            <p:nvSpPr>
              <p:cNvPr id="295" name="Google Shape;295;p8"/>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7" name="Google Shape;297;p8"/>
            <p:cNvGrpSpPr/>
            <p:nvPr/>
          </p:nvGrpSpPr>
          <p:grpSpPr>
            <a:xfrm rot="10800000">
              <a:off x="3056329" y="1225496"/>
              <a:ext cx="2173362" cy="520931"/>
              <a:chOff x="0" y="-47625"/>
              <a:chExt cx="429306" cy="102900"/>
            </a:xfrm>
          </p:grpSpPr>
          <p:sp>
            <p:nvSpPr>
              <p:cNvPr id="298" name="Google Shape;298;p8"/>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0" name="Google Shape;300;p8"/>
            <p:cNvGrpSpPr/>
            <p:nvPr/>
          </p:nvGrpSpPr>
          <p:grpSpPr>
            <a:xfrm rot="10800000">
              <a:off x="4282710" y="409333"/>
              <a:ext cx="2173362" cy="520931"/>
              <a:chOff x="0" y="-47625"/>
              <a:chExt cx="429306" cy="102900"/>
            </a:xfrm>
          </p:grpSpPr>
          <p:sp>
            <p:nvSpPr>
              <p:cNvPr id="301" name="Google Shape;301;p8"/>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3" name="Google Shape;303;p8"/>
            <p:cNvGrpSpPr/>
            <p:nvPr/>
          </p:nvGrpSpPr>
          <p:grpSpPr>
            <a:xfrm rot="10800000">
              <a:off x="1969648" y="420756"/>
              <a:ext cx="2173362" cy="520931"/>
              <a:chOff x="0" y="-47625"/>
              <a:chExt cx="429306" cy="102900"/>
            </a:xfrm>
          </p:grpSpPr>
          <p:sp>
            <p:nvSpPr>
              <p:cNvPr id="304" name="Google Shape;304;p8"/>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6" name="Google Shape;306;p8"/>
            <p:cNvGrpSpPr/>
            <p:nvPr/>
          </p:nvGrpSpPr>
          <p:grpSpPr>
            <a:xfrm rot="10800000">
              <a:off x="1295727" y="1225496"/>
              <a:ext cx="1191034" cy="520931"/>
              <a:chOff x="0" y="-47625"/>
              <a:chExt cx="235266" cy="102900"/>
            </a:xfrm>
          </p:grpSpPr>
          <p:sp>
            <p:nvSpPr>
              <p:cNvPr id="307" name="Google Shape;307;p8"/>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9" name="Google Shape;309;p8"/>
            <p:cNvGrpSpPr/>
            <p:nvPr/>
          </p:nvGrpSpPr>
          <p:grpSpPr>
            <a:xfrm rot="10800000">
              <a:off x="2" y="420756"/>
              <a:ext cx="1191034" cy="520931"/>
              <a:chOff x="0" y="-47625"/>
              <a:chExt cx="235266" cy="102900"/>
            </a:xfrm>
          </p:grpSpPr>
          <p:sp>
            <p:nvSpPr>
              <p:cNvPr id="310" name="Google Shape;310;p8"/>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2" name="Google Shape;312;p8"/>
            <p:cNvGrpSpPr/>
            <p:nvPr/>
          </p:nvGrpSpPr>
          <p:grpSpPr>
            <a:xfrm rot="10800000">
              <a:off x="6598555" y="420693"/>
              <a:ext cx="1202850" cy="498150"/>
              <a:chOff x="0" y="-47625"/>
              <a:chExt cx="237600" cy="98400"/>
            </a:xfrm>
          </p:grpSpPr>
          <p:sp>
            <p:nvSpPr>
              <p:cNvPr id="313" name="Google Shape;313;p8"/>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5" name="Google Shape;315;p8"/>
            <p:cNvGrpSpPr/>
            <p:nvPr/>
          </p:nvGrpSpPr>
          <p:grpSpPr>
            <a:xfrm rot="10800000">
              <a:off x="3423956" y="819231"/>
              <a:ext cx="4377448" cy="520931"/>
              <a:chOff x="0" y="-47625"/>
              <a:chExt cx="864681" cy="102900"/>
            </a:xfrm>
          </p:grpSpPr>
          <p:sp>
            <p:nvSpPr>
              <p:cNvPr id="316" name="Google Shape;316;p8"/>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8" name="Google Shape;318;p8"/>
            <p:cNvGrpSpPr/>
            <p:nvPr/>
          </p:nvGrpSpPr>
          <p:grpSpPr>
            <a:xfrm rot="10800000">
              <a:off x="3423956" y="-564"/>
              <a:ext cx="4377448" cy="520931"/>
              <a:chOff x="0" y="-47625"/>
              <a:chExt cx="864681" cy="102900"/>
            </a:xfrm>
          </p:grpSpPr>
          <p:sp>
            <p:nvSpPr>
              <p:cNvPr id="319" name="Google Shape;319;p8"/>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21" name="Google Shape;321;p8"/>
          <p:cNvGrpSpPr/>
          <p:nvPr/>
        </p:nvGrpSpPr>
        <p:grpSpPr>
          <a:xfrm rot="2821244">
            <a:off x="16959832" y="165852"/>
            <a:ext cx="1057608" cy="1194515"/>
            <a:chOff x="-95789" y="-89371"/>
            <a:chExt cx="1410145" cy="1592687"/>
          </a:xfrm>
        </p:grpSpPr>
        <p:grpSp>
          <p:nvGrpSpPr>
            <p:cNvPr id="322" name="Google Shape;322;p8"/>
            <p:cNvGrpSpPr/>
            <p:nvPr/>
          </p:nvGrpSpPr>
          <p:grpSpPr>
            <a:xfrm rot="-2821068">
              <a:off x="134816" y="282908"/>
              <a:ext cx="943563" cy="1040889"/>
              <a:chOff x="0" y="-47625"/>
              <a:chExt cx="343200" cy="378600"/>
            </a:xfrm>
          </p:grpSpPr>
          <p:sp>
            <p:nvSpPr>
              <p:cNvPr id="323" name="Google Shape;323;p8"/>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25" name="Google Shape;325;p8"/>
            <p:cNvGrpSpPr/>
            <p:nvPr/>
          </p:nvGrpSpPr>
          <p:grpSpPr>
            <a:xfrm rot="-2821068">
              <a:off x="140189" y="90147"/>
              <a:ext cx="943563" cy="1040889"/>
              <a:chOff x="0" y="-47625"/>
              <a:chExt cx="343200" cy="378600"/>
            </a:xfrm>
          </p:grpSpPr>
          <p:sp>
            <p:nvSpPr>
              <p:cNvPr id="326" name="Google Shape;326;p8"/>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28" name="Google Shape;328;p8"/>
            <p:cNvGrpSpPr/>
            <p:nvPr/>
          </p:nvGrpSpPr>
          <p:grpSpPr>
            <a:xfrm>
              <a:off x="625032" y="253444"/>
              <a:ext cx="69946" cy="699550"/>
              <a:chOff x="0" y="-47625"/>
              <a:chExt cx="31856" cy="318600"/>
            </a:xfrm>
          </p:grpSpPr>
          <p:sp>
            <p:nvSpPr>
              <p:cNvPr id="329" name="Google Shape;329;p8"/>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1" name="Google Shape;331;p8"/>
            <p:cNvGrpSpPr/>
            <p:nvPr/>
          </p:nvGrpSpPr>
          <p:grpSpPr>
            <a:xfrm rot="5400000">
              <a:off x="675978" y="305678"/>
              <a:ext cx="72520" cy="699550"/>
              <a:chOff x="0" y="-47625"/>
              <a:chExt cx="33028" cy="318600"/>
            </a:xfrm>
          </p:grpSpPr>
          <p:sp>
            <p:nvSpPr>
              <p:cNvPr id="332" name="Google Shape;332;p8"/>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334" name="Google Shape;334;p8"/>
          <p:cNvSpPr/>
          <p:nvPr/>
        </p:nvSpPr>
        <p:spPr>
          <a:xfrm>
            <a:off x="15378768" y="4930826"/>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5"/>
        <p:cNvGrpSpPr/>
        <p:nvPr/>
      </p:nvGrpSpPr>
      <p:grpSpPr>
        <a:xfrm>
          <a:off x="0" y="0"/>
          <a:ext cx="0" cy="0"/>
          <a:chOff x="0" y="0"/>
          <a:chExt cx="0" cy="0"/>
        </a:xfrm>
      </p:grpSpPr>
      <p:sp>
        <p:nvSpPr>
          <p:cNvPr id="336" name="Google Shape;336;p9"/>
          <p:cNvSpPr txBox="1">
            <a:spLocks noGrp="1"/>
          </p:cNvSpPr>
          <p:nvPr>
            <p:ph type="title"/>
          </p:nvPr>
        </p:nvSpPr>
        <p:spPr>
          <a:xfrm>
            <a:off x="742950" y="4058913"/>
            <a:ext cx="16404600" cy="11619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2500"/>
              <a:buNone/>
              <a:defRPr/>
            </a:lvl1pPr>
            <a:lvl2pPr lvl="1">
              <a:spcBef>
                <a:spcPts val="0"/>
              </a:spcBef>
              <a:spcAft>
                <a:spcPts val="0"/>
              </a:spcAft>
              <a:buSzPts val="12500"/>
              <a:buFont typeface="Anton"/>
              <a:buNone/>
              <a:defRPr sz="12500">
                <a:latin typeface="Anton"/>
                <a:ea typeface="Anton"/>
                <a:cs typeface="Anton"/>
                <a:sym typeface="Anton"/>
              </a:defRPr>
            </a:lvl2pPr>
            <a:lvl3pPr lvl="2">
              <a:spcBef>
                <a:spcPts val="0"/>
              </a:spcBef>
              <a:spcAft>
                <a:spcPts val="0"/>
              </a:spcAft>
              <a:buSzPts val="12500"/>
              <a:buFont typeface="Anton"/>
              <a:buNone/>
              <a:defRPr sz="12500">
                <a:latin typeface="Anton"/>
                <a:ea typeface="Anton"/>
                <a:cs typeface="Anton"/>
                <a:sym typeface="Anton"/>
              </a:defRPr>
            </a:lvl3pPr>
            <a:lvl4pPr lvl="3">
              <a:spcBef>
                <a:spcPts val="0"/>
              </a:spcBef>
              <a:spcAft>
                <a:spcPts val="0"/>
              </a:spcAft>
              <a:buSzPts val="12500"/>
              <a:buFont typeface="Anton"/>
              <a:buNone/>
              <a:defRPr sz="12500">
                <a:latin typeface="Anton"/>
                <a:ea typeface="Anton"/>
                <a:cs typeface="Anton"/>
                <a:sym typeface="Anton"/>
              </a:defRPr>
            </a:lvl4pPr>
            <a:lvl5pPr lvl="4">
              <a:spcBef>
                <a:spcPts val="0"/>
              </a:spcBef>
              <a:spcAft>
                <a:spcPts val="0"/>
              </a:spcAft>
              <a:buSzPts val="12500"/>
              <a:buFont typeface="Anton"/>
              <a:buNone/>
              <a:defRPr sz="12500">
                <a:latin typeface="Anton"/>
                <a:ea typeface="Anton"/>
                <a:cs typeface="Anton"/>
                <a:sym typeface="Anton"/>
              </a:defRPr>
            </a:lvl5pPr>
            <a:lvl6pPr lvl="5">
              <a:spcBef>
                <a:spcPts val="0"/>
              </a:spcBef>
              <a:spcAft>
                <a:spcPts val="0"/>
              </a:spcAft>
              <a:buSzPts val="12500"/>
              <a:buFont typeface="Anton"/>
              <a:buNone/>
              <a:defRPr sz="12500">
                <a:latin typeface="Anton"/>
                <a:ea typeface="Anton"/>
                <a:cs typeface="Anton"/>
                <a:sym typeface="Anton"/>
              </a:defRPr>
            </a:lvl6pPr>
            <a:lvl7pPr lvl="6">
              <a:spcBef>
                <a:spcPts val="0"/>
              </a:spcBef>
              <a:spcAft>
                <a:spcPts val="0"/>
              </a:spcAft>
              <a:buSzPts val="12500"/>
              <a:buFont typeface="Anton"/>
              <a:buNone/>
              <a:defRPr sz="12500">
                <a:latin typeface="Anton"/>
                <a:ea typeface="Anton"/>
                <a:cs typeface="Anton"/>
                <a:sym typeface="Anton"/>
              </a:defRPr>
            </a:lvl7pPr>
            <a:lvl8pPr lvl="7">
              <a:spcBef>
                <a:spcPts val="0"/>
              </a:spcBef>
              <a:spcAft>
                <a:spcPts val="0"/>
              </a:spcAft>
              <a:buSzPts val="12500"/>
              <a:buFont typeface="Anton"/>
              <a:buNone/>
              <a:defRPr sz="12500">
                <a:latin typeface="Anton"/>
                <a:ea typeface="Anton"/>
                <a:cs typeface="Anton"/>
                <a:sym typeface="Anton"/>
              </a:defRPr>
            </a:lvl8pPr>
            <a:lvl9pPr lvl="8">
              <a:spcBef>
                <a:spcPts val="0"/>
              </a:spcBef>
              <a:spcAft>
                <a:spcPts val="0"/>
              </a:spcAft>
              <a:buSzPts val="12500"/>
              <a:buFont typeface="Anton"/>
              <a:buNone/>
              <a:defRPr sz="12500">
                <a:latin typeface="Anton"/>
                <a:ea typeface="Anton"/>
                <a:cs typeface="Anton"/>
                <a:sym typeface="Anton"/>
              </a:defRPr>
            </a:lvl9pPr>
          </a:lstStyle>
          <a:p>
            <a:endParaRPr/>
          </a:p>
        </p:txBody>
      </p:sp>
      <p:sp>
        <p:nvSpPr>
          <p:cNvPr id="337" name="Google Shape;337;p9"/>
          <p:cNvSpPr txBox="1">
            <a:spLocks noGrp="1"/>
          </p:cNvSpPr>
          <p:nvPr>
            <p:ph type="body" idx="1"/>
          </p:nvPr>
        </p:nvSpPr>
        <p:spPr>
          <a:xfrm>
            <a:off x="5336650" y="5817575"/>
            <a:ext cx="7453200" cy="3043800"/>
          </a:xfrm>
          <a:prstGeom prst="rect">
            <a:avLst/>
          </a:prstGeom>
          <a:noFill/>
          <a:ln>
            <a:noFill/>
          </a:ln>
        </p:spPr>
        <p:txBody>
          <a:bodyPr spcFirstLastPara="1" wrap="square" lIns="91425" tIns="45700" rIns="91425" bIns="45700" anchor="t" anchorCtr="0">
            <a:normAutofit/>
          </a:bodyPr>
          <a:lstStyle>
            <a:lvl1pPr marL="457200" lvl="0" indent="-323850" algn="l">
              <a:spcBef>
                <a:spcPts val="640"/>
              </a:spcBef>
              <a:spcAft>
                <a:spcPts val="0"/>
              </a:spcAft>
              <a:buClr>
                <a:schemeClr val="dk1"/>
              </a:buClr>
              <a:buSzPts val="1500"/>
              <a:buChar char="•"/>
              <a:defRPr/>
            </a:lvl1pPr>
            <a:lvl2pPr marL="914400" lvl="1" indent="-323850" algn="l">
              <a:spcBef>
                <a:spcPts val="560"/>
              </a:spcBef>
              <a:spcAft>
                <a:spcPts val="0"/>
              </a:spcAft>
              <a:buClr>
                <a:schemeClr val="dk1"/>
              </a:buClr>
              <a:buSzPts val="1500"/>
              <a:buChar char="–"/>
              <a:defRPr/>
            </a:lvl2pPr>
            <a:lvl3pPr marL="1371600" lvl="2" indent="-323850" algn="l">
              <a:spcBef>
                <a:spcPts val="480"/>
              </a:spcBef>
              <a:spcAft>
                <a:spcPts val="0"/>
              </a:spcAft>
              <a:buClr>
                <a:schemeClr val="dk1"/>
              </a:buClr>
              <a:buSzPts val="1500"/>
              <a:buChar char="•"/>
              <a:defRPr/>
            </a:lvl3pPr>
            <a:lvl4pPr marL="1828800" lvl="3" indent="-323850" algn="l">
              <a:spcBef>
                <a:spcPts val="400"/>
              </a:spcBef>
              <a:spcAft>
                <a:spcPts val="0"/>
              </a:spcAft>
              <a:buClr>
                <a:schemeClr val="dk1"/>
              </a:buClr>
              <a:buSzPts val="1500"/>
              <a:buChar char="–"/>
              <a:defRPr/>
            </a:lvl4pPr>
            <a:lvl5pPr marL="2286000" lvl="4" indent="-323850" algn="l">
              <a:spcBef>
                <a:spcPts val="400"/>
              </a:spcBef>
              <a:spcAft>
                <a:spcPts val="0"/>
              </a:spcAft>
              <a:buClr>
                <a:schemeClr val="dk1"/>
              </a:buClr>
              <a:buSzPts val="1500"/>
              <a:buChar char="»"/>
              <a:defRPr/>
            </a:lvl5pPr>
            <a:lvl6pPr marL="2743200" lvl="5" indent="-323850" algn="l">
              <a:spcBef>
                <a:spcPts val="400"/>
              </a:spcBef>
              <a:spcAft>
                <a:spcPts val="0"/>
              </a:spcAft>
              <a:buClr>
                <a:schemeClr val="dk1"/>
              </a:buClr>
              <a:buSzPts val="1500"/>
              <a:buChar char="•"/>
              <a:defRPr/>
            </a:lvl6pPr>
            <a:lvl7pPr marL="3200400" lvl="6" indent="-323850" algn="l">
              <a:spcBef>
                <a:spcPts val="400"/>
              </a:spcBef>
              <a:spcAft>
                <a:spcPts val="0"/>
              </a:spcAft>
              <a:buClr>
                <a:schemeClr val="dk1"/>
              </a:buClr>
              <a:buSzPts val="1500"/>
              <a:buChar char="•"/>
              <a:defRPr/>
            </a:lvl7pPr>
            <a:lvl8pPr marL="3657600" lvl="7" indent="-323850" algn="l">
              <a:spcBef>
                <a:spcPts val="400"/>
              </a:spcBef>
              <a:spcAft>
                <a:spcPts val="0"/>
              </a:spcAft>
              <a:buClr>
                <a:schemeClr val="dk1"/>
              </a:buClr>
              <a:buSzPts val="1500"/>
              <a:buChar char="•"/>
              <a:defRPr/>
            </a:lvl8pPr>
            <a:lvl9pPr marL="4114800" lvl="8" indent="-323850" algn="l">
              <a:spcBef>
                <a:spcPts val="400"/>
              </a:spcBef>
              <a:spcAft>
                <a:spcPts val="0"/>
              </a:spcAft>
              <a:buClr>
                <a:schemeClr val="dk1"/>
              </a:buClr>
              <a:buSzPts val="1500"/>
              <a:buChar char="•"/>
              <a:defRPr/>
            </a:lvl9pPr>
          </a:lstStyle>
          <a:p>
            <a:endParaRPr/>
          </a:p>
        </p:txBody>
      </p:sp>
      <p:sp>
        <p:nvSpPr>
          <p:cNvPr id="338" name="Google Shape;338;p9"/>
          <p:cNvSpPr txBox="1">
            <a:spLocks noGrp="1"/>
          </p:cNvSpPr>
          <p:nvPr>
            <p:ph type="body" idx="2"/>
          </p:nvPr>
        </p:nvSpPr>
        <p:spPr>
          <a:xfrm>
            <a:off x="742950" y="5817580"/>
            <a:ext cx="4386600" cy="3285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500"/>
              <a:buNone/>
              <a:defRPr/>
            </a:lvl1pPr>
            <a:lvl2pPr marL="914400" lvl="1" indent="-228600" algn="l">
              <a:spcBef>
                <a:spcPts val="240"/>
              </a:spcBef>
              <a:spcAft>
                <a:spcPts val="0"/>
              </a:spcAft>
              <a:buClr>
                <a:schemeClr val="dk1"/>
              </a:buClr>
              <a:buSzPts val="1500"/>
              <a:buNone/>
              <a:defRPr/>
            </a:lvl2pPr>
            <a:lvl3pPr marL="1371600" lvl="2" indent="-228600" algn="l">
              <a:spcBef>
                <a:spcPts val="200"/>
              </a:spcBef>
              <a:spcAft>
                <a:spcPts val="0"/>
              </a:spcAft>
              <a:buClr>
                <a:schemeClr val="dk1"/>
              </a:buClr>
              <a:buSzPts val="1500"/>
              <a:buNone/>
              <a:defRPr/>
            </a:lvl3pPr>
            <a:lvl4pPr marL="1828800" lvl="3" indent="-228600" algn="l">
              <a:spcBef>
                <a:spcPts val="180"/>
              </a:spcBef>
              <a:spcAft>
                <a:spcPts val="0"/>
              </a:spcAft>
              <a:buClr>
                <a:schemeClr val="dk1"/>
              </a:buClr>
              <a:buSzPts val="1500"/>
              <a:buNone/>
              <a:defRPr/>
            </a:lvl4pPr>
            <a:lvl5pPr marL="2286000" lvl="4" indent="-228600" algn="l">
              <a:spcBef>
                <a:spcPts val="180"/>
              </a:spcBef>
              <a:spcAft>
                <a:spcPts val="0"/>
              </a:spcAft>
              <a:buClr>
                <a:schemeClr val="dk1"/>
              </a:buClr>
              <a:buSzPts val="1500"/>
              <a:buNone/>
              <a:defRPr/>
            </a:lvl5pPr>
            <a:lvl6pPr marL="2743200" lvl="5" indent="-228600" algn="l">
              <a:spcBef>
                <a:spcPts val="180"/>
              </a:spcBef>
              <a:spcAft>
                <a:spcPts val="0"/>
              </a:spcAft>
              <a:buClr>
                <a:schemeClr val="dk1"/>
              </a:buClr>
              <a:buSzPts val="1500"/>
              <a:buNone/>
              <a:defRPr/>
            </a:lvl6pPr>
            <a:lvl7pPr marL="3200400" lvl="6" indent="-228600" algn="l">
              <a:spcBef>
                <a:spcPts val="180"/>
              </a:spcBef>
              <a:spcAft>
                <a:spcPts val="0"/>
              </a:spcAft>
              <a:buClr>
                <a:schemeClr val="dk1"/>
              </a:buClr>
              <a:buSzPts val="1500"/>
              <a:buNone/>
              <a:defRPr/>
            </a:lvl7pPr>
            <a:lvl8pPr marL="3657600" lvl="7" indent="-228600" algn="l">
              <a:spcBef>
                <a:spcPts val="180"/>
              </a:spcBef>
              <a:spcAft>
                <a:spcPts val="0"/>
              </a:spcAft>
              <a:buClr>
                <a:schemeClr val="dk1"/>
              </a:buClr>
              <a:buSzPts val="1500"/>
              <a:buNone/>
              <a:defRPr/>
            </a:lvl8pPr>
            <a:lvl9pPr marL="4114800" lvl="8" indent="-228600" algn="l">
              <a:spcBef>
                <a:spcPts val="180"/>
              </a:spcBef>
              <a:spcAft>
                <a:spcPts val="0"/>
              </a:spcAft>
              <a:buClr>
                <a:schemeClr val="dk1"/>
              </a:buClr>
              <a:buSzPts val="1500"/>
              <a:buNone/>
              <a:defRPr/>
            </a:lvl9pPr>
          </a:lstStyle>
          <a:p>
            <a:endParaRPr/>
          </a:p>
        </p:txBody>
      </p:sp>
      <p:grpSp>
        <p:nvGrpSpPr>
          <p:cNvPr id="339" name="Google Shape;339;p9"/>
          <p:cNvGrpSpPr/>
          <p:nvPr/>
        </p:nvGrpSpPr>
        <p:grpSpPr>
          <a:xfrm rot="2821244">
            <a:off x="16959832" y="165852"/>
            <a:ext cx="1057608" cy="1194515"/>
            <a:chOff x="-95789" y="-89371"/>
            <a:chExt cx="1410145" cy="1592687"/>
          </a:xfrm>
        </p:grpSpPr>
        <p:grpSp>
          <p:nvGrpSpPr>
            <p:cNvPr id="340" name="Google Shape;340;p9"/>
            <p:cNvGrpSpPr/>
            <p:nvPr/>
          </p:nvGrpSpPr>
          <p:grpSpPr>
            <a:xfrm rot="-2821068">
              <a:off x="134816" y="282908"/>
              <a:ext cx="943563" cy="1040889"/>
              <a:chOff x="0" y="-47625"/>
              <a:chExt cx="343200" cy="378600"/>
            </a:xfrm>
          </p:grpSpPr>
          <p:sp>
            <p:nvSpPr>
              <p:cNvPr id="341" name="Google Shape;341;p9"/>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3" name="Google Shape;343;p9"/>
            <p:cNvGrpSpPr/>
            <p:nvPr/>
          </p:nvGrpSpPr>
          <p:grpSpPr>
            <a:xfrm rot="-2821068">
              <a:off x="140189" y="90147"/>
              <a:ext cx="943563" cy="1040889"/>
              <a:chOff x="0" y="-47625"/>
              <a:chExt cx="343200" cy="378600"/>
            </a:xfrm>
          </p:grpSpPr>
          <p:sp>
            <p:nvSpPr>
              <p:cNvPr id="344" name="Google Shape;344;p9"/>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6" name="Google Shape;346;p9"/>
            <p:cNvGrpSpPr/>
            <p:nvPr/>
          </p:nvGrpSpPr>
          <p:grpSpPr>
            <a:xfrm>
              <a:off x="625032" y="253444"/>
              <a:ext cx="69946" cy="699550"/>
              <a:chOff x="0" y="-47625"/>
              <a:chExt cx="31856" cy="318600"/>
            </a:xfrm>
          </p:grpSpPr>
          <p:sp>
            <p:nvSpPr>
              <p:cNvPr id="347" name="Google Shape;347;p9"/>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9" name="Google Shape;349;p9"/>
            <p:cNvGrpSpPr/>
            <p:nvPr/>
          </p:nvGrpSpPr>
          <p:grpSpPr>
            <a:xfrm rot="5400000">
              <a:off x="675978" y="305678"/>
              <a:ext cx="72520" cy="699550"/>
              <a:chOff x="0" y="-47625"/>
              <a:chExt cx="33028" cy="318600"/>
            </a:xfrm>
          </p:grpSpPr>
          <p:sp>
            <p:nvSpPr>
              <p:cNvPr id="350" name="Google Shape;350;p9"/>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352" name="Google Shape;352;p9"/>
          <p:cNvSpPr/>
          <p:nvPr/>
        </p:nvSpPr>
        <p:spPr>
          <a:xfrm>
            <a:off x="14580281" y="4222181"/>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grpSp>
        <p:nvGrpSpPr>
          <p:cNvPr id="353" name="Google Shape;353;p9"/>
          <p:cNvGrpSpPr/>
          <p:nvPr/>
        </p:nvGrpSpPr>
        <p:grpSpPr>
          <a:xfrm>
            <a:off x="12072976" y="8575885"/>
            <a:ext cx="5851052" cy="1310243"/>
            <a:chOff x="2" y="-564"/>
            <a:chExt cx="7801403" cy="1746991"/>
          </a:xfrm>
        </p:grpSpPr>
        <p:grpSp>
          <p:nvGrpSpPr>
            <p:cNvPr id="354" name="Google Shape;354;p9"/>
            <p:cNvGrpSpPr/>
            <p:nvPr/>
          </p:nvGrpSpPr>
          <p:grpSpPr>
            <a:xfrm rot="10800000">
              <a:off x="5628043" y="1225496"/>
              <a:ext cx="2173362" cy="520931"/>
              <a:chOff x="0" y="-47625"/>
              <a:chExt cx="429306" cy="102900"/>
            </a:xfrm>
          </p:grpSpPr>
          <p:sp>
            <p:nvSpPr>
              <p:cNvPr id="355" name="Google Shape;355;p9"/>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7" name="Google Shape;357;p9"/>
            <p:cNvGrpSpPr/>
            <p:nvPr/>
          </p:nvGrpSpPr>
          <p:grpSpPr>
            <a:xfrm rot="10800000">
              <a:off x="3056329" y="1225496"/>
              <a:ext cx="2173362" cy="520931"/>
              <a:chOff x="0" y="-47625"/>
              <a:chExt cx="429306" cy="102900"/>
            </a:xfrm>
          </p:grpSpPr>
          <p:sp>
            <p:nvSpPr>
              <p:cNvPr id="358" name="Google Shape;358;p9"/>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60" name="Google Shape;360;p9"/>
            <p:cNvGrpSpPr/>
            <p:nvPr/>
          </p:nvGrpSpPr>
          <p:grpSpPr>
            <a:xfrm rot="10800000">
              <a:off x="4282710" y="409333"/>
              <a:ext cx="2173362" cy="520931"/>
              <a:chOff x="0" y="-47625"/>
              <a:chExt cx="429306" cy="102900"/>
            </a:xfrm>
          </p:grpSpPr>
          <p:sp>
            <p:nvSpPr>
              <p:cNvPr id="361" name="Google Shape;361;p9"/>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63" name="Google Shape;363;p9"/>
            <p:cNvGrpSpPr/>
            <p:nvPr/>
          </p:nvGrpSpPr>
          <p:grpSpPr>
            <a:xfrm rot="10800000">
              <a:off x="1969648" y="420756"/>
              <a:ext cx="2173362" cy="520931"/>
              <a:chOff x="0" y="-47625"/>
              <a:chExt cx="429306" cy="102900"/>
            </a:xfrm>
          </p:grpSpPr>
          <p:sp>
            <p:nvSpPr>
              <p:cNvPr id="364" name="Google Shape;364;p9"/>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66" name="Google Shape;366;p9"/>
            <p:cNvGrpSpPr/>
            <p:nvPr/>
          </p:nvGrpSpPr>
          <p:grpSpPr>
            <a:xfrm rot="10800000">
              <a:off x="1295727" y="1225496"/>
              <a:ext cx="1191034" cy="520931"/>
              <a:chOff x="0" y="-47625"/>
              <a:chExt cx="235266" cy="102900"/>
            </a:xfrm>
          </p:grpSpPr>
          <p:sp>
            <p:nvSpPr>
              <p:cNvPr id="367" name="Google Shape;367;p9"/>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69" name="Google Shape;369;p9"/>
            <p:cNvGrpSpPr/>
            <p:nvPr/>
          </p:nvGrpSpPr>
          <p:grpSpPr>
            <a:xfrm rot="10800000">
              <a:off x="2" y="420756"/>
              <a:ext cx="1191034" cy="520931"/>
              <a:chOff x="0" y="-47625"/>
              <a:chExt cx="235266" cy="102900"/>
            </a:xfrm>
          </p:grpSpPr>
          <p:sp>
            <p:nvSpPr>
              <p:cNvPr id="370" name="Google Shape;370;p9"/>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2" name="Google Shape;372;p9"/>
            <p:cNvGrpSpPr/>
            <p:nvPr/>
          </p:nvGrpSpPr>
          <p:grpSpPr>
            <a:xfrm rot="10800000">
              <a:off x="6598555" y="420693"/>
              <a:ext cx="1202850" cy="498150"/>
              <a:chOff x="0" y="-47625"/>
              <a:chExt cx="237600" cy="98400"/>
            </a:xfrm>
          </p:grpSpPr>
          <p:sp>
            <p:nvSpPr>
              <p:cNvPr id="373" name="Google Shape;373;p9"/>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5" name="Google Shape;375;p9"/>
            <p:cNvGrpSpPr/>
            <p:nvPr/>
          </p:nvGrpSpPr>
          <p:grpSpPr>
            <a:xfrm rot="10800000">
              <a:off x="3423956" y="819231"/>
              <a:ext cx="4377448" cy="520931"/>
              <a:chOff x="0" y="-47625"/>
              <a:chExt cx="864681" cy="102900"/>
            </a:xfrm>
          </p:grpSpPr>
          <p:sp>
            <p:nvSpPr>
              <p:cNvPr id="376" name="Google Shape;376;p9"/>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8" name="Google Shape;378;p9"/>
            <p:cNvGrpSpPr/>
            <p:nvPr/>
          </p:nvGrpSpPr>
          <p:grpSpPr>
            <a:xfrm rot="10800000">
              <a:off x="3423956" y="-564"/>
              <a:ext cx="4377448" cy="520931"/>
              <a:chOff x="0" y="-47625"/>
              <a:chExt cx="864681" cy="102900"/>
            </a:xfrm>
          </p:grpSpPr>
          <p:sp>
            <p:nvSpPr>
              <p:cNvPr id="379" name="Google Shape;379;p9"/>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1"/>
        <p:cNvGrpSpPr/>
        <p:nvPr/>
      </p:nvGrpSpPr>
      <p:grpSpPr>
        <a:xfrm>
          <a:off x="0" y="0"/>
          <a:ext cx="0" cy="0"/>
          <a:chOff x="0" y="0"/>
          <a:chExt cx="0" cy="0"/>
        </a:xfrm>
      </p:grpSpPr>
      <p:sp>
        <p:nvSpPr>
          <p:cNvPr id="382" name="Google Shape;382;p10"/>
          <p:cNvSpPr txBox="1">
            <a:spLocks noGrp="1"/>
          </p:cNvSpPr>
          <p:nvPr>
            <p:ph type="title"/>
          </p:nvPr>
        </p:nvSpPr>
        <p:spPr>
          <a:xfrm>
            <a:off x="1002575" y="4737700"/>
            <a:ext cx="16871700" cy="5667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2500"/>
              <a:buNone/>
              <a:defRPr/>
            </a:lvl1pPr>
            <a:lvl2pPr lvl="1">
              <a:spcBef>
                <a:spcPts val="0"/>
              </a:spcBef>
              <a:spcAft>
                <a:spcPts val="0"/>
              </a:spcAft>
              <a:buSzPts val="12500"/>
              <a:buFont typeface="Anton"/>
              <a:buNone/>
              <a:defRPr sz="12500">
                <a:latin typeface="Anton"/>
                <a:ea typeface="Anton"/>
                <a:cs typeface="Anton"/>
                <a:sym typeface="Anton"/>
              </a:defRPr>
            </a:lvl2pPr>
            <a:lvl3pPr lvl="2">
              <a:spcBef>
                <a:spcPts val="0"/>
              </a:spcBef>
              <a:spcAft>
                <a:spcPts val="0"/>
              </a:spcAft>
              <a:buSzPts val="12500"/>
              <a:buFont typeface="Anton"/>
              <a:buNone/>
              <a:defRPr sz="12500">
                <a:latin typeface="Anton"/>
                <a:ea typeface="Anton"/>
                <a:cs typeface="Anton"/>
                <a:sym typeface="Anton"/>
              </a:defRPr>
            </a:lvl3pPr>
            <a:lvl4pPr lvl="3">
              <a:spcBef>
                <a:spcPts val="0"/>
              </a:spcBef>
              <a:spcAft>
                <a:spcPts val="0"/>
              </a:spcAft>
              <a:buSzPts val="12500"/>
              <a:buFont typeface="Anton"/>
              <a:buNone/>
              <a:defRPr sz="12500">
                <a:latin typeface="Anton"/>
                <a:ea typeface="Anton"/>
                <a:cs typeface="Anton"/>
                <a:sym typeface="Anton"/>
              </a:defRPr>
            </a:lvl4pPr>
            <a:lvl5pPr lvl="4">
              <a:spcBef>
                <a:spcPts val="0"/>
              </a:spcBef>
              <a:spcAft>
                <a:spcPts val="0"/>
              </a:spcAft>
              <a:buSzPts val="12500"/>
              <a:buFont typeface="Anton"/>
              <a:buNone/>
              <a:defRPr sz="12500">
                <a:latin typeface="Anton"/>
                <a:ea typeface="Anton"/>
                <a:cs typeface="Anton"/>
                <a:sym typeface="Anton"/>
              </a:defRPr>
            </a:lvl5pPr>
            <a:lvl6pPr lvl="5">
              <a:spcBef>
                <a:spcPts val="0"/>
              </a:spcBef>
              <a:spcAft>
                <a:spcPts val="0"/>
              </a:spcAft>
              <a:buSzPts val="12500"/>
              <a:buFont typeface="Anton"/>
              <a:buNone/>
              <a:defRPr sz="12500">
                <a:latin typeface="Anton"/>
                <a:ea typeface="Anton"/>
                <a:cs typeface="Anton"/>
                <a:sym typeface="Anton"/>
              </a:defRPr>
            </a:lvl6pPr>
            <a:lvl7pPr lvl="6">
              <a:spcBef>
                <a:spcPts val="0"/>
              </a:spcBef>
              <a:spcAft>
                <a:spcPts val="0"/>
              </a:spcAft>
              <a:buSzPts val="12500"/>
              <a:buFont typeface="Anton"/>
              <a:buNone/>
              <a:defRPr sz="12500">
                <a:latin typeface="Anton"/>
                <a:ea typeface="Anton"/>
                <a:cs typeface="Anton"/>
                <a:sym typeface="Anton"/>
              </a:defRPr>
            </a:lvl7pPr>
            <a:lvl8pPr lvl="7">
              <a:spcBef>
                <a:spcPts val="0"/>
              </a:spcBef>
              <a:spcAft>
                <a:spcPts val="0"/>
              </a:spcAft>
              <a:buSzPts val="12500"/>
              <a:buFont typeface="Anton"/>
              <a:buNone/>
              <a:defRPr sz="12500">
                <a:latin typeface="Anton"/>
                <a:ea typeface="Anton"/>
                <a:cs typeface="Anton"/>
                <a:sym typeface="Anton"/>
              </a:defRPr>
            </a:lvl8pPr>
            <a:lvl9pPr lvl="8">
              <a:spcBef>
                <a:spcPts val="0"/>
              </a:spcBef>
              <a:spcAft>
                <a:spcPts val="0"/>
              </a:spcAft>
              <a:buSzPts val="12500"/>
              <a:buFont typeface="Anton"/>
              <a:buNone/>
              <a:defRPr sz="12500">
                <a:latin typeface="Anton"/>
                <a:ea typeface="Anton"/>
                <a:cs typeface="Anton"/>
                <a:sym typeface="Anton"/>
              </a:defRPr>
            </a:lvl9pPr>
          </a:lstStyle>
          <a:p>
            <a:endParaRPr/>
          </a:p>
        </p:txBody>
      </p:sp>
      <p:sp>
        <p:nvSpPr>
          <p:cNvPr id="383" name="Google Shape;383;p10"/>
          <p:cNvSpPr>
            <a:spLocks noGrp="1"/>
          </p:cNvSpPr>
          <p:nvPr>
            <p:ph type="pic" idx="2"/>
          </p:nvPr>
        </p:nvSpPr>
        <p:spPr>
          <a:xfrm>
            <a:off x="1125547" y="5629275"/>
            <a:ext cx="4245000" cy="3183900"/>
          </a:xfrm>
          <a:prstGeom prst="rect">
            <a:avLst/>
          </a:prstGeom>
          <a:noFill/>
          <a:ln>
            <a:noFill/>
          </a:ln>
        </p:spPr>
      </p:sp>
      <p:sp>
        <p:nvSpPr>
          <p:cNvPr id="384" name="Google Shape;384;p10"/>
          <p:cNvSpPr txBox="1">
            <a:spLocks noGrp="1"/>
          </p:cNvSpPr>
          <p:nvPr>
            <p:ph type="body" idx="1"/>
          </p:nvPr>
        </p:nvSpPr>
        <p:spPr>
          <a:xfrm>
            <a:off x="6159513" y="6081688"/>
            <a:ext cx="54864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500"/>
              <a:buNone/>
              <a:defRPr/>
            </a:lvl1pPr>
            <a:lvl2pPr marL="914400" lvl="1" indent="-228600" algn="l">
              <a:spcBef>
                <a:spcPts val="240"/>
              </a:spcBef>
              <a:spcAft>
                <a:spcPts val="0"/>
              </a:spcAft>
              <a:buClr>
                <a:schemeClr val="dk1"/>
              </a:buClr>
              <a:buSzPts val="1500"/>
              <a:buNone/>
              <a:defRPr/>
            </a:lvl2pPr>
            <a:lvl3pPr marL="1371600" lvl="2" indent="-228600" algn="l">
              <a:spcBef>
                <a:spcPts val="200"/>
              </a:spcBef>
              <a:spcAft>
                <a:spcPts val="0"/>
              </a:spcAft>
              <a:buClr>
                <a:schemeClr val="dk1"/>
              </a:buClr>
              <a:buSzPts val="1500"/>
              <a:buNone/>
              <a:defRPr/>
            </a:lvl3pPr>
            <a:lvl4pPr marL="1828800" lvl="3" indent="-228600" algn="l">
              <a:spcBef>
                <a:spcPts val="180"/>
              </a:spcBef>
              <a:spcAft>
                <a:spcPts val="0"/>
              </a:spcAft>
              <a:buClr>
                <a:schemeClr val="dk1"/>
              </a:buClr>
              <a:buSzPts val="1500"/>
              <a:buNone/>
              <a:defRPr/>
            </a:lvl4pPr>
            <a:lvl5pPr marL="2286000" lvl="4" indent="-228600" algn="l">
              <a:spcBef>
                <a:spcPts val="180"/>
              </a:spcBef>
              <a:spcAft>
                <a:spcPts val="0"/>
              </a:spcAft>
              <a:buClr>
                <a:schemeClr val="dk1"/>
              </a:buClr>
              <a:buSzPts val="1500"/>
              <a:buNone/>
              <a:defRPr/>
            </a:lvl5pPr>
            <a:lvl6pPr marL="2743200" lvl="5" indent="-228600" algn="l">
              <a:spcBef>
                <a:spcPts val="180"/>
              </a:spcBef>
              <a:spcAft>
                <a:spcPts val="0"/>
              </a:spcAft>
              <a:buClr>
                <a:schemeClr val="dk1"/>
              </a:buClr>
              <a:buSzPts val="1500"/>
              <a:buNone/>
              <a:defRPr/>
            </a:lvl6pPr>
            <a:lvl7pPr marL="3200400" lvl="6" indent="-228600" algn="l">
              <a:spcBef>
                <a:spcPts val="180"/>
              </a:spcBef>
              <a:spcAft>
                <a:spcPts val="0"/>
              </a:spcAft>
              <a:buClr>
                <a:schemeClr val="dk1"/>
              </a:buClr>
              <a:buSzPts val="1500"/>
              <a:buNone/>
              <a:defRPr/>
            </a:lvl7pPr>
            <a:lvl8pPr marL="3657600" lvl="7" indent="-228600" algn="l">
              <a:spcBef>
                <a:spcPts val="180"/>
              </a:spcBef>
              <a:spcAft>
                <a:spcPts val="0"/>
              </a:spcAft>
              <a:buClr>
                <a:schemeClr val="dk1"/>
              </a:buClr>
              <a:buSzPts val="1500"/>
              <a:buNone/>
              <a:defRPr/>
            </a:lvl8pPr>
            <a:lvl9pPr marL="4114800" lvl="8" indent="-228600" algn="l">
              <a:spcBef>
                <a:spcPts val="180"/>
              </a:spcBef>
              <a:spcAft>
                <a:spcPts val="0"/>
              </a:spcAft>
              <a:buClr>
                <a:schemeClr val="dk1"/>
              </a:buClr>
              <a:buSzPts val="1500"/>
              <a:buNone/>
              <a:defRPr/>
            </a:lvl9pPr>
          </a:lstStyle>
          <a:p>
            <a:endParaRPr/>
          </a:p>
        </p:txBody>
      </p:sp>
      <p:sp>
        <p:nvSpPr>
          <p:cNvPr id="385" name="Google Shape;385;p10"/>
          <p:cNvSpPr/>
          <p:nvPr/>
        </p:nvSpPr>
        <p:spPr>
          <a:xfrm>
            <a:off x="14398941" y="5079095"/>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grpSp>
        <p:nvGrpSpPr>
          <p:cNvPr id="386" name="Google Shape;386;p10"/>
          <p:cNvGrpSpPr/>
          <p:nvPr/>
        </p:nvGrpSpPr>
        <p:grpSpPr>
          <a:xfrm rot="2821244">
            <a:off x="16959832" y="165852"/>
            <a:ext cx="1057608" cy="1194515"/>
            <a:chOff x="-95789" y="-89371"/>
            <a:chExt cx="1410145" cy="1592687"/>
          </a:xfrm>
        </p:grpSpPr>
        <p:grpSp>
          <p:nvGrpSpPr>
            <p:cNvPr id="387" name="Google Shape;387;p10"/>
            <p:cNvGrpSpPr/>
            <p:nvPr/>
          </p:nvGrpSpPr>
          <p:grpSpPr>
            <a:xfrm rot="-2821068">
              <a:off x="134816" y="282908"/>
              <a:ext cx="943563" cy="1040889"/>
              <a:chOff x="0" y="-47625"/>
              <a:chExt cx="343200" cy="378600"/>
            </a:xfrm>
          </p:grpSpPr>
          <p:sp>
            <p:nvSpPr>
              <p:cNvPr id="388" name="Google Shape;388;p10"/>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0" name="Google Shape;390;p10"/>
            <p:cNvGrpSpPr/>
            <p:nvPr/>
          </p:nvGrpSpPr>
          <p:grpSpPr>
            <a:xfrm rot="-2821068">
              <a:off x="140189" y="90147"/>
              <a:ext cx="943563" cy="1040889"/>
              <a:chOff x="0" y="-47625"/>
              <a:chExt cx="343200" cy="378600"/>
            </a:xfrm>
          </p:grpSpPr>
          <p:sp>
            <p:nvSpPr>
              <p:cNvPr id="391" name="Google Shape;391;p10"/>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3" name="Google Shape;393;p10"/>
            <p:cNvGrpSpPr/>
            <p:nvPr/>
          </p:nvGrpSpPr>
          <p:grpSpPr>
            <a:xfrm>
              <a:off x="625032" y="253444"/>
              <a:ext cx="69946" cy="699550"/>
              <a:chOff x="0" y="-47625"/>
              <a:chExt cx="31856" cy="318600"/>
            </a:xfrm>
          </p:grpSpPr>
          <p:sp>
            <p:nvSpPr>
              <p:cNvPr id="394" name="Google Shape;394;p10"/>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6" name="Google Shape;396;p10"/>
            <p:cNvGrpSpPr/>
            <p:nvPr/>
          </p:nvGrpSpPr>
          <p:grpSpPr>
            <a:xfrm rot="5400000">
              <a:off x="675978" y="305678"/>
              <a:ext cx="72520" cy="699550"/>
              <a:chOff x="0" y="-47625"/>
              <a:chExt cx="33028" cy="318600"/>
            </a:xfrm>
          </p:grpSpPr>
          <p:sp>
            <p:nvSpPr>
              <p:cNvPr id="397" name="Google Shape;397;p10"/>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99" name="Google Shape;399;p10"/>
          <p:cNvGrpSpPr/>
          <p:nvPr/>
        </p:nvGrpSpPr>
        <p:grpSpPr>
          <a:xfrm rot="10800000">
            <a:off x="8547898" y="480862"/>
            <a:ext cx="5851052" cy="1310243"/>
            <a:chOff x="2" y="-564"/>
            <a:chExt cx="7801403" cy="1746991"/>
          </a:xfrm>
        </p:grpSpPr>
        <p:grpSp>
          <p:nvGrpSpPr>
            <p:cNvPr id="400" name="Google Shape;400;p10"/>
            <p:cNvGrpSpPr/>
            <p:nvPr/>
          </p:nvGrpSpPr>
          <p:grpSpPr>
            <a:xfrm rot="10800000">
              <a:off x="5628043" y="1225496"/>
              <a:ext cx="2173362" cy="520931"/>
              <a:chOff x="0" y="-47625"/>
              <a:chExt cx="429306" cy="102900"/>
            </a:xfrm>
          </p:grpSpPr>
          <p:sp>
            <p:nvSpPr>
              <p:cNvPr id="401" name="Google Shape;401;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3" name="Google Shape;403;p10"/>
            <p:cNvGrpSpPr/>
            <p:nvPr/>
          </p:nvGrpSpPr>
          <p:grpSpPr>
            <a:xfrm rot="10800000">
              <a:off x="3056329" y="1225496"/>
              <a:ext cx="2173362" cy="520931"/>
              <a:chOff x="0" y="-47625"/>
              <a:chExt cx="429306" cy="102900"/>
            </a:xfrm>
          </p:grpSpPr>
          <p:sp>
            <p:nvSpPr>
              <p:cNvPr id="404" name="Google Shape;404;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6" name="Google Shape;406;p10"/>
            <p:cNvGrpSpPr/>
            <p:nvPr/>
          </p:nvGrpSpPr>
          <p:grpSpPr>
            <a:xfrm rot="10800000">
              <a:off x="4282710" y="409333"/>
              <a:ext cx="2173362" cy="520931"/>
              <a:chOff x="0" y="-47625"/>
              <a:chExt cx="429306" cy="102900"/>
            </a:xfrm>
          </p:grpSpPr>
          <p:sp>
            <p:nvSpPr>
              <p:cNvPr id="407" name="Google Shape;407;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9" name="Google Shape;409;p10"/>
            <p:cNvGrpSpPr/>
            <p:nvPr/>
          </p:nvGrpSpPr>
          <p:grpSpPr>
            <a:xfrm rot="10800000">
              <a:off x="1969648" y="420756"/>
              <a:ext cx="2173362" cy="520931"/>
              <a:chOff x="0" y="-47625"/>
              <a:chExt cx="429306" cy="102900"/>
            </a:xfrm>
          </p:grpSpPr>
          <p:sp>
            <p:nvSpPr>
              <p:cNvPr id="410" name="Google Shape;410;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12" name="Google Shape;412;p10"/>
            <p:cNvGrpSpPr/>
            <p:nvPr/>
          </p:nvGrpSpPr>
          <p:grpSpPr>
            <a:xfrm rot="10800000">
              <a:off x="1295727" y="1225496"/>
              <a:ext cx="1191034" cy="520931"/>
              <a:chOff x="0" y="-47625"/>
              <a:chExt cx="235266" cy="102900"/>
            </a:xfrm>
          </p:grpSpPr>
          <p:sp>
            <p:nvSpPr>
              <p:cNvPr id="413" name="Google Shape;413;p10"/>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15" name="Google Shape;415;p10"/>
            <p:cNvGrpSpPr/>
            <p:nvPr/>
          </p:nvGrpSpPr>
          <p:grpSpPr>
            <a:xfrm rot="10800000">
              <a:off x="2" y="420756"/>
              <a:ext cx="1191034" cy="520931"/>
              <a:chOff x="0" y="-47625"/>
              <a:chExt cx="235266" cy="102900"/>
            </a:xfrm>
          </p:grpSpPr>
          <p:sp>
            <p:nvSpPr>
              <p:cNvPr id="416" name="Google Shape;416;p10"/>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0"/>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18" name="Google Shape;418;p10"/>
            <p:cNvGrpSpPr/>
            <p:nvPr/>
          </p:nvGrpSpPr>
          <p:grpSpPr>
            <a:xfrm rot="10800000">
              <a:off x="6598555" y="420693"/>
              <a:ext cx="1202850" cy="498150"/>
              <a:chOff x="0" y="-47625"/>
              <a:chExt cx="237600" cy="98400"/>
            </a:xfrm>
          </p:grpSpPr>
          <p:sp>
            <p:nvSpPr>
              <p:cNvPr id="419" name="Google Shape;419;p10"/>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21" name="Google Shape;421;p10"/>
            <p:cNvGrpSpPr/>
            <p:nvPr/>
          </p:nvGrpSpPr>
          <p:grpSpPr>
            <a:xfrm rot="10800000">
              <a:off x="3423956" y="819231"/>
              <a:ext cx="4377448" cy="520931"/>
              <a:chOff x="0" y="-47625"/>
              <a:chExt cx="864681" cy="102900"/>
            </a:xfrm>
          </p:grpSpPr>
          <p:sp>
            <p:nvSpPr>
              <p:cNvPr id="422" name="Google Shape;422;p10"/>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24" name="Google Shape;424;p10"/>
            <p:cNvGrpSpPr/>
            <p:nvPr/>
          </p:nvGrpSpPr>
          <p:grpSpPr>
            <a:xfrm rot="10800000">
              <a:off x="3423956" y="-564"/>
              <a:ext cx="4377448" cy="520931"/>
              <a:chOff x="0" y="-47625"/>
              <a:chExt cx="864681" cy="102900"/>
            </a:xfrm>
          </p:grpSpPr>
          <p:sp>
            <p:nvSpPr>
              <p:cNvPr id="425" name="Google Shape;425;p10"/>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427" name="Google Shape;427;p10"/>
          <p:cNvGrpSpPr/>
          <p:nvPr/>
        </p:nvGrpSpPr>
        <p:grpSpPr>
          <a:xfrm rot="10800000">
            <a:off x="12023215" y="8251029"/>
            <a:ext cx="5851052" cy="1310243"/>
            <a:chOff x="2" y="-564"/>
            <a:chExt cx="7801403" cy="1746991"/>
          </a:xfrm>
        </p:grpSpPr>
        <p:grpSp>
          <p:nvGrpSpPr>
            <p:cNvPr id="428" name="Google Shape;428;p10"/>
            <p:cNvGrpSpPr/>
            <p:nvPr/>
          </p:nvGrpSpPr>
          <p:grpSpPr>
            <a:xfrm rot="10800000">
              <a:off x="5628043" y="1225496"/>
              <a:ext cx="2173362" cy="520931"/>
              <a:chOff x="0" y="-47625"/>
              <a:chExt cx="429306" cy="102900"/>
            </a:xfrm>
          </p:grpSpPr>
          <p:sp>
            <p:nvSpPr>
              <p:cNvPr id="429" name="Google Shape;429;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1" name="Google Shape;431;p10"/>
            <p:cNvGrpSpPr/>
            <p:nvPr/>
          </p:nvGrpSpPr>
          <p:grpSpPr>
            <a:xfrm rot="10800000">
              <a:off x="3056329" y="1225496"/>
              <a:ext cx="2173362" cy="520931"/>
              <a:chOff x="0" y="-47625"/>
              <a:chExt cx="429306" cy="102900"/>
            </a:xfrm>
          </p:grpSpPr>
          <p:sp>
            <p:nvSpPr>
              <p:cNvPr id="432" name="Google Shape;432;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4" name="Google Shape;434;p10"/>
            <p:cNvGrpSpPr/>
            <p:nvPr/>
          </p:nvGrpSpPr>
          <p:grpSpPr>
            <a:xfrm rot="10800000">
              <a:off x="4282710" y="409333"/>
              <a:ext cx="2173362" cy="520931"/>
              <a:chOff x="0" y="-47625"/>
              <a:chExt cx="429306" cy="102900"/>
            </a:xfrm>
          </p:grpSpPr>
          <p:sp>
            <p:nvSpPr>
              <p:cNvPr id="435" name="Google Shape;435;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7" name="Google Shape;437;p10"/>
            <p:cNvGrpSpPr/>
            <p:nvPr/>
          </p:nvGrpSpPr>
          <p:grpSpPr>
            <a:xfrm rot="10800000">
              <a:off x="1969648" y="420756"/>
              <a:ext cx="2173362" cy="520931"/>
              <a:chOff x="0" y="-47625"/>
              <a:chExt cx="429306" cy="102900"/>
            </a:xfrm>
          </p:grpSpPr>
          <p:sp>
            <p:nvSpPr>
              <p:cNvPr id="438" name="Google Shape;438;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0" name="Google Shape;440;p10"/>
            <p:cNvGrpSpPr/>
            <p:nvPr/>
          </p:nvGrpSpPr>
          <p:grpSpPr>
            <a:xfrm rot="10800000">
              <a:off x="1295727" y="1225496"/>
              <a:ext cx="1191034" cy="520931"/>
              <a:chOff x="0" y="-47625"/>
              <a:chExt cx="235266" cy="102900"/>
            </a:xfrm>
          </p:grpSpPr>
          <p:sp>
            <p:nvSpPr>
              <p:cNvPr id="441" name="Google Shape;441;p10"/>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3" name="Google Shape;443;p10"/>
            <p:cNvGrpSpPr/>
            <p:nvPr/>
          </p:nvGrpSpPr>
          <p:grpSpPr>
            <a:xfrm rot="10800000">
              <a:off x="2" y="420756"/>
              <a:ext cx="1191034" cy="520931"/>
              <a:chOff x="0" y="-47625"/>
              <a:chExt cx="235266" cy="102900"/>
            </a:xfrm>
          </p:grpSpPr>
          <p:sp>
            <p:nvSpPr>
              <p:cNvPr id="444" name="Google Shape;444;p10"/>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6" name="Google Shape;446;p10"/>
            <p:cNvGrpSpPr/>
            <p:nvPr/>
          </p:nvGrpSpPr>
          <p:grpSpPr>
            <a:xfrm rot="10800000">
              <a:off x="6598555" y="420693"/>
              <a:ext cx="1202850" cy="498150"/>
              <a:chOff x="0" y="-47625"/>
              <a:chExt cx="237600" cy="98400"/>
            </a:xfrm>
          </p:grpSpPr>
          <p:sp>
            <p:nvSpPr>
              <p:cNvPr id="447" name="Google Shape;447;p10"/>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9" name="Google Shape;449;p10"/>
            <p:cNvGrpSpPr/>
            <p:nvPr/>
          </p:nvGrpSpPr>
          <p:grpSpPr>
            <a:xfrm rot="10800000">
              <a:off x="3423956" y="819231"/>
              <a:ext cx="4377448" cy="520931"/>
              <a:chOff x="0" y="-47625"/>
              <a:chExt cx="864681" cy="102900"/>
            </a:xfrm>
          </p:grpSpPr>
          <p:sp>
            <p:nvSpPr>
              <p:cNvPr id="450" name="Google Shape;450;p10"/>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52" name="Google Shape;452;p10"/>
            <p:cNvGrpSpPr/>
            <p:nvPr/>
          </p:nvGrpSpPr>
          <p:grpSpPr>
            <a:xfrm rot="10800000">
              <a:off x="3423956" y="-564"/>
              <a:ext cx="4377448" cy="520931"/>
              <a:chOff x="0" y="-47625"/>
              <a:chExt cx="864681" cy="102900"/>
            </a:xfrm>
          </p:grpSpPr>
          <p:sp>
            <p:nvSpPr>
              <p:cNvPr id="453" name="Google Shape;453;p10"/>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150" y="1893900"/>
            <a:ext cx="16500000" cy="1143000"/>
          </a:xfrm>
          <a:prstGeom prst="rect">
            <a:avLst/>
          </a:prstGeom>
          <a:noFill/>
          <a:ln>
            <a:noFill/>
          </a:ln>
        </p:spPr>
        <p:txBody>
          <a:bodyPr spcFirstLastPara="1" wrap="square" lIns="91425" tIns="45700" rIns="91425" bIns="45700" anchor="ctr" anchorCtr="0">
            <a:normAutofit/>
          </a:bodyPr>
          <a:lstStyle>
            <a:lvl1pPr marR="0" lvl="0" rtl="0">
              <a:spcBef>
                <a:spcPts val="0"/>
              </a:spcBef>
              <a:spcAft>
                <a:spcPts val="0"/>
              </a:spcAft>
              <a:buClr>
                <a:srgbClr val="393A3F"/>
              </a:buClr>
              <a:buSzPts val="12500"/>
              <a:buFont typeface="Anton"/>
              <a:buNone/>
              <a:defRPr sz="12500" i="0" u="none" strike="noStrike" cap="none">
                <a:solidFill>
                  <a:srgbClr val="393A3F"/>
                </a:solidFill>
                <a:latin typeface="Anton"/>
                <a:ea typeface="Anton"/>
                <a:cs typeface="Anton"/>
                <a:sym typeface="Anto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172100" y="5060950"/>
            <a:ext cx="6927300" cy="2985000"/>
          </a:xfrm>
          <a:prstGeom prst="rect">
            <a:avLst/>
          </a:prstGeom>
          <a:noFill/>
          <a:ln>
            <a:noFill/>
          </a:ln>
        </p:spPr>
        <p:txBody>
          <a:bodyPr spcFirstLastPara="1" wrap="square" lIns="91425" tIns="45700" rIns="91425" bIns="45700" anchor="t" anchorCtr="0">
            <a:normAutofit/>
          </a:bodyPr>
          <a:lstStyle>
            <a:lvl1pPr marL="457200" marR="0" lvl="0" indent="-323850" algn="l" rtl="0">
              <a:spcBef>
                <a:spcPts val="64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1pPr>
            <a:lvl2pPr marL="914400" marR="0" lvl="1" indent="-323850" algn="l" rtl="0">
              <a:spcBef>
                <a:spcPts val="56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2pPr>
            <a:lvl3pPr marL="1371600" marR="0" lvl="2" indent="-323850" algn="l" rtl="0">
              <a:spcBef>
                <a:spcPts val="48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3pPr>
            <a:lvl4pPr marL="1828800" marR="0" lvl="3" indent="-323850" algn="l" rtl="0">
              <a:spcBef>
                <a:spcPts val="40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4pPr>
            <a:lvl5pPr marL="2286000" marR="0" lvl="4" indent="-323850" algn="l" rtl="0">
              <a:spcBef>
                <a:spcPts val="40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5pPr>
            <a:lvl6pPr marL="2743200" marR="0" lvl="5" indent="-323850" algn="l" rtl="0">
              <a:spcBef>
                <a:spcPts val="40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6pPr>
            <a:lvl7pPr marL="3200400" marR="0" lvl="6" indent="-323850" algn="l" rtl="0">
              <a:spcBef>
                <a:spcPts val="40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7pPr>
            <a:lvl8pPr marL="3657600" marR="0" lvl="7" indent="-323850" algn="l" rtl="0">
              <a:spcBef>
                <a:spcPts val="40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8pPr>
            <a:lvl9pPr marL="4114800" marR="0" lvl="8" indent="-323850" algn="l" rtl="0">
              <a:spcBef>
                <a:spcPts val="40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grpSp>
        <p:nvGrpSpPr>
          <p:cNvPr id="1809" name="Google Shape;1809;p29"/>
          <p:cNvGrpSpPr/>
          <p:nvPr/>
        </p:nvGrpSpPr>
        <p:grpSpPr>
          <a:xfrm rot="10800000">
            <a:off x="-664448" y="348799"/>
            <a:ext cx="5851054" cy="1309820"/>
            <a:chOff x="0" y="0"/>
            <a:chExt cx="7801405" cy="1746426"/>
          </a:xfrm>
        </p:grpSpPr>
        <p:grpSp>
          <p:nvGrpSpPr>
            <p:cNvPr id="1810" name="Google Shape;1810;p29"/>
            <p:cNvGrpSpPr/>
            <p:nvPr/>
          </p:nvGrpSpPr>
          <p:grpSpPr>
            <a:xfrm rot="10800000">
              <a:off x="5628042" y="1226060"/>
              <a:ext cx="2173363" cy="520366"/>
              <a:chOff x="0" y="-47625"/>
              <a:chExt cx="429306" cy="102789"/>
            </a:xfrm>
          </p:grpSpPr>
          <p:sp>
            <p:nvSpPr>
              <p:cNvPr id="1811" name="Google Shape;1811;p29"/>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9"/>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13" name="Google Shape;1813;p29"/>
            <p:cNvGrpSpPr/>
            <p:nvPr/>
          </p:nvGrpSpPr>
          <p:grpSpPr>
            <a:xfrm rot="10800000">
              <a:off x="3056328" y="1226060"/>
              <a:ext cx="2173363" cy="520366"/>
              <a:chOff x="0" y="-47625"/>
              <a:chExt cx="429306" cy="102789"/>
            </a:xfrm>
          </p:grpSpPr>
          <p:sp>
            <p:nvSpPr>
              <p:cNvPr id="1814" name="Google Shape;1814;p29"/>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9"/>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16" name="Google Shape;1816;p29"/>
            <p:cNvGrpSpPr/>
            <p:nvPr/>
          </p:nvGrpSpPr>
          <p:grpSpPr>
            <a:xfrm rot="10800000">
              <a:off x="4282709" y="409897"/>
              <a:ext cx="2173363" cy="520366"/>
              <a:chOff x="0" y="-47625"/>
              <a:chExt cx="429306" cy="102789"/>
            </a:xfrm>
          </p:grpSpPr>
          <p:sp>
            <p:nvSpPr>
              <p:cNvPr id="1817" name="Google Shape;1817;p29"/>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9"/>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19" name="Google Shape;1819;p29"/>
            <p:cNvGrpSpPr/>
            <p:nvPr/>
          </p:nvGrpSpPr>
          <p:grpSpPr>
            <a:xfrm rot="10800000">
              <a:off x="1969647" y="421320"/>
              <a:ext cx="2173363" cy="520366"/>
              <a:chOff x="0" y="-47625"/>
              <a:chExt cx="429306" cy="102789"/>
            </a:xfrm>
          </p:grpSpPr>
          <p:sp>
            <p:nvSpPr>
              <p:cNvPr id="1820" name="Google Shape;1820;p29"/>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9"/>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22" name="Google Shape;1822;p29"/>
            <p:cNvGrpSpPr/>
            <p:nvPr/>
          </p:nvGrpSpPr>
          <p:grpSpPr>
            <a:xfrm rot="10800000">
              <a:off x="1295725" y="1226060"/>
              <a:ext cx="1191036" cy="520366"/>
              <a:chOff x="0" y="-47625"/>
              <a:chExt cx="235266" cy="102789"/>
            </a:xfrm>
          </p:grpSpPr>
          <p:sp>
            <p:nvSpPr>
              <p:cNvPr id="1823" name="Google Shape;1823;p29"/>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9"/>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25" name="Google Shape;1825;p29"/>
            <p:cNvGrpSpPr/>
            <p:nvPr/>
          </p:nvGrpSpPr>
          <p:grpSpPr>
            <a:xfrm rot="10800000">
              <a:off x="0" y="421320"/>
              <a:ext cx="1191036" cy="520366"/>
              <a:chOff x="0" y="-47625"/>
              <a:chExt cx="235266" cy="102789"/>
            </a:xfrm>
          </p:grpSpPr>
          <p:sp>
            <p:nvSpPr>
              <p:cNvPr id="1826" name="Google Shape;1826;p29"/>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9"/>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28" name="Google Shape;1828;p29"/>
            <p:cNvGrpSpPr/>
            <p:nvPr/>
          </p:nvGrpSpPr>
          <p:grpSpPr>
            <a:xfrm rot="10800000">
              <a:off x="6598946" y="421320"/>
              <a:ext cx="1202459" cy="497523"/>
              <a:chOff x="0" y="-47625"/>
              <a:chExt cx="237523" cy="98276"/>
            </a:xfrm>
          </p:grpSpPr>
          <p:sp>
            <p:nvSpPr>
              <p:cNvPr id="1829" name="Google Shape;1829;p29"/>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9"/>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31" name="Google Shape;1831;p29"/>
            <p:cNvGrpSpPr/>
            <p:nvPr/>
          </p:nvGrpSpPr>
          <p:grpSpPr>
            <a:xfrm rot="10800000">
              <a:off x="3423955" y="819795"/>
              <a:ext cx="4377449" cy="520366"/>
              <a:chOff x="0" y="-47625"/>
              <a:chExt cx="864681" cy="102789"/>
            </a:xfrm>
          </p:grpSpPr>
          <p:sp>
            <p:nvSpPr>
              <p:cNvPr id="1832" name="Google Shape;1832;p29"/>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9"/>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34" name="Google Shape;1834;p29"/>
            <p:cNvGrpSpPr/>
            <p:nvPr/>
          </p:nvGrpSpPr>
          <p:grpSpPr>
            <a:xfrm rot="10800000">
              <a:off x="3423955" y="0"/>
              <a:ext cx="4377449" cy="520366"/>
              <a:chOff x="0" y="-47625"/>
              <a:chExt cx="864681" cy="102789"/>
            </a:xfrm>
          </p:grpSpPr>
          <p:sp>
            <p:nvSpPr>
              <p:cNvPr id="1835" name="Google Shape;1835;p29"/>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9"/>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837" name="Google Shape;1837;p29"/>
          <p:cNvGrpSpPr/>
          <p:nvPr/>
        </p:nvGrpSpPr>
        <p:grpSpPr>
          <a:xfrm rot="2821008">
            <a:off x="16959926" y="165868"/>
            <a:ext cx="1057412" cy="1194325"/>
            <a:chOff x="-95788" y="-89271"/>
            <a:chExt cx="1409883" cy="1592433"/>
          </a:xfrm>
        </p:grpSpPr>
        <p:grpSp>
          <p:nvGrpSpPr>
            <p:cNvPr id="1838" name="Google Shape;1838;p29"/>
            <p:cNvGrpSpPr/>
            <p:nvPr/>
          </p:nvGrpSpPr>
          <p:grpSpPr>
            <a:xfrm rot="-2821008">
              <a:off x="134749" y="283003"/>
              <a:ext cx="943438" cy="1040647"/>
              <a:chOff x="0" y="-47625"/>
              <a:chExt cx="343153" cy="378511"/>
            </a:xfrm>
          </p:grpSpPr>
          <p:sp>
            <p:nvSpPr>
              <p:cNvPr id="1839" name="Google Shape;1839;p29"/>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9"/>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41" name="Google Shape;1841;p29"/>
            <p:cNvGrpSpPr/>
            <p:nvPr/>
          </p:nvGrpSpPr>
          <p:grpSpPr>
            <a:xfrm rot="-2821008">
              <a:off x="140122" y="90242"/>
              <a:ext cx="943438" cy="1040647"/>
              <a:chOff x="0" y="-47625"/>
              <a:chExt cx="343153" cy="378511"/>
            </a:xfrm>
          </p:grpSpPr>
          <p:sp>
            <p:nvSpPr>
              <p:cNvPr id="1842" name="Google Shape;1842;p29"/>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9"/>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44" name="Google Shape;1844;p29"/>
            <p:cNvGrpSpPr/>
            <p:nvPr/>
          </p:nvGrpSpPr>
          <p:grpSpPr>
            <a:xfrm>
              <a:off x="625032" y="253446"/>
              <a:ext cx="69946" cy="699445"/>
              <a:chOff x="0" y="-47625"/>
              <a:chExt cx="31856" cy="318558"/>
            </a:xfrm>
          </p:grpSpPr>
          <p:sp>
            <p:nvSpPr>
              <p:cNvPr id="1845" name="Google Shape;1845;p29"/>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9"/>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47" name="Google Shape;1847;p29"/>
            <p:cNvGrpSpPr/>
            <p:nvPr/>
          </p:nvGrpSpPr>
          <p:grpSpPr>
            <a:xfrm rot="5400000">
              <a:off x="676029" y="305730"/>
              <a:ext cx="72519" cy="699445"/>
              <a:chOff x="0" y="-47625"/>
              <a:chExt cx="33028" cy="318558"/>
            </a:xfrm>
          </p:grpSpPr>
          <p:sp>
            <p:nvSpPr>
              <p:cNvPr id="1848" name="Google Shape;1848;p29"/>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9"/>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3" name="Rectangle 3"/>
          <p:cNvSpPr>
            <a:spLocks noChangeArrowheads="1"/>
          </p:cNvSpPr>
          <p:nvPr/>
        </p:nvSpPr>
        <p:spPr bwMode="auto">
          <a:xfrm>
            <a:off x="3572868" y="3824971"/>
            <a:ext cx="9905276"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800" b="1" dirty="0">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800" b="1" dirty="0">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800" b="1" dirty="0">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Department of Information Science &amp; Engineering</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MINI PROJECT SYNOPSIS</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ON</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rPr>
              <a:t>“R.I.K(Retailer Insights using KNN classification)”</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BACHELOR OF ENGINEERING</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IN</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79646"/>
                </a:solidFill>
                <a:effectLst/>
                <a:latin typeface="Arial" panose="020B0604020202020204" pitchFamily="34" charset="0"/>
                <a:ea typeface="Times New Roman" panose="02020603050405020304" pitchFamily="18" charset="0"/>
              </a:rPr>
              <a:t>INFORMATION SCIENCE AND ENGINEERING</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2023-2024</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SUBMITTED BY</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ADITYA G [USN: 1DA21IS004]</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YASH SANJAY KAROGAL [USN: 1DA21IS059]</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pic>
        <p:nvPicPr>
          <p:cNvPr id="52" name="image1.png" descr="https://lh6.googleusercontent.com/ErLkNpVA8rvpIG4ocziPyQ4nkwm1c9TAAO3DtA0fIWr3XZZVqcMx_2KdazpBPwiRs2UsyNLrz1rReNL_J6eGQzhgpQDd7SnNx2XnC4dBv5X4k-4AN4L7zxN1nx0ja2ft_GqX4hjD"/>
          <p:cNvPicPr/>
          <p:nvPr/>
        </p:nvPicPr>
        <p:blipFill>
          <a:blip r:embed="rId3"/>
          <a:srcRect/>
          <a:stretch>
            <a:fillRect/>
          </a:stretch>
        </p:blipFill>
        <p:spPr>
          <a:xfrm>
            <a:off x="6871490" y="2788920"/>
            <a:ext cx="3308032" cy="2703195"/>
          </a:xfrm>
          <a:prstGeom prst="rect">
            <a:avLst/>
          </a:prstGeom>
          <a:ln/>
        </p:spPr>
      </p:pic>
      <p:sp>
        <p:nvSpPr>
          <p:cNvPr id="4" name="Rectangle 3"/>
          <p:cNvSpPr/>
          <p:nvPr/>
        </p:nvSpPr>
        <p:spPr>
          <a:xfrm>
            <a:off x="3181041" y="547415"/>
            <a:ext cx="11234985" cy="2170851"/>
          </a:xfrm>
          <a:prstGeom prst="rect">
            <a:avLst/>
          </a:prstGeom>
        </p:spPr>
        <p:txBody>
          <a:bodyPr wrap="square">
            <a:spAutoFit/>
          </a:bodyPr>
          <a:lstStyle/>
          <a:p>
            <a:pPr marR="27305" algn="ctr">
              <a:lnSpc>
                <a:spcPct val="115000"/>
              </a:lnSpc>
              <a:spcBef>
                <a:spcPts val="240"/>
              </a:spcBef>
            </a:pPr>
            <a:r>
              <a:rPr lang="en-US" sz="3600" b="1" dirty="0">
                <a:solidFill>
                  <a:srgbClr val="548DD4"/>
                </a:solidFill>
                <a:latin typeface="Times New Roman" panose="02020603050405020304" pitchFamily="18" charset="0"/>
                <a:ea typeface="Times New Roman" panose="02020603050405020304" pitchFamily="18" charset="0"/>
              </a:rPr>
              <a:t>DR. AMBEDKAR INSTITUTE OF TECHNOLOGY</a:t>
            </a:r>
            <a:endParaRPr lang="en-US" sz="1800" dirty="0">
              <a:latin typeface="Arial" panose="020B0604020202020204" pitchFamily="34" charset="0"/>
              <a:ea typeface="Arial" panose="020B0604020202020204" pitchFamily="34" charset="0"/>
            </a:endParaRPr>
          </a:p>
          <a:p>
            <a:pPr marR="27305" algn="ctr">
              <a:lnSpc>
                <a:spcPct val="115000"/>
              </a:lnSpc>
              <a:spcBef>
                <a:spcPts val="240"/>
              </a:spcBef>
            </a:pPr>
            <a:r>
              <a:rPr lang="en-US" sz="2000" dirty="0">
                <a:latin typeface="Times New Roman" panose="02020603050405020304" pitchFamily="18" charset="0"/>
                <a:ea typeface="Times New Roman" panose="02020603050405020304" pitchFamily="18" charset="0"/>
              </a:rPr>
              <a:t> </a:t>
            </a:r>
            <a:endParaRPr lang="en-US" sz="1800" dirty="0">
              <a:latin typeface="Arial" panose="020B0604020202020204" pitchFamily="34" charset="0"/>
              <a:ea typeface="Arial" panose="020B0604020202020204" pitchFamily="34" charset="0"/>
            </a:endParaRPr>
          </a:p>
          <a:p>
            <a:pPr algn="ctr">
              <a:lnSpc>
                <a:spcPct val="115000"/>
              </a:lnSpc>
            </a:pPr>
            <a:r>
              <a:rPr lang="en-US" sz="2000" b="1" dirty="0">
                <a:solidFill>
                  <a:srgbClr val="FF0000"/>
                </a:solidFill>
                <a:latin typeface="Times New Roman" panose="02020603050405020304" pitchFamily="18" charset="0"/>
                <a:ea typeface="Times New Roman" panose="02020603050405020304" pitchFamily="18" charset="0"/>
              </a:rPr>
              <a:t>(An Autonomous Institution, Affiliated to VTU, Belgaum and</a:t>
            </a:r>
            <a:endParaRPr lang="en-US" sz="1800" dirty="0">
              <a:latin typeface="Arial" panose="020B0604020202020204" pitchFamily="34" charset="0"/>
              <a:ea typeface="Arial" panose="020B0604020202020204" pitchFamily="34" charset="0"/>
            </a:endParaRPr>
          </a:p>
          <a:p>
            <a:pPr algn="ctr">
              <a:lnSpc>
                <a:spcPct val="115000"/>
              </a:lnSpc>
            </a:pPr>
            <a:r>
              <a:rPr lang="en-US" sz="2000" b="1" dirty="0">
                <a:solidFill>
                  <a:srgbClr val="FF0000"/>
                </a:solidFill>
                <a:latin typeface="Times New Roman" panose="02020603050405020304" pitchFamily="18" charset="0"/>
                <a:ea typeface="Times New Roman" panose="02020603050405020304" pitchFamily="18" charset="0"/>
              </a:rPr>
              <a:t>Aided by Government of Karnataka)</a:t>
            </a:r>
            <a:endParaRPr lang="en-US" sz="1800" dirty="0">
              <a:latin typeface="Arial" panose="020B0604020202020204" pitchFamily="34" charset="0"/>
              <a:ea typeface="Arial" panose="020B0604020202020204" pitchFamily="34" charset="0"/>
            </a:endParaRPr>
          </a:p>
          <a:p>
            <a:pPr algn="ctr">
              <a:lnSpc>
                <a:spcPct val="115000"/>
              </a:lnSpc>
            </a:pPr>
            <a:r>
              <a:rPr lang="en-US" sz="2000" b="1" dirty="0">
                <a:latin typeface="Times New Roman" panose="02020603050405020304" pitchFamily="18" charset="0"/>
                <a:ea typeface="Times New Roman" panose="02020603050405020304" pitchFamily="18" charset="0"/>
              </a:rPr>
              <a:t>Near </a:t>
            </a:r>
            <a:r>
              <a:rPr lang="en-US" sz="2000" b="1" dirty="0" err="1">
                <a:latin typeface="Times New Roman" panose="02020603050405020304" pitchFamily="18" charset="0"/>
                <a:ea typeface="Times New Roman" panose="02020603050405020304" pitchFamily="18" charset="0"/>
              </a:rPr>
              <a:t>Jnana</a:t>
            </a:r>
            <a:r>
              <a:rPr lang="en-US" sz="2000" b="1" dirty="0">
                <a:latin typeface="Times New Roman" panose="02020603050405020304" pitchFamily="18" charset="0"/>
                <a:ea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rPr>
              <a:t>Bharathi</a:t>
            </a:r>
            <a:r>
              <a:rPr lang="en-US" sz="2000" b="1" dirty="0">
                <a:latin typeface="Times New Roman" panose="02020603050405020304" pitchFamily="18" charset="0"/>
                <a:ea typeface="Times New Roman" panose="02020603050405020304" pitchFamily="18" charset="0"/>
              </a:rPr>
              <a:t> Campus, Bangalore-560056</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052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1872741" y="155930"/>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 name="Group 2"/>
          <p:cNvGrpSpPr/>
          <p:nvPr/>
        </p:nvGrpSpPr>
        <p:grpSpPr>
          <a:xfrm>
            <a:off x="4831156" y="44737"/>
            <a:ext cx="12158532" cy="1772793"/>
            <a:chOff x="1028700" y="2253304"/>
            <a:chExt cx="12158532" cy="1772793"/>
          </a:xfrm>
        </p:grpSpPr>
        <p:sp>
          <p:nvSpPr>
            <p:cNvPr id="705" name="Google Shape;705;p13"/>
            <p:cNvSpPr txBox="1"/>
            <p:nvPr/>
          </p:nvSpPr>
          <p:spPr>
            <a:xfrm>
              <a:off x="3692541" y="2253304"/>
              <a:ext cx="9494691" cy="17727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600" dirty="0" smtClean="0">
                  <a:solidFill>
                    <a:srgbClr val="393A3F"/>
                  </a:solidFill>
                  <a:latin typeface="Anton"/>
                  <a:sym typeface="Anton"/>
                </a:rPr>
                <a:t>Product </a:t>
              </a:r>
              <a:r>
                <a:rPr lang="en-US" sz="9600" dirty="0">
                  <a:solidFill>
                    <a:srgbClr val="393A3F"/>
                  </a:solidFill>
                  <a:latin typeface="Anton"/>
                  <a:sym typeface="Anton"/>
                </a:rPr>
                <a:t>R</a:t>
              </a:r>
              <a:r>
                <a:rPr lang="en-US" sz="9600" dirty="0" smtClean="0">
                  <a:solidFill>
                    <a:srgbClr val="393A3F"/>
                  </a:solidFill>
                  <a:latin typeface="Anton"/>
                  <a:sym typeface="Anton"/>
                </a:rPr>
                <a:t>eview</a:t>
              </a:r>
              <a:endParaRPr sz="1100" dirty="0"/>
            </a:p>
          </p:txBody>
        </p:sp>
        <p:grpSp>
          <p:nvGrpSpPr>
            <p:cNvPr id="2" name="Group 1"/>
            <p:cNvGrpSpPr/>
            <p:nvPr/>
          </p:nvGrpSpPr>
          <p:grpSpPr>
            <a:xfrm>
              <a:off x="1028700" y="2266533"/>
              <a:ext cx="2175140" cy="1549812"/>
              <a:chOff x="1028700" y="2266533"/>
              <a:chExt cx="2175140" cy="1549812"/>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083487" y="2266533"/>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06" name="Google Shape;706;p13"/>
              <p:cNvSpPr txBox="1"/>
              <p:nvPr/>
            </p:nvSpPr>
            <p:spPr>
              <a:xfrm>
                <a:off x="1717979" y="2362485"/>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smtClean="0">
                    <a:solidFill>
                      <a:srgbClr val="FFFFFF"/>
                    </a:solidFill>
                    <a:latin typeface="Anton"/>
                    <a:ea typeface="Anton"/>
                    <a:cs typeface="Anton"/>
                    <a:sym typeface="Anton"/>
                  </a:rPr>
                  <a:t>03</a:t>
                </a:r>
                <a:endParaRPr dirty="0"/>
              </a:p>
            </p:txBody>
          </p:sp>
        </p:grpSp>
      </p:grpSp>
      <p:pic>
        <p:nvPicPr>
          <p:cNvPr id="614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213" y="3184338"/>
            <a:ext cx="13716832" cy="634479"/>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5000" y="4249658"/>
            <a:ext cx="4467771" cy="54494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027226" y="2359630"/>
            <a:ext cx="117984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05238"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3805238"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3805238"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3805238"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3805238"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3805238"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3805238"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3805238"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38052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3805238" algn="l"/>
              </a:tabLst>
            </a:pPr>
            <a:r>
              <a:rPr kumimoji="0" lang="en-US" sz="2800" b="0" i="0" u="none" strike="noStrike" cap="none" normalizeH="0" baseline="0" dirty="0" smtClean="0">
                <a:ln>
                  <a:noFill/>
                </a:ln>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In the train and test split we are taking 80- 20 split for improving accuracy </a:t>
            </a:r>
            <a:endParaRPr kumimoji="0" lang="en-US" sz="2800" b="0" i="0" u="none" strike="noStrike" cap="none" normalizeH="0" baseline="0" dirty="0" smtClean="0">
              <a:ln>
                <a:noFill/>
              </a:ln>
              <a:solidFill>
                <a:schemeClr val="tx1"/>
              </a:solidFill>
              <a:effectLst/>
            </a:endParaRPr>
          </a:p>
        </p:txBody>
      </p:sp>
      <p:sp>
        <p:nvSpPr>
          <p:cNvPr id="6" name="Rectangle 4"/>
          <p:cNvSpPr>
            <a:spLocks noChangeArrowheads="1"/>
          </p:cNvSpPr>
          <p:nvPr/>
        </p:nvSpPr>
        <p:spPr bwMode="auto">
          <a:xfrm>
            <a:off x="2855776" y="421321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2855776" y="686116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2442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1872741" y="155930"/>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 name="Group 2"/>
          <p:cNvGrpSpPr/>
          <p:nvPr/>
        </p:nvGrpSpPr>
        <p:grpSpPr>
          <a:xfrm>
            <a:off x="4831156" y="44737"/>
            <a:ext cx="12158532" cy="1772793"/>
            <a:chOff x="1028700" y="2253304"/>
            <a:chExt cx="12158532" cy="1772793"/>
          </a:xfrm>
        </p:grpSpPr>
        <p:sp>
          <p:nvSpPr>
            <p:cNvPr id="705" name="Google Shape;705;p13"/>
            <p:cNvSpPr txBox="1"/>
            <p:nvPr/>
          </p:nvSpPr>
          <p:spPr>
            <a:xfrm>
              <a:off x="3692541" y="2253304"/>
              <a:ext cx="9494691" cy="17727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600" dirty="0" smtClean="0">
                  <a:solidFill>
                    <a:srgbClr val="393A3F"/>
                  </a:solidFill>
                  <a:latin typeface="Anton"/>
                  <a:sym typeface="Anton"/>
                </a:rPr>
                <a:t>Product </a:t>
              </a:r>
              <a:r>
                <a:rPr lang="en-US" sz="9600" dirty="0">
                  <a:solidFill>
                    <a:srgbClr val="393A3F"/>
                  </a:solidFill>
                  <a:latin typeface="Anton"/>
                  <a:sym typeface="Anton"/>
                </a:rPr>
                <a:t>R</a:t>
              </a:r>
              <a:r>
                <a:rPr lang="en-US" sz="9600" dirty="0" smtClean="0">
                  <a:solidFill>
                    <a:srgbClr val="393A3F"/>
                  </a:solidFill>
                  <a:latin typeface="Anton"/>
                  <a:sym typeface="Anton"/>
                </a:rPr>
                <a:t>eview</a:t>
              </a:r>
              <a:endParaRPr sz="1100" dirty="0"/>
            </a:p>
          </p:txBody>
        </p:sp>
        <p:grpSp>
          <p:nvGrpSpPr>
            <p:cNvPr id="2" name="Group 1"/>
            <p:cNvGrpSpPr/>
            <p:nvPr/>
          </p:nvGrpSpPr>
          <p:grpSpPr>
            <a:xfrm>
              <a:off x="1028700" y="2266533"/>
              <a:ext cx="2175140" cy="1549812"/>
              <a:chOff x="1028700" y="2266533"/>
              <a:chExt cx="2175140" cy="1549812"/>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083487" y="2266533"/>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06" name="Google Shape;706;p13"/>
              <p:cNvSpPr txBox="1"/>
              <p:nvPr/>
            </p:nvSpPr>
            <p:spPr>
              <a:xfrm>
                <a:off x="1717979" y="2362485"/>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smtClean="0">
                    <a:solidFill>
                      <a:srgbClr val="FFFFFF"/>
                    </a:solidFill>
                    <a:latin typeface="Anton"/>
                    <a:ea typeface="Anton"/>
                    <a:cs typeface="Anton"/>
                    <a:sym typeface="Anton"/>
                  </a:rPr>
                  <a:t>03</a:t>
                </a:r>
                <a:endParaRPr dirty="0"/>
              </a:p>
            </p:txBody>
          </p:sp>
        </p:grpSp>
      </p:grpSp>
      <p:pic>
        <p:nvPicPr>
          <p:cNvPr id="40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902" y="2816981"/>
            <a:ext cx="7505267" cy="4474294"/>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7966" y="2863338"/>
            <a:ext cx="8303842" cy="2588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848652" y="1897437"/>
            <a:ext cx="7311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Using KNN algorithm to train the model</a:t>
            </a:r>
            <a:endParaRPr kumimoji="0" lang="en-US" sz="3200" b="0" i="0" u="none" strike="noStrike" cap="none" normalizeH="0" baseline="0" dirty="0" smtClean="0">
              <a:ln>
                <a:noFill/>
              </a:ln>
              <a:solidFill>
                <a:schemeClr val="tx1"/>
              </a:solidFill>
              <a:effectLst/>
            </a:endParaRPr>
          </a:p>
        </p:txBody>
      </p:sp>
      <p:sp>
        <p:nvSpPr>
          <p:cNvPr id="5" name="Rectangle 4"/>
          <p:cNvSpPr>
            <a:spLocks noChangeArrowheads="1"/>
          </p:cNvSpPr>
          <p:nvPr/>
        </p:nvSpPr>
        <p:spPr bwMode="auto">
          <a:xfrm>
            <a:off x="4333011" y="7358819"/>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11580034" y="6202744"/>
            <a:ext cx="311342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Accuracy of 76.5%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282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1872741" y="155930"/>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 name="Group 2"/>
          <p:cNvGrpSpPr/>
          <p:nvPr/>
        </p:nvGrpSpPr>
        <p:grpSpPr>
          <a:xfrm>
            <a:off x="4831156" y="44737"/>
            <a:ext cx="12158532" cy="1772793"/>
            <a:chOff x="1028700" y="2253304"/>
            <a:chExt cx="12158532" cy="1772793"/>
          </a:xfrm>
        </p:grpSpPr>
        <p:sp>
          <p:nvSpPr>
            <p:cNvPr id="705" name="Google Shape;705;p13"/>
            <p:cNvSpPr txBox="1"/>
            <p:nvPr/>
          </p:nvSpPr>
          <p:spPr>
            <a:xfrm>
              <a:off x="3692541" y="2253304"/>
              <a:ext cx="9494691" cy="17727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600" dirty="0" smtClean="0">
                  <a:solidFill>
                    <a:srgbClr val="393A3F"/>
                  </a:solidFill>
                  <a:latin typeface="Anton"/>
                  <a:sym typeface="Anton"/>
                </a:rPr>
                <a:t>Product </a:t>
              </a:r>
              <a:r>
                <a:rPr lang="en-US" sz="9600" dirty="0">
                  <a:solidFill>
                    <a:srgbClr val="393A3F"/>
                  </a:solidFill>
                  <a:latin typeface="Anton"/>
                  <a:sym typeface="Anton"/>
                </a:rPr>
                <a:t>R</a:t>
              </a:r>
              <a:r>
                <a:rPr lang="en-US" sz="9600" dirty="0" smtClean="0">
                  <a:solidFill>
                    <a:srgbClr val="393A3F"/>
                  </a:solidFill>
                  <a:latin typeface="Anton"/>
                  <a:sym typeface="Anton"/>
                </a:rPr>
                <a:t>eview</a:t>
              </a:r>
              <a:endParaRPr sz="1100" dirty="0"/>
            </a:p>
          </p:txBody>
        </p:sp>
        <p:grpSp>
          <p:nvGrpSpPr>
            <p:cNvPr id="2" name="Group 1"/>
            <p:cNvGrpSpPr/>
            <p:nvPr/>
          </p:nvGrpSpPr>
          <p:grpSpPr>
            <a:xfrm>
              <a:off x="1028700" y="2266533"/>
              <a:ext cx="2175140" cy="1549812"/>
              <a:chOff x="1028700" y="2266533"/>
              <a:chExt cx="2175140" cy="1549812"/>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083487" y="2266533"/>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06" name="Google Shape;706;p13"/>
              <p:cNvSpPr txBox="1"/>
              <p:nvPr/>
            </p:nvSpPr>
            <p:spPr>
              <a:xfrm>
                <a:off x="1717979" y="2362485"/>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smtClean="0">
                    <a:solidFill>
                      <a:srgbClr val="FFFFFF"/>
                    </a:solidFill>
                    <a:latin typeface="Anton"/>
                    <a:ea typeface="Anton"/>
                    <a:cs typeface="Anton"/>
                    <a:sym typeface="Anton"/>
                  </a:rPr>
                  <a:t>03</a:t>
                </a:r>
                <a:endParaRPr dirty="0"/>
              </a:p>
            </p:txBody>
          </p:sp>
        </p:grpSp>
      </p:grpSp>
      <p:pic>
        <p:nvPicPr>
          <p:cNvPr id="819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261" y="3298220"/>
            <a:ext cx="8943395" cy="240286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261" y="5921381"/>
            <a:ext cx="9031660" cy="1430758"/>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1260" y="7352139"/>
            <a:ext cx="9308717" cy="19677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1248811" y="2321682"/>
            <a:ext cx="155109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Storing the trained model using pickle so we can use it in any environment which is compatible with can run python</a:t>
            </a:r>
            <a:endParaRPr kumimoji="0" lang="en-US" sz="2400" b="0" i="0" u="none" strike="noStrike" cap="none" normalizeH="0" baseline="0" dirty="0" smtClean="0">
              <a:ln>
                <a:noFill/>
              </a:ln>
              <a:solidFill>
                <a:schemeClr val="tx1"/>
              </a:solidFill>
              <a:effectLst/>
            </a:endParaRPr>
          </a:p>
        </p:txBody>
      </p:sp>
      <p:sp>
        <p:nvSpPr>
          <p:cNvPr id="5" name="Rectangle 5"/>
          <p:cNvSpPr>
            <a:spLocks noChangeArrowheads="1"/>
          </p:cNvSpPr>
          <p:nvPr/>
        </p:nvSpPr>
        <p:spPr bwMode="auto">
          <a:xfrm>
            <a:off x="3562350" y="513972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3562350" y="595252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p:cNvSpPr>
            <a:spLocks noChangeArrowheads="1"/>
          </p:cNvSpPr>
          <p:nvPr/>
        </p:nvSpPr>
        <p:spPr bwMode="auto">
          <a:xfrm>
            <a:off x="3562350" y="747017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5225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1872741" y="155930"/>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 name="Group 2"/>
          <p:cNvGrpSpPr/>
          <p:nvPr/>
        </p:nvGrpSpPr>
        <p:grpSpPr>
          <a:xfrm>
            <a:off x="4831156" y="44737"/>
            <a:ext cx="12158532" cy="1772793"/>
            <a:chOff x="1028700" y="2253304"/>
            <a:chExt cx="12158532" cy="1772793"/>
          </a:xfrm>
        </p:grpSpPr>
        <p:sp>
          <p:nvSpPr>
            <p:cNvPr id="705" name="Google Shape;705;p13"/>
            <p:cNvSpPr txBox="1"/>
            <p:nvPr/>
          </p:nvSpPr>
          <p:spPr>
            <a:xfrm>
              <a:off x="3692541" y="2253304"/>
              <a:ext cx="9494691" cy="17727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600" dirty="0" smtClean="0">
                  <a:solidFill>
                    <a:srgbClr val="393A3F"/>
                  </a:solidFill>
                  <a:latin typeface="Anton"/>
                  <a:sym typeface="Anton"/>
                </a:rPr>
                <a:t>Product </a:t>
              </a:r>
              <a:r>
                <a:rPr lang="en-US" sz="9600" dirty="0">
                  <a:solidFill>
                    <a:srgbClr val="393A3F"/>
                  </a:solidFill>
                  <a:latin typeface="Anton"/>
                  <a:sym typeface="Anton"/>
                </a:rPr>
                <a:t>R</a:t>
              </a:r>
              <a:r>
                <a:rPr lang="en-US" sz="9600" dirty="0" smtClean="0">
                  <a:solidFill>
                    <a:srgbClr val="393A3F"/>
                  </a:solidFill>
                  <a:latin typeface="Anton"/>
                  <a:sym typeface="Anton"/>
                </a:rPr>
                <a:t>eview</a:t>
              </a:r>
              <a:endParaRPr sz="1100" dirty="0"/>
            </a:p>
          </p:txBody>
        </p:sp>
        <p:grpSp>
          <p:nvGrpSpPr>
            <p:cNvPr id="2" name="Group 1"/>
            <p:cNvGrpSpPr/>
            <p:nvPr/>
          </p:nvGrpSpPr>
          <p:grpSpPr>
            <a:xfrm>
              <a:off x="1028700" y="2266533"/>
              <a:ext cx="2175140" cy="1549812"/>
              <a:chOff x="1028700" y="2266533"/>
              <a:chExt cx="2175140" cy="1549812"/>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083487" y="2266533"/>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06" name="Google Shape;706;p13"/>
              <p:cNvSpPr txBox="1"/>
              <p:nvPr/>
            </p:nvSpPr>
            <p:spPr>
              <a:xfrm>
                <a:off x="1717979" y="2362485"/>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smtClean="0">
                    <a:solidFill>
                      <a:srgbClr val="FFFFFF"/>
                    </a:solidFill>
                    <a:latin typeface="Anton"/>
                    <a:ea typeface="Anton"/>
                    <a:cs typeface="Anton"/>
                    <a:sym typeface="Anton"/>
                  </a:rPr>
                  <a:t>03</a:t>
                </a:r>
                <a:endParaRPr dirty="0"/>
              </a:p>
            </p:txBody>
          </p:sp>
        </p:grpSp>
      </p:grpSp>
      <p:pic>
        <p:nvPicPr>
          <p:cNvPr id="717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032" y="2019756"/>
            <a:ext cx="7527726" cy="5815706"/>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0345" y="3745549"/>
            <a:ext cx="9116331" cy="16748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978312" y="2050344"/>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a:spLocks noChangeArrowheads="1"/>
          </p:cNvSpPr>
          <p:nvPr/>
        </p:nvSpPr>
        <p:spPr bwMode="auto">
          <a:xfrm>
            <a:off x="9781993" y="2073810"/>
            <a:ext cx="689804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 we will understand the demand of the product </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9598457" y="6246559"/>
            <a:ext cx="64283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people will not buy and 3 people will buy</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90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138275" y="2129290"/>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503083" y="429189"/>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704" name="Google Shape;704;p13"/>
          <p:cNvSpPr/>
          <p:nvPr/>
        </p:nvSpPr>
        <p:spPr>
          <a:xfrm>
            <a:off x="12591252" y="1558183"/>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sp>
      <p:sp>
        <p:nvSpPr>
          <p:cNvPr id="705" name="Google Shape;705;p13"/>
          <p:cNvSpPr txBox="1"/>
          <p:nvPr/>
        </p:nvSpPr>
        <p:spPr>
          <a:xfrm>
            <a:off x="2795329" y="4582138"/>
            <a:ext cx="10387969" cy="230832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500" dirty="0" smtClean="0">
                <a:solidFill>
                  <a:srgbClr val="393A3F"/>
                </a:solidFill>
                <a:latin typeface="Anton"/>
                <a:sym typeface="Anton"/>
              </a:rPr>
              <a:t>POSSIBILITIES</a:t>
            </a:r>
            <a:endParaRPr lang="en-US" dirty="0"/>
          </a:p>
        </p:txBody>
      </p:sp>
      <p:sp>
        <p:nvSpPr>
          <p:cNvPr id="706" name="Google Shape;706;p13"/>
          <p:cNvSpPr txBox="1"/>
          <p:nvPr/>
        </p:nvSpPr>
        <p:spPr>
          <a:xfrm>
            <a:off x="1717979" y="2362485"/>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smtClean="0">
                <a:solidFill>
                  <a:srgbClr val="FFFFFF"/>
                </a:solidFill>
                <a:latin typeface="Anton"/>
                <a:ea typeface="Anton"/>
                <a:cs typeface="Anton"/>
                <a:sym typeface="Anton"/>
              </a:rPr>
              <a:t>04</a:t>
            </a:r>
            <a:endParaRPr dirty="0"/>
          </a:p>
        </p:txBody>
      </p:sp>
      <p:pic>
        <p:nvPicPr>
          <p:cNvPr id="708" name="Google Shape;708;p13"/>
          <p:cNvPicPr preferRelativeResize="0"/>
          <p:nvPr/>
        </p:nvPicPr>
        <p:blipFill>
          <a:blip r:embed="rId4">
            <a:alphaModFix/>
          </a:blip>
          <a:stretch>
            <a:fillRect/>
          </a:stretch>
        </p:blipFill>
        <p:spPr>
          <a:xfrm>
            <a:off x="12437677" y="3277075"/>
            <a:ext cx="4744817" cy="4785174"/>
          </a:xfrm>
          <a:prstGeom prst="rect">
            <a:avLst/>
          </a:prstGeom>
          <a:noFill/>
          <a:ln>
            <a:noFill/>
          </a:ln>
        </p:spPr>
      </p:pic>
    </p:spTree>
    <p:extLst>
      <p:ext uri="{BB962C8B-B14F-4D97-AF65-F5344CB8AC3E}">
        <p14:creationId xmlns:p14="http://schemas.microsoft.com/office/powerpoint/2010/main" val="1376572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1872741" y="155930"/>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 name="Group 2"/>
          <p:cNvGrpSpPr/>
          <p:nvPr/>
        </p:nvGrpSpPr>
        <p:grpSpPr>
          <a:xfrm>
            <a:off x="4831156" y="44737"/>
            <a:ext cx="12158532" cy="1772793"/>
            <a:chOff x="1028700" y="2253304"/>
            <a:chExt cx="12158532" cy="1772793"/>
          </a:xfrm>
        </p:grpSpPr>
        <p:sp>
          <p:nvSpPr>
            <p:cNvPr id="705" name="Google Shape;705;p13"/>
            <p:cNvSpPr txBox="1"/>
            <p:nvPr/>
          </p:nvSpPr>
          <p:spPr>
            <a:xfrm>
              <a:off x="3692541" y="2253304"/>
              <a:ext cx="9494691" cy="17727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600" dirty="0" smtClean="0">
                  <a:solidFill>
                    <a:srgbClr val="393A3F"/>
                  </a:solidFill>
                  <a:latin typeface="Anton"/>
                  <a:sym typeface="Anton"/>
                </a:rPr>
                <a:t>POSSIBILITIES</a:t>
              </a:r>
              <a:endParaRPr lang="en-US" sz="1100" dirty="0"/>
            </a:p>
          </p:txBody>
        </p:sp>
        <p:grpSp>
          <p:nvGrpSpPr>
            <p:cNvPr id="2" name="Group 1"/>
            <p:cNvGrpSpPr/>
            <p:nvPr/>
          </p:nvGrpSpPr>
          <p:grpSpPr>
            <a:xfrm>
              <a:off x="1028700" y="2266533"/>
              <a:ext cx="2175140" cy="1549812"/>
              <a:chOff x="1028700" y="2266533"/>
              <a:chExt cx="2175140" cy="1549812"/>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083487" y="2266533"/>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06" name="Google Shape;706;p13"/>
              <p:cNvSpPr txBox="1"/>
              <p:nvPr/>
            </p:nvSpPr>
            <p:spPr>
              <a:xfrm>
                <a:off x="1717979" y="2362485"/>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smtClean="0">
                    <a:solidFill>
                      <a:srgbClr val="FFFFFF"/>
                    </a:solidFill>
                    <a:latin typeface="Anton"/>
                    <a:ea typeface="Anton"/>
                    <a:cs typeface="Anton"/>
                    <a:sym typeface="Anton"/>
                  </a:rPr>
                  <a:t>04</a:t>
                </a:r>
                <a:endParaRPr dirty="0"/>
              </a:p>
            </p:txBody>
          </p:sp>
        </p:grpSp>
      </p:grpSp>
      <p:sp>
        <p:nvSpPr>
          <p:cNvPr id="11" name="Rectangle 10"/>
          <p:cNvSpPr/>
          <p:nvPr/>
        </p:nvSpPr>
        <p:spPr>
          <a:xfrm>
            <a:off x="3076469" y="2445152"/>
            <a:ext cx="11711967" cy="5632311"/>
          </a:xfrm>
          <a:prstGeom prst="rect">
            <a:avLst/>
          </a:prstGeom>
        </p:spPr>
        <p:txBody>
          <a:bodyPr wrap="square">
            <a:spAutoFit/>
          </a:bodyPr>
          <a:lstStyle/>
          <a:p>
            <a:pPr lvl="0" eaLnBrk="0" fontAlgn="base" hangingPunct="0">
              <a:spcBef>
                <a:spcPct val="0"/>
              </a:spcBef>
              <a:spcAft>
                <a:spcPct val="0"/>
              </a:spcAft>
              <a:buClrTx/>
              <a:buFontTx/>
              <a:buChar char="•"/>
            </a:pPr>
            <a:r>
              <a:rPr lang="en-US" sz="2400" b="1" dirty="0">
                <a:solidFill>
                  <a:schemeClr val="tx1"/>
                </a:solidFill>
                <a:latin typeface="Cambria" panose="02040503050406030204" pitchFamily="18" charset="0"/>
                <a:ea typeface="Cambria" panose="02040503050406030204" pitchFamily="18" charset="0"/>
              </a:rPr>
              <a:t>Reduction in Overstock Costs</a:t>
            </a:r>
            <a:r>
              <a:rPr lang="en-US" sz="2400" dirty="0">
                <a:solidFill>
                  <a:schemeClr val="tx1"/>
                </a:solidFill>
                <a:latin typeface="Cambria" panose="02040503050406030204" pitchFamily="18" charset="0"/>
                <a:ea typeface="Cambria" panose="02040503050406030204" pitchFamily="18" charset="0"/>
              </a:rPr>
              <a:t>: Predictive analytics can cut excess inventory by up to 30</a:t>
            </a:r>
            <a:r>
              <a:rPr lang="en-US" sz="2400" dirty="0" smtClean="0">
                <a:solidFill>
                  <a:schemeClr val="tx1"/>
                </a:solidFill>
                <a:latin typeface="Cambria" panose="02040503050406030204" pitchFamily="18" charset="0"/>
                <a:ea typeface="Cambria" panose="02040503050406030204" pitchFamily="18" charset="0"/>
              </a:rPr>
              <a:t>%.</a:t>
            </a:r>
          </a:p>
          <a:p>
            <a:pPr lvl="0" eaLnBrk="0" fontAlgn="base" hangingPunct="0">
              <a:spcBef>
                <a:spcPct val="0"/>
              </a:spcBef>
              <a:spcAft>
                <a:spcPct val="0"/>
              </a:spcAft>
              <a:buClrTx/>
              <a:buFontTx/>
              <a:buChar char="•"/>
            </a:pPr>
            <a:endParaRPr lang="en-US" sz="2400" dirty="0">
              <a:solidFill>
                <a:schemeClr val="tx1"/>
              </a:solidFill>
              <a:latin typeface="Cambria" panose="02040503050406030204" pitchFamily="18" charset="0"/>
              <a:ea typeface="Cambria" panose="02040503050406030204" pitchFamily="18" charset="0"/>
            </a:endParaRPr>
          </a:p>
          <a:p>
            <a:pPr lvl="0" eaLnBrk="0" fontAlgn="base" hangingPunct="0">
              <a:spcBef>
                <a:spcPct val="0"/>
              </a:spcBef>
              <a:spcAft>
                <a:spcPct val="0"/>
              </a:spcAft>
              <a:buClrTx/>
              <a:buFontTx/>
              <a:buChar char="•"/>
            </a:pPr>
            <a:r>
              <a:rPr lang="en-US" sz="2400" b="1" dirty="0">
                <a:solidFill>
                  <a:schemeClr val="tx1"/>
                </a:solidFill>
                <a:latin typeface="Cambria" panose="02040503050406030204" pitchFamily="18" charset="0"/>
                <a:ea typeface="Cambria" panose="02040503050406030204" pitchFamily="18" charset="0"/>
              </a:rPr>
              <a:t>Decrease in </a:t>
            </a:r>
            <a:r>
              <a:rPr lang="en-US" sz="2400" b="1" dirty="0" smtClean="0">
                <a:solidFill>
                  <a:schemeClr val="tx1"/>
                </a:solidFill>
                <a:latin typeface="Cambria" panose="02040503050406030204" pitchFamily="18" charset="0"/>
                <a:ea typeface="Cambria" panose="02040503050406030204" pitchFamily="18" charset="0"/>
              </a:rPr>
              <a:t>Stock outs</a:t>
            </a:r>
            <a:r>
              <a:rPr lang="en-US" sz="2400" dirty="0" smtClean="0">
                <a:solidFill>
                  <a:schemeClr val="tx1"/>
                </a:solidFill>
                <a:latin typeface="Cambria" panose="02040503050406030204" pitchFamily="18" charset="0"/>
                <a:ea typeface="Cambria" panose="02040503050406030204" pitchFamily="18" charset="0"/>
              </a:rPr>
              <a:t>: </a:t>
            </a:r>
            <a:r>
              <a:rPr lang="en-US" sz="2400" dirty="0">
                <a:solidFill>
                  <a:schemeClr val="tx1"/>
                </a:solidFill>
                <a:latin typeface="Cambria" panose="02040503050406030204" pitchFamily="18" charset="0"/>
                <a:ea typeface="Cambria" panose="02040503050406030204" pitchFamily="18" charset="0"/>
              </a:rPr>
              <a:t>Accurate demand forecasting reduces </a:t>
            </a:r>
            <a:r>
              <a:rPr lang="en-US" sz="2400" dirty="0" smtClean="0">
                <a:solidFill>
                  <a:schemeClr val="tx1"/>
                </a:solidFill>
                <a:latin typeface="Cambria" panose="02040503050406030204" pitchFamily="18" charset="0"/>
                <a:ea typeface="Cambria" panose="02040503050406030204" pitchFamily="18" charset="0"/>
              </a:rPr>
              <a:t>stock outs </a:t>
            </a:r>
            <a:r>
              <a:rPr lang="en-US" sz="2400" dirty="0">
                <a:solidFill>
                  <a:schemeClr val="tx1"/>
                </a:solidFill>
                <a:latin typeface="Cambria" panose="02040503050406030204" pitchFamily="18" charset="0"/>
                <a:ea typeface="Cambria" panose="02040503050406030204" pitchFamily="18" charset="0"/>
              </a:rPr>
              <a:t>by 20-50</a:t>
            </a:r>
            <a:r>
              <a:rPr lang="en-US" sz="2400" dirty="0" smtClean="0">
                <a:solidFill>
                  <a:schemeClr val="tx1"/>
                </a:solidFill>
                <a:latin typeface="Cambria" panose="02040503050406030204" pitchFamily="18" charset="0"/>
                <a:ea typeface="Cambria" panose="02040503050406030204" pitchFamily="18" charset="0"/>
              </a:rPr>
              <a:t>%.</a:t>
            </a:r>
          </a:p>
          <a:p>
            <a:pPr lvl="0" eaLnBrk="0" fontAlgn="base" hangingPunct="0">
              <a:spcBef>
                <a:spcPct val="0"/>
              </a:spcBef>
              <a:spcAft>
                <a:spcPct val="0"/>
              </a:spcAft>
              <a:buClrTx/>
              <a:buFontTx/>
              <a:buChar char="•"/>
            </a:pPr>
            <a:endParaRPr lang="en-US" sz="2400" dirty="0">
              <a:solidFill>
                <a:schemeClr val="tx1"/>
              </a:solidFill>
              <a:latin typeface="Cambria" panose="02040503050406030204" pitchFamily="18" charset="0"/>
              <a:ea typeface="Cambria" panose="02040503050406030204" pitchFamily="18" charset="0"/>
            </a:endParaRPr>
          </a:p>
          <a:p>
            <a:pPr lvl="0" eaLnBrk="0" fontAlgn="base" hangingPunct="0">
              <a:spcBef>
                <a:spcPct val="0"/>
              </a:spcBef>
              <a:spcAft>
                <a:spcPct val="0"/>
              </a:spcAft>
              <a:buClrTx/>
              <a:buFontTx/>
              <a:buChar char="•"/>
            </a:pPr>
            <a:r>
              <a:rPr lang="en-US" sz="2400" b="1" dirty="0">
                <a:solidFill>
                  <a:schemeClr val="tx1"/>
                </a:solidFill>
                <a:latin typeface="Cambria" panose="02040503050406030204" pitchFamily="18" charset="0"/>
                <a:ea typeface="Cambria" panose="02040503050406030204" pitchFamily="18" charset="0"/>
              </a:rPr>
              <a:t>Transportation Cost Savings</a:t>
            </a:r>
            <a:r>
              <a:rPr lang="en-US" sz="2400" dirty="0">
                <a:solidFill>
                  <a:schemeClr val="tx1"/>
                </a:solidFill>
                <a:latin typeface="Cambria" panose="02040503050406030204" pitchFamily="18" charset="0"/>
                <a:ea typeface="Cambria" panose="02040503050406030204" pitchFamily="18" charset="0"/>
              </a:rPr>
              <a:t>: Optimized logistics reduce transportation costs by 10-15</a:t>
            </a:r>
            <a:r>
              <a:rPr lang="en-US" sz="2400" dirty="0" smtClean="0">
                <a:solidFill>
                  <a:schemeClr val="tx1"/>
                </a:solidFill>
                <a:latin typeface="Cambria" panose="02040503050406030204" pitchFamily="18" charset="0"/>
                <a:ea typeface="Cambria" panose="02040503050406030204" pitchFamily="18" charset="0"/>
              </a:rPr>
              <a:t>%.</a:t>
            </a:r>
          </a:p>
          <a:p>
            <a:pPr lvl="0" eaLnBrk="0" fontAlgn="base" hangingPunct="0">
              <a:spcBef>
                <a:spcPct val="0"/>
              </a:spcBef>
              <a:spcAft>
                <a:spcPct val="0"/>
              </a:spcAft>
              <a:buClrTx/>
              <a:buFontTx/>
              <a:buChar char="•"/>
            </a:pPr>
            <a:endParaRPr lang="en-US" sz="2400" dirty="0">
              <a:solidFill>
                <a:schemeClr val="tx1"/>
              </a:solidFill>
              <a:latin typeface="Cambria" panose="02040503050406030204" pitchFamily="18" charset="0"/>
              <a:ea typeface="Cambria" panose="02040503050406030204" pitchFamily="18" charset="0"/>
            </a:endParaRPr>
          </a:p>
          <a:p>
            <a:pPr lvl="0" eaLnBrk="0" fontAlgn="base" hangingPunct="0">
              <a:spcBef>
                <a:spcPct val="0"/>
              </a:spcBef>
              <a:spcAft>
                <a:spcPct val="0"/>
              </a:spcAft>
              <a:buClrTx/>
              <a:buFontTx/>
              <a:buChar char="•"/>
            </a:pPr>
            <a:r>
              <a:rPr lang="en-US" sz="2400" b="1" dirty="0">
                <a:solidFill>
                  <a:schemeClr val="tx1"/>
                </a:solidFill>
                <a:latin typeface="Cambria" panose="02040503050406030204" pitchFamily="18" charset="0"/>
                <a:ea typeface="Cambria" panose="02040503050406030204" pitchFamily="18" charset="0"/>
              </a:rPr>
              <a:t>Warehouse Efficiency</a:t>
            </a:r>
            <a:r>
              <a:rPr lang="en-US" sz="2400" dirty="0">
                <a:solidFill>
                  <a:schemeClr val="tx1"/>
                </a:solidFill>
                <a:latin typeface="Cambria" panose="02040503050406030204" pitchFamily="18" charset="0"/>
                <a:ea typeface="Cambria" panose="02040503050406030204" pitchFamily="18" charset="0"/>
              </a:rPr>
              <a:t>: Predictive models improve warehouse efficiency by </a:t>
            </a:r>
            <a:r>
              <a:rPr lang="en-US" sz="2400" b="1" dirty="0" smtClean="0">
                <a:solidFill>
                  <a:schemeClr val="tx1"/>
                </a:solidFill>
                <a:latin typeface="Cambria" panose="02040503050406030204" pitchFamily="18" charset="0"/>
                <a:ea typeface="Cambria" panose="02040503050406030204" pitchFamily="18" charset="0"/>
              </a:rPr>
              <a:t>Enhanced Loyalty</a:t>
            </a:r>
          </a:p>
          <a:p>
            <a:pPr lvl="0" eaLnBrk="0" fontAlgn="base" hangingPunct="0">
              <a:spcBef>
                <a:spcPct val="0"/>
              </a:spcBef>
              <a:spcAft>
                <a:spcPct val="0"/>
              </a:spcAft>
              <a:buClrTx/>
              <a:buFontTx/>
              <a:buChar char="•"/>
            </a:pPr>
            <a:r>
              <a:rPr lang="en-US" sz="2400" b="1" dirty="0" smtClean="0">
                <a:solidFill>
                  <a:schemeClr val="tx1"/>
                </a:solidFill>
                <a:latin typeface="Cambria" panose="02040503050406030204" pitchFamily="18" charset="0"/>
                <a:ea typeface="Cambria" panose="02040503050406030204" pitchFamily="18" charset="0"/>
              </a:rPr>
              <a:t> </a:t>
            </a:r>
            <a:r>
              <a:rPr lang="en-US" sz="2400" b="1" dirty="0">
                <a:solidFill>
                  <a:schemeClr val="tx1"/>
                </a:solidFill>
                <a:latin typeface="Cambria" panose="02040503050406030204" pitchFamily="18" charset="0"/>
                <a:ea typeface="Cambria" panose="02040503050406030204" pitchFamily="18" charset="0"/>
              </a:rPr>
              <a:t>Programs</a:t>
            </a:r>
            <a:r>
              <a:rPr lang="en-US" sz="2400" dirty="0">
                <a:solidFill>
                  <a:schemeClr val="tx1"/>
                </a:solidFill>
                <a:latin typeface="Cambria" panose="02040503050406030204" pitchFamily="18" charset="0"/>
                <a:ea typeface="Cambria" panose="02040503050406030204" pitchFamily="18" charset="0"/>
              </a:rPr>
              <a:t>: More effective loyalty programs raise customer lifetime value by 10-20</a:t>
            </a:r>
            <a:r>
              <a:rPr lang="en-US" sz="2400" dirty="0" smtClean="0">
                <a:solidFill>
                  <a:schemeClr val="tx1"/>
                </a:solidFill>
                <a:latin typeface="Cambria" panose="02040503050406030204" pitchFamily="18" charset="0"/>
                <a:ea typeface="Cambria" panose="02040503050406030204" pitchFamily="18" charset="0"/>
              </a:rPr>
              <a:t>%.</a:t>
            </a:r>
          </a:p>
          <a:p>
            <a:pPr lvl="0" eaLnBrk="0" fontAlgn="base" hangingPunct="0">
              <a:spcBef>
                <a:spcPct val="0"/>
              </a:spcBef>
              <a:spcAft>
                <a:spcPct val="0"/>
              </a:spcAft>
              <a:buClrTx/>
              <a:buFontTx/>
              <a:buChar char="•"/>
            </a:pPr>
            <a:endParaRPr lang="en-US" sz="2400" dirty="0">
              <a:solidFill>
                <a:schemeClr val="tx1"/>
              </a:solidFill>
              <a:latin typeface="Cambria" panose="02040503050406030204" pitchFamily="18" charset="0"/>
              <a:ea typeface="Cambria" panose="02040503050406030204" pitchFamily="18" charset="0"/>
            </a:endParaRPr>
          </a:p>
          <a:p>
            <a:pPr lvl="0" eaLnBrk="0" fontAlgn="base" hangingPunct="0">
              <a:spcBef>
                <a:spcPct val="0"/>
              </a:spcBef>
              <a:spcAft>
                <a:spcPct val="0"/>
              </a:spcAft>
              <a:buClrTx/>
              <a:buFontTx/>
              <a:buChar char="•"/>
            </a:pPr>
            <a:r>
              <a:rPr lang="en-US" sz="2400" b="1" dirty="0">
                <a:solidFill>
                  <a:schemeClr val="tx1"/>
                </a:solidFill>
                <a:latin typeface="Cambria" panose="02040503050406030204" pitchFamily="18" charset="0"/>
                <a:ea typeface="Cambria" panose="02040503050406030204" pitchFamily="18" charset="0"/>
              </a:rPr>
              <a:t>Resource Allocation</a:t>
            </a:r>
            <a:r>
              <a:rPr lang="en-US" sz="2400" dirty="0">
                <a:solidFill>
                  <a:schemeClr val="tx1"/>
                </a:solidFill>
                <a:latin typeface="Cambria" panose="02040503050406030204" pitchFamily="18" charset="0"/>
                <a:ea typeface="Cambria" panose="02040503050406030204" pitchFamily="18" charset="0"/>
              </a:rPr>
              <a:t>: Optimized staffing reduces labor costs by 5-10</a:t>
            </a:r>
            <a:r>
              <a:rPr lang="en-US" sz="2400" dirty="0" smtClean="0">
                <a:solidFill>
                  <a:schemeClr val="tx1"/>
                </a:solidFill>
                <a:latin typeface="Cambria" panose="02040503050406030204" pitchFamily="18" charset="0"/>
                <a:ea typeface="Cambria" panose="02040503050406030204" pitchFamily="18" charset="0"/>
              </a:rPr>
              <a:t>%.</a:t>
            </a:r>
          </a:p>
          <a:p>
            <a:pPr lvl="0" eaLnBrk="0" fontAlgn="base" hangingPunct="0">
              <a:spcBef>
                <a:spcPct val="0"/>
              </a:spcBef>
              <a:spcAft>
                <a:spcPct val="0"/>
              </a:spcAft>
              <a:buClrTx/>
              <a:buFontTx/>
              <a:buChar char="•"/>
            </a:pPr>
            <a:endParaRPr lang="en-US" sz="2400" dirty="0">
              <a:solidFill>
                <a:schemeClr val="tx1"/>
              </a:solidFill>
              <a:latin typeface="Cambria" panose="02040503050406030204" pitchFamily="18" charset="0"/>
              <a:ea typeface="Cambria" panose="02040503050406030204" pitchFamily="18" charset="0"/>
            </a:endParaRPr>
          </a:p>
          <a:p>
            <a:pPr lvl="0" eaLnBrk="0" fontAlgn="base" hangingPunct="0">
              <a:spcBef>
                <a:spcPct val="0"/>
              </a:spcBef>
              <a:spcAft>
                <a:spcPct val="0"/>
              </a:spcAft>
              <a:buClrTx/>
              <a:buFontTx/>
              <a:buChar char="•"/>
            </a:pPr>
            <a:r>
              <a:rPr lang="en-US" sz="2400" b="1" dirty="0">
                <a:solidFill>
                  <a:schemeClr val="tx1"/>
                </a:solidFill>
                <a:latin typeface="Cambria" panose="02040503050406030204" pitchFamily="18" charset="0"/>
                <a:ea typeface="Cambria" panose="02040503050406030204" pitchFamily="18" charset="0"/>
              </a:rPr>
              <a:t>Reduced Returns</a:t>
            </a:r>
            <a:r>
              <a:rPr lang="en-US" sz="2400" dirty="0">
                <a:solidFill>
                  <a:schemeClr val="tx1"/>
                </a:solidFill>
                <a:latin typeface="Cambria" panose="02040503050406030204" pitchFamily="18" charset="0"/>
                <a:ea typeface="Cambria" panose="02040503050406030204" pitchFamily="18" charset="0"/>
              </a:rPr>
              <a:t>: Predicting and mitigating returns lowers return rates by 10-20%. </a:t>
            </a:r>
          </a:p>
        </p:txBody>
      </p:sp>
    </p:spTree>
    <p:extLst>
      <p:ext uri="{BB962C8B-B14F-4D97-AF65-F5344CB8AC3E}">
        <p14:creationId xmlns:p14="http://schemas.microsoft.com/office/powerpoint/2010/main" val="261119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1872741" y="155930"/>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 name="Group 2"/>
          <p:cNvGrpSpPr/>
          <p:nvPr/>
        </p:nvGrpSpPr>
        <p:grpSpPr>
          <a:xfrm>
            <a:off x="4831156" y="44737"/>
            <a:ext cx="12158532" cy="1772793"/>
            <a:chOff x="1028700" y="2253304"/>
            <a:chExt cx="12158532" cy="1772793"/>
          </a:xfrm>
        </p:grpSpPr>
        <p:sp>
          <p:nvSpPr>
            <p:cNvPr id="705" name="Google Shape;705;p13"/>
            <p:cNvSpPr txBox="1"/>
            <p:nvPr/>
          </p:nvSpPr>
          <p:spPr>
            <a:xfrm>
              <a:off x="3692541" y="2253304"/>
              <a:ext cx="9494691" cy="17727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600" dirty="0" smtClean="0">
                  <a:solidFill>
                    <a:srgbClr val="393A3F"/>
                  </a:solidFill>
                  <a:latin typeface="Anton"/>
                  <a:sym typeface="Anton"/>
                </a:rPr>
                <a:t>POSSIBILITIES</a:t>
              </a:r>
              <a:endParaRPr lang="en-US" sz="1100" dirty="0"/>
            </a:p>
          </p:txBody>
        </p:sp>
        <p:grpSp>
          <p:nvGrpSpPr>
            <p:cNvPr id="2" name="Group 1"/>
            <p:cNvGrpSpPr/>
            <p:nvPr/>
          </p:nvGrpSpPr>
          <p:grpSpPr>
            <a:xfrm>
              <a:off x="1028700" y="2266533"/>
              <a:ext cx="2175140" cy="1549812"/>
              <a:chOff x="1028700" y="2266533"/>
              <a:chExt cx="2175140" cy="1549812"/>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083487" y="2266533"/>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06" name="Google Shape;706;p13"/>
              <p:cNvSpPr txBox="1"/>
              <p:nvPr/>
            </p:nvSpPr>
            <p:spPr>
              <a:xfrm>
                <a:off x="1717979" y="2362485"/>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smtClean="0">
                    <a:solidFill>
                      <a:srgbClr val="FFFFFF"/>
                    </a:solidFill>
                    <a:latin typeface="Anton"/>
                    <a:ea typeface="Anton"/>
                    <a:cs typeface="Anton"/>
                    <a:sym typeface="Anton"/>
                  </a:rPr>
                  <a:t>04</a:t>
                </a:r>
                <a:endParaRPr dirty="0"/>
              </a:p>
            </p:txBody>
          </p:sp>
        </p:grpSp>
      </p:grpSp>
      <p:sp>
        <p:nvSpPr>
          <p:cNvPr id="4" name="Rectangle 3"/>
          <p:cNvSpPr/>
          <p:nvPr/>
        </p:nvSpPr>
        <p:spPr>
          <a:xfrm>
            <a:off x="1742822" y="2293185"/>
            <a:ext cx="13151963" cy="5755422"/>
          </a:xfrm>
          <a:prstGeom prst="rect">
            <a:avLst/>
          </a:prstGeom>
        </p:spPr>
        <p:txBody>
          <a:bodyPr wrap="square">
            <a:spAutoFit/>
          </a:bodyPr>
          <a:lstStyle/>
          <a:p>
            <a:pPr algn="ctr"/>
            <a:r>
              <a:rPr lang="en-US" sz="3200" b="1" u="sng" dirty="0"/>
              <a:t>Case </a:t>
            </a:r>
            <a:r>
              <a:rPr lang="en-US" sz="3200" b="1" u="sng" dirty="0" smtClean="0"/>
              <a:t>Studies</a:t>
            </a:r>
          </a:p>
          <a:p>
            <a:endParaRPr lang="en-US" sz="2400" b="1" dirty="0"/>
          </a:p>
          <a:p>
            <a:pPr>
              <a:buFont typeface="+mj-lt"/>
              <a:buAutoNum type="arabicPeriod"/>
            </a:pPr>
            <a:r>
              <a:rPr lang="en-US" sz="2400" b="1" dirty="0"/>
              <a:t>Amazon</a:t>
            </a:r>
            <a:r>
              <a:rPr lang="en-US" sz="2400" dirty="0"/>
              <a:t>:</a:t>
            </a:r>
          </a:p>
          <a:p>
            <a:pPr marL="742950" lvl="1" indent="-285750">
              <a:buFont typeface="+mj-lt"/>
              <a:buAutoNum type="arabicPeriod"/>
            </a:pPr>
            <a:r>
              <a:rPr lang="en-US" sz="2400" dirty="0"/>
              <a:t>Amazon uses predictive analytics extensively for inventory management and personalized recommendations, contributing to a 35% increase in sales attributed to its recommendation engine alone </a:t>
            </a:r>
            <a:r>
              <a:rPr lang="en-US" sz="2400" dirty="0" smtClean="0"/>
              <a:t>.</a:t>
            </a:r>
          </a:p>
          <a:p>
            <a:pPr marL="742950" lvl="1" indent="-285750">
              <a:buFont typeface="+mj-lt"/>
              <a:buAutoNum type="arabicPeriod"/>
            </a:pPr>
            <a:endParaRPr lang="en-US" sz="2400" dirty="0"/>
          </a:p>
          <a:p>
            <a:pPr>
              <a:buFont typeface="+mj-lt"/>
              <a:buAutoNum type="arabicPeriod"/>
            </a:pPr>
            <a:r>
              <a:rPr lang="en-US" sz="2400" b="1" dirty="0"/>
              <a:t>Walmart</a:t>
            </a:r>
            <a:r>
              <a:rPr lang="en-US" sz="2400" dirty="0"/>
              <a:t>:</a:t>
            </a:r>
          </a:p>
          <a:p>
            <a:pPr marL="742950" lvl="1" indent="-285750">
              <a:buFont typeface="+mj-lt"/>
              <a:buAutoNum type="arabicPeriod"/>
            </a:pPr>
            <a:r>
              <a:rPr lang="en-US" sz="2400" dirty="0"/>
              <a:t>By using predictive analytics for supply chain optimization and dynamic pricing, Walmart reported a 10-20% reduction in logistics costs and a significant increase in overall efficiency </a:t>
            </a:r>
            <a:r>
              <a:rPr lang="en-US" sz="2400" dirty="0" smtClean="0"/>
              <a:t>.</a:t>
            </a:r>
          </a:p>
          <a:p>
            <a:pPr marL="742950" lvl="1" indent="-285750">
              <a:buFont typeface="+mj-lt"/>
              <a:buAutoNum type="arabicPeriod"/>
            </a:pPr>
            <a:endParaRPr lang="en-US" sz="2400" dirty="0"/>
          </a:p>
          <a:p>
            <a:pPr>
              <a:buFont typeface="+mj-lt"/>
              <a:buAutoNum type="arabicPeriod"/>
            </a:pPr>
            <a:r>
              <a:rPr lang="en-US" sz="2400" b="1" dirty="0"/>
              <a:t>Procter &amp; Gamble</a:t>
            </a:r>
            <a:r>
              <a:rPr lang="en-US" sz="2400" dirty="0"/>
              <a:t>:</a:t>
            </a:r>
          </a:p>
          <a:p>
            <a:pPr marL="742950" lvl="1" indent="-285750">
              <a:buFont typeface="+mj-lt"/>
              <a:buAutoNum type="arabicPeriod"/>
            </a:pPr>
            <a:r>
              <a:rPr lang="en-US" sz="2400" dirty="0"/>
              <a:t>P&amp;G implemented predictive models to streamline its supply chain, resulting in a 15% reduction in inventory costs and a 20% increase in forecast accuracy .</a:t>
            </a:r>
          </a:p>
        </p:txBody>
      </p:sp>
    </p:spTree>
    <p:extLst>
      <p:ext uri="{BB962C8B-B14F-4D97-AF65-F5344CB8AC3E}">
        <p14:creationId xmlns:p14="http://schemas.microsoft.com/office/powerpoint/2010/main" val="3303485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138275" y="2129290"/>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503083" y="429189"/>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704" name="Google Shape;704;p13"/>
          <p:cNvSpPr/>
          <p:nvPr/>
        </p:nvSpPr>
        <p:spPr>
          <a:xfrm>
            <a:off x="12591252" y="1558183"/>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sp>
      <p:sp>
        <p:nvSpPr>
          <p:cNvPr id="705" name="Google Shape;705;p13"/>
          <p:cNvSpPr txBox="1"/>
          <p:nvPr/>
        </p:nvSpPr>
        <p:spPr>
          <a:xfrm>
            <a:off x="2795329" y="4582138"/>
            <a:ext cx="10387969" cy="230832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500" dirty="0" smtClean="0">
                <a:solidFill>
                  <a:srgbClr val="393A3F"/>
                </a:solidFill>
                <a:latin typeface="Anton"/>
                <a:sym typeface="Anton"/>
              </a:rPr>
              <a:t>CONCLUSION</a:t>
            </a:r>
            <a:endParaRPr lang="en-US" dirty="0"/>
          </a:p>
        </p:txBody>
      </p:sp>
      <p:sp>
        <p:nvSpPr>
          <p:cNvPr id="706" name="Google Shape;706;p13"/>
          <p:cNvSpPr txBox="1"/>
          <p:nvPr/>
        </p:nvSpPr>
        <p:spPr>
          <a:xfrm>
            <a:off x="1717979" y="2362485"/>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smtClean="0">
                <a:solidFill>
                  <a:srgbClr val="FFFFFF"/>
                </a:solidFill>
                <a:latin typeface="Anton"/>
                <a:ea typeface="Anton"/>
                <a:cs typeface="Anton"/>
                <a:sym typeface="Anton"/>
              </a:rPr>
              <a:t>05</a:t>
            </a:r>
            <a:endParaRPr dirty="0"/>
          </a:p>
        </p:txBody>
      </p:sp>
      <p:pic>
        <p:nvPicPr>
          <p:cNvPr id="708" name="Google Shape;708;p13"/>
          <p:cNvPicPr preferRelativeResize="0"/>
          <p:nvPr/>
        </p:nvPicPr>
        <p:blipFill>
          <a:blip r:embed="rId4">
            <a:alphaModFix/>
          </a:blip>
          <a:stretch>
            <a:fillRect/>
          </a:stretch>
        </p:blipFill>
        <p:spPr>
          <a:xfrm>
            <a:off x="12437677" y="3277075"/>
            <a:ext cx="4744817" cy="4785174"/>
          </a:xfrm>
          <a:prstGeom prst="rect">
            <a:avLst/>
          </a:prstGeom>
          <a:noFill/>
          <a:ln>
            <a:noFill/>
          </a:ln>
        </p:spPr>
      </p:pic>
    </p:spTree>
    <p:extLst>
      <p:ext uri="{BB962C8B-B14F-4D97-AF65-F5344CB8AC3E}">
        <p14:creationId xmlns:p14="http://schemas.microsoft.com/office/powerpoint/2010/main" val="721893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1872741" y="155930"/>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 name="Group 2"/>
          <p:cNvGrpSpPr/>
          <p:nvPr/>
        </p:nvGrpSpPr>
        <p:grpSpPr>
          <a:xfrm>
            <a:off x="4831156" y="44737"/>
            <a:ext cx="12158532" cy="1772793"/>
            <a:chOff x="1028700" y="2253304"/>
            <a:chExt cx="12158532" cy="1772793"/>
          </a:xfrm>
        </p:grpSpPr>
        <p:sp>
          <p:nvSpPr>
            <p:cNvPr id="705" name="Google Shape;705;p13"/>
            <p:cNvSpPr txBox="1"/>
            <p:nvPr/>
          </p:nvSpPr>
          <p:spPr>
            <a:xfrm>
              <a:off x="3692541" y="2253304"/>
              <a:ext cx="9494691" cy="17727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600" dirty="0" smtClean="0">
                  <a:solidFill>
                    <a:srgbClr val="393A3F"/>
                  </a:solidFill>
                  <a:latin typeface="Anton"/>
                  <a:sym typeface="Anton"/>
                </a:rPr>
                <a:t>CONCLUSION</a:t>
              </a:r>
              <a:endParaRPr lang="en-US" sz="1100" dirty="0"/>
            </a:p>
          </p:txBody>
        </p:sp>
        <p:grpSp>
          <p:nvGrpSpPr>
            <p:cNvPr id="2" name="Group 1"/>
            <p:cNvGrpSpPr/>
            <p:nvPr/>
          </p:nvGrpSpPr>
          <p:grpSpPr>
            <a:xfrm>
              <a:off x="1028700" y="2266533"/>
              <a:ext cx="2175140" cy="1549812"/>
              <a:chOff x="1028700" y="2266533"/>
              <a:chExt cx="2175140" cy="1549812"/>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083487" y="2266533"/>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06" name="Google Shape;706;p13"/>
              <p:cNvSpPr txBox="1"/>
              <p:nvPr/>
            </p:nvSpPr>
            <p:spPr>
              <a:xfrm>
                <a:off x="1717979" y="2362485"/>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smtClean="0">
                    <a:solidFill>
                      <a:srgbClr val="FFFFFF"/>
                    </a:solidFill>
                    <a:latin typeface="Anton"/>
                    <a:ea typeface="Anton"/>
                    <a:cs typeface="Anton"/>
                    <a:sym typeface="Anton"/>
                  </a:rPr>
                  <a:t>05</a:t>
                </a:r>
                <a:endParaRPr dirty="0"/>
              </a:p>
            </p:txBody>
          </p:sp>
        </p:grpSp>
      </p:grpSp>
      <p:sp>
        <p:nvSpPr>
          <p:cNvPr id="707" name="Google Shape;707;p13"/>
          <p:cNvSpPr txBox="1"/>
          <p:nvPr/>
        </p:nvSpPr>
        <p:spPr>
          <a:xfrm>
            <a:off x="2348291" y="2971530"/>
            <a:ext cx="13977293" cy="4121898"/>
          </a:xfrm>
          <a:prstGeom prst="rect">
            <a:avLst/>
          </a:prstGeom>
          <a:noFill/>
          <a:ln>
            <a:noFill/>
          </a:ln>
        </p:spPr>
        <p:txBody>
          <a:bodyPr spcFirstLastPara="1" wrap="square" lIns="0" tIns="0" rIns="0" bIns="0" anchor="t" anchorCtr="0">
            <a:spAutoFit/>
          </a:bodyPr>
          <a:lstStyle/>
          <a:p>
            <a:pPr lvl="0">
              <a:lnSpc>
                <a:spcPct val="124388"/>
              </a:lnSpc>
            </a:pPr>
            <a:r>
              <a:rPr lang="en-US" sz="3600" dirty="0"/>
              <a:t>By leveraging customer predictive models, the retail and logistics sectors can significantly enhance their decision-making processes, leading to improved operational efficiency, better customer experiences, and increased profitability. The ability to anticipate customer needs and behavior allows businesses to stay ahead of the competition and adapt quickly to changing market conditions.</a:t>
            </a:r>
            <a:endParaRPr sz="4400" b="0" i="0" u="none" strike="noStrike" cap="none" dirty="0">
              <a:solidFill>
                <a:srgbClr val="000000"/>
              </a:solidFill>
              <a:latin typeface="Arimo"/>
              <a:ea typeface="Arimo"/>
              <a:cs typeface="Arimo"/>
              <a:sym typeface="Arimo"/>
            </a:endParaRPr>
          </a:p>
        </p:txBody>
      </p:sp>
    </p:spTree>
    <p:extLst>
      <p:ext uri="{BB962C8B-B14F-4D97-AF65-F5344CB8AC3E}">
        <p14:creationId xmlns:p14="http://schemas.microsoft.com/office/powerpoint/2010/main" val="287303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1689"/>
        <p:cNvGrpSpPr/>
        <p:nvPr/>
      </p:nvGrpSpPr>
      <p:grpSpPr>
        <a:xfrm>
          <a:off x="0" y="0"/>
          <a:ext cx="0" cy="0"/>
          <a:chOff x="0" y="0"/>
          <a:chExt cx="0" cy="0"/>
        </a:xfrm>
      </p:grpSpPr>
      <p:sp>
        <p:nvSpPr>
          <p:cNvPr id="1690" name="Google Shape;1690;p27"/>
          <p:cNvSpPr/>
          <p:nvPr/>
        </p:nvSpPr>
        <p:spPr>
          <a:xfrm>
            <a:off x="13785666" y="4174220"/>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sp>
      <p:grpSp>
        <p:nvGrpSpPr>
          <p:cNvPr id="1691" name="Google Shape;1691;p27"/>
          <p:cNvGrpSpPr/>
          <p:nvPr/>
        </p:nvGrpSpPr>
        <p:grpSpPr>
          <a:xfrm rot="2821008">
            <a:off x="16959926" y="165868"/>
            <a:ext cx="1057412" cy="1194325"/>
            <a:chOff x="-95788" y="-89271"/>
            <a:chExt cx="1409883" cy="1592433"/>
          </a:xfrm>
        </p:grpSpPr>
        <p:grpSp>
          <p:nvGrpSpPr>
            <p:cNvPr id="1692" name="Google Shape;1692;p27"/>
            <p:cNvGrpSpPr/>
            <p:nvPr/>
          </p:nvGrpSpPr>
          <p:grpSpPr>
            <a:xfrm rot="-2821008">
              <a:off x="134749" y="283003"/>
              <a:ext cx="943438" cy="1040647"/>
              <a:chOff x="0" y="-47625"/>
              <a:chExt cx="343153" cy="378511"/>
            </a:xfrm>
          </p:grpSpPr>
          <p:sp>
            <p:nvSpPr>
              <p:cNvPr id="1693" name="Google Shape;1693;p27"/>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7"/>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95" name="Google Shape;1695;p27"/>
            <p:cNvGrpSpPr/>
            <p:nvPr/>
          </p:nvGrpSpPr>
          <p:grpSpPr>
            <a:xfrm rot="-2821008">
              <a:off x="140122" y="90242"/>
              <a:ext cx="943438" cy="1040647"/>
              <a:chOff x="0" y="-47625"/>
              <a:chExt cx="343153" cy="378511"/>
            </a:xfrm>
          </p:grpSpPr>
          <p:sp>
            <p:nvSpPr>
              <p:cNvPr id="1696" name="Google Shape;1696;p27"/>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7"/>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98" name="Google Shape;1698;p27"/>
            <p:cNvGrpSpPr/>
            <p:nvPr/>
          </p:nvGrpSpPr>
          <p:grpSpPr>
            <a:xfrm>
              <a:off x="625032" y="253446"/>
              <a:ext cx="69946" cy="699445"/>
              <a:chOff x="0" y="-47625"/>
              <a:chExt cx="31856" cy="318558"/>
            </a:xfrm>
          </p:grpSpPr>
          <p:sp>
            <p:nvSpPr>
              <p:cNvPr id="1699" name="Google Shape;1699;p27"/>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7"/>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01" name="Google Shape;1701;p27"/>
            <p:cNvGrpSpPr/>
            <p:nvPr/>
          </p:nvGrpSpPr>
          <p:grpSpPr>
            <a:xfrm rot="5400000">
              <a:off x="676029" y="305730"/>
              <a:ext cx="72519" cy="699445"/>
              <a:chOff x="0" y="-47625"/>
              <a:chExt cx="33028" cy="318558"/>
            </a:xfrm>
          </p:grpSpPr>
          <p:sp>
            <p:nvSpPr>
              <p:cNvPr id="1702" name="Google Shape;1702;p27"/>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7"/>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704" name="Google Shape;1704;p27"/>
          <p:cNvSpPr txBox="1"/>
          <p:nvPr/>
        </p:nvSpPr>
        <p:spPr>
          <a:xfrm>
            <a:off x="1028700" y="726150"/>
            <a:ext cx="8789897" cy="190497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500" b="0" i="0" u="none" strike="noStrike" cap="none">
                <a:solidFill>
                  <a:srgbClr val="393A3F"/>
                </a:solidFill>
                <a:latin typeface="Anton"/>
                <a:ea typeface="Anton"/>
                <a:cs typeface="Anton"/>
                <a:sym typeface="Anton"/>
              </a:rPr>
              <a:t>THANK YOU!</a:t>
            </a:r>
            <a:endParaRPr/>
          </a:p>
        </p:txBody>
      </p:sp>
      <p:grpSp>
        <p:nvGrpSpPr>
          <p:cNvPr id="1705" name="Google Shape;1705;p27"/>
          <p:cNvGrpSpPr/>
          <p:nvPr/>
        </p:nvGrpSpPr>
        <p:grpSpPr>
          <a:xfrm rot="10800000">
            <a:off x="8571723" y="933313"/>
            <a:ext cx="5851054" cy="1309820"/>
            <a:chOff x="0" y="0"/>
            <a:chExt cx="7801405" cy="1746426"/>
          </a:xfrm>
        </p:grpSpPr>
        <p:grpSp>
          <p:nvGrpSpPr>
            <p:cNvPr id="1706" name="Google Shape;1706;p27"/>
            <p:cNvGrpSpPr/>
            <p:nvPr/>
          </p:nvGrpSpPr>
          <p:grpSpPr>
            <a:xfrm rot="10800000">
              <a:off x="5628042" y="1226060"/>
              <a:ext cx="2173363" cy="520366"/>
              <a:chOff x="0" y="-47625"/>
              <a:chExt cx="429306" cy="102789"/>
            </a:xfrm>
          </p:grpSpPr>
          <p:sp>
            <p:nvSpPr>
              <p:cNvPr id="1707" name="Google Shape;1707;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09" name="Google Shape;1709;p27"/>
            <p:cNvGrpSpPr/>
            <p:nvPr/>
          </p:nvGrpSpPr>
          <p:grpSpPr>
            <a:xfrm rot="10800000">
              <a:off x="3056328" y="1226060"/>
              <a:ext cx="2173363" cy="520366"/>
              <a:chOff x="0" y="-47625"/>
              <a:chExt cx="429306" cy="102789"/>
            </a:xfrm>
          </p:grpSpPr>
          <p:sp>
            <p:nvSpPr>
              <p:cNvPr id="1710" name="Google Shape;1710;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2" name="Google Shape;1712;p27"/>
            <p:cNvGrpSpPr/>
            <p:nvPr/>
          </p:nvGrpSpPr>
          <p:grpSpPr>
            <a:xfrm rot="10800000">
              <a:off x="4282709" y="409897"/>
              <a:ext cx="2173363" cy="520366"/>
              <a:chOff x="0" y="-47625"/>
              <a:chExt cx="429306" cy="102789"/>
            </a:xfrm>
          </p:grpSpPr>
          <p:sp>
            <p:nvSpPr>
              <p:cNvPr id="1713" name="Google Shape;1713;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5" name="Google Shape;1715;p27"/>
            <p:cNvGrpSpPr/>
            <p:nvPr/>
          </p:nvGrpSpPr>
          <p:grpSpPr>
            <a:xfrm rot="10800000">
              <a:off x="1969647" y="421320"/>
              <a:ext cx="2173363" cy="520366"/>
              <a:chOff x="0" y="-47625"/>
              <a:chExt cx="429306" cy="102789"/>
            </a:xfrm>
          </p:grpSpPr>
          <p:sp>
            <p:nvSpPr>
              <p:cNvPr id="1716" name="Google Shape;1716;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8" name="Google Shape;1718;p27"/>
            <p:cNvGrpSpPr/>
            <p:nvPr/>
          </p:nvGrpSpPr>
          <p:grpSpPr>
            <a:xfrm rot="10800000">
              <a:off x="1295725" y="1226060"/>
              <a:ext cx="1191036" cy="520366"/>
              <a:chOff x="0" y="-47625"/>
              <a:chExt cx="235266" cy="102789"/>
            </a:xfrm>
          </p:grpSpPr>
          <p:sp>
            <p:nvSpPr>
              <p:cNvPr id="1719" name="Google Shape;1719;p2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21" name="Google Shape;1721;p27"/>
            <p:cNvGrpSpPr/>
            <p:nvPr/>
          </p:nvGrpSpPr>
          <p:grpSpPr>
            <a:xfrm rot="10800000">
              <a:off x="0" y="421320"/>
              <a:ext cx="1191036" cy="520366"/>
              <a:chOff x="0" y="-47625"/>
              <a:chExt cx="235266" cy="102789"/>
            </a:xfrm>
          </p:grpSpPr>
          <p:sp>
            <p:nvSpPr>
              <p:cNvPr id="1722" name="Google Shape;1722;p2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24" name="Google Shape;1724;p27"/>
            <p:cNvGrpSpPr/>
            <p:nvPr/>
          </p:nvGrpSpPr>
          <p:grpSpPr>
            <a:xfrm rot="10800000">
              <a:off x="6598946" y="421320"/>
              <a:ext cx="1202459" cy="497523"/>
              <a:chOff x="0" y="-47625"/>
              <a:chExt cx="237523" cy="98276"/>
            </a:xfrm>
          </p:grpSpPr>
          <p:sp>
            <p:nvSpPr>
              <p:cNvPr id="1725" name="Google Shape;1725;p27"/>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27" name="Google Shape;1727;p27"/>
            <p:cNvGrpSpPr/>
            <p:nvPr/>
          </p:nvGrpSpPr>
          <p:grpSpPr>
            <a:xfrm rot="10800000">
              <a:off x="3423955" y="819795"/>
              <a:ext cx="4377449" cy="520366"/>
              <a:chOff x="0" y="-47625"/>
              <a:chExt cx="864681" cy="102789"/>
            </a:xfrm>
          </p:grpSpPr>
          <p:sp>
            <p:nvSpPr>
              <p:cNvPr id="1728" name="Google Shape;1728;p2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7"/>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0" name="Google Shape;1730;p27"/>
            <p:cNvGrpSpPr/>
            <p:nvPr/>
          </p:nvGrpSpPr>
          <p:grpSpPr>
            <a:xfrm rot="10800000">
              <a:off x="3423955" y="0"/>
              <a:ext cx="4377449" cy="520366"/>
              <a:chOff x="0" y="-47625"/>
              <a:chExt cx="864681" cy="102789"/>
            </a:xfrm>
          </p:grpSpPr>
          <p:sp>
            <p:nvSpPr>
              <p:cNvPr id="1731" name="Google Shape;1731;p2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7"/>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733" name="Google Shape;1733;p27"/>
          <p:cNvGrpSpPr/>
          <p:nvPr/>
        </p:nvGrpSpPr>
        <p:grpSpPr>
          <a:xfrm rot="10800000">
            <a:off x="12023215" y="8251030"/>
            <a:ext cx="5851054" cy="1309820"/>
            <a:chOff x="0" y="0"/>
            <a:chExt cx="7801405" cy="1746426"/>
          </a:xfrm>
        </p:grpSpPr>
        <p:grpSp>
          <p:nvGrpSpPr>
            <p:cNvPr id="1734" name="Google Shape;1734;p27"/>
            <p:cNvGrpSpPr/>
            <p:nvPr/>
          </p:nvGrpSpPr>
          <p:grpSpPr>
            <a:xfrm rot="10800000">
              <a:off x="5628042" y="1226060"/>
              <a:ext cx="2173363" cy="520366"/>
              <a:chOff x="0" y="-47625"/>
              <a:chExt cx="429306" cy="102789"/>
            </a:xfrm>
          </p:grpSpPr>
          <p:sp>
            <p:nvSpPr>
              <p:cNvPr id="1735" name="Google Shape;1735;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7" name="Google Shape;1737;p27"/>
            <p:cNvGrpSpPr/>
            <p:nvPr/>
          </p:nvGrpSpPr>
          <p:grpSpPr>
            <a:xfrm rot="10800000">
              <a:off x="3056328" y="1226060"/>
              <a:ext cx="2173363" cy="520366"/>
              <a:chOff x="0" y="-47625"/>
              <a:chExt cx="429306" cy="102789"/>
            </a:xfrm>
          </p:grpSpPr>
          <p:sp>
            <p:nvSpPr>
              <p:cNvPr id="1738" name="Google Shape;1738;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40" name="Google Shape;1740;p27"/>
            <p:cNvGrpSpPr/>
            <p:nvPr/>
          </p:nvGrpSpPr>
          <p:grpSpPr>
            <a:xfrm rot="10800000">
              <a:off x="4282709" y="409897"/>
              <a:ext cx="2173363" cy="520366"/>
              <a:chOff x="0" y="-47625"/>
              <a:chExt cx="429306" cy="102789"/>
            </a:xfrm>
          </p:grpSpPr>
          <p:sp>
            <p:nvSpPr>
              <p:cNvPr id="1741" name="Google Shape;1741;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43" name="Google Shape;1743;p27"/>
            <p:cNvGrpSpPr/>
            <p:nvPr/>
          </p:nvGrpSpPr>
          <p:grpSpPr>
            <a:xfrm rot="10800000">
              <a:off x="1969647" y="421320"/>
              <a:ext cx="2173363" cy="520366"/>
              <a:chOff x="0" y="-47625"/>
              <a:chExt cx="429306" cy="102789"/>
            </a:xfrm>
          </p:grpSpPr>
          <p:sp>
            <p:nvSpPr>
              <p:cNvPr id="1744" name="Google Shape;1744;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46" name="Google Shape;1746;p27"/>
            <p:cNvGrpSpPr/>
            <p:nvPr/>
          </p:nvGrpSpPr>
          <p:grpSpPr>
            <a:xfrm rot="10800000">
              <a:off x="1295725" y="1226060"/>
              <a:ext cx="1191036" cy="520366"/>
              <a:chOff x="0" y="-47625"/>
              <a:chExt cx="235266" cy="102789"/>
            </a:xfrm>
          </p:grpSpPr>
          <p:sp>
            <p:nvSpPr>
              <p:cNvPr id="1747" name="Google Shape;1747;p2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7"/>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49" name="Google Shape;1749;p27"/>
            <p:cNvGrpSpPr/>
            <p:nvPr/>
          </p:nvGrpSpPr>
          <p:grpSpPr>
            <a:xfrm rot="10800000">
              <a:off x="0" y="421320"/>
              <a:ext cx="1191036" cy="520366"/>
              <a:chOff x="0" y="-47625"/>
              <a:chExt cx="235266" cy="102789"/>
            </a:xfrm>
          </p:grpSpPr>
          <p:sp>
            <p:nvSpPr>
              <p:cNvPr id="1750" name="Google Shape;1750;p2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7"/>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52" name="Google Shape;1752;p27"/>
            <p:cNvGrpSpPr/>
            <p:nvPr/>
          </p:nvGrpSpPr>
          <p:grpSpPr>
            <a:xfrm rot="10800000">
              <a:off x="6598946" y="421320"/>
              <a:ext cx="1202459" cy="497523"/>
              <a:chOff x="0" y="-47625"/>
              <a:chExt cx="237523" cy="98276"/>
            </a:xfrm>
          </p:grpSpPr>
          <p:sp>
            <p:nvSpPr>
              <p:cNvPr id="1753" name="Google Shape;1753;p27"/>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7"/>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55" name="Google Shape;1755;p27"/>
            <p:cNvGrpSpPr/>
            <p:nvPr/>
          </p:nvGrpSpPr>
          <p:grpSpPr>
            <a:xfrm rot="10800000">
              <a:off x="3423955" y="819795"/>
              <a:ext cx="4377449" cy="520366"/>
              <a:chOff x="0" y="-47625"/>
              <a:chExt cx="864681" cy="102789"/>
            </a:xfrm>
          </p:grpSpPr>
          <p:sp>
            <p:nvSpPr>
              <p:cNvPr id="1756" name="Google Shape;1756;p2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7"/>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58" name="Google Shape;1758;p27"/>
            <p:cNvGrpSpPr/>
            <p:nvPr/>
          </p:nvGrpSpPr>
          <p:grpSpPr>
            <a:xfrm rot="10800000">
              <a:off x="3423955" y="0"/>
              <a:ext cx="4377449" cy="520366"/>
              <a:chOff x="0" y="-47625"/>
              <a:chExt cx="864681" cy="102789"/>
            </a:xfrm>
          </p:grpSpPr>
          <p:sp>
            <p:nvSpPr>
              <p:cNvPr id="1759" name="Google Shape;1759;p2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7"/>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761" name="Google Shape;1761;p27"/>
          <p:cNvPicPr preferRelativeResize="0"/>
          <p:nvPr/>
        </p:nvPicPr>
        <p:blipFill>
          <a:blip r:embed="rId4">
            <a:alphaModFix/>
          </a:blip>
          <a:stretch>
            <a:fillRect/>
          </a:stretch>
        </p:blipFill>
        <p:spPr>
          <a:xfrm>
            <a:off x="1028700" y="3023657"/>
            <a:ext cx="9824100" cy="65371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458"/>
        <p:cNvGrpSpPr/>
        <p:nvPr/>
      </p:nvGrpSpPr>
      <p:grpSpPr>
        <a:xfrm>
          <a:off x="0" y="0"/>
          <a:ext cx="0" cy="0"/>
          <a:chOff x="0" y="0"/>
          <a:chExt cx="0" cy="0"/>
        </a:xfrm>
      </p:grpSpPr>
      <p:grpSp>
        <p:nvGrpSpPr>
          <p:cNvPr id="459" name="Google Shape;459;p11"/>
          <p:cNvGrpSpPr/>
          <p:nvPr/>
        </p:nvGrpSpPr>
        <p:grpSpPr>
          <a:xfrm>
            <a:off x="641008" y="7256645"/>
            <a:ext cx="6529522" cy="1437158"/>
            <a:chOff x="0" y="-47625"/>
            <a:chExt cx="1719710" cy="378511"/>
          </a:xfrm>
        </p:grpSpPr>
        <p:sp>
          <p:nvSpPr>
            <p:cNvPr id="460" name="Google Shape;460;p11"/>
            <p:cNvSpPr/>
            <p:nvPr/>
          </p:nvSpPr>
          <p:spPr>
            <a:xfrm>
              <a:off x="0" y="0"/>
              <a:ext cx="1719710" cy="330886"/>
            </a:xfrm>
            <a:custGeom>
              <a:avLst/>
              <a:gdLst/>
              <a:ahLst/>
              <a:cxnLst/>
              <a:rect l="l" t="t" r="r" b="b"/>
              <a:pathLst>
                <a:path w="1719710" h="330886" extrusionOk="0">
                  <a:moveTo>
                    <a:pt x="60470" y="0"/>
                  </a:moveTo>
                  <a:lnTo>
                    <a:pt x="1659240" y="0"/>
                  </a:lnTo>
                  <a:cubicBezTo>
                    <a:pt x="1675277" y="0"/>
                    <a:pt x="1690658" y="6371"/>
                    <a:pt x="1701998" y="17711"/>
                  </a:cubicBezTo>
                  <a:cubicBezTo>
                    <a:pt x="1713339" y="29051"/>
                    <a:pt x="1719710" y="44432"/>
                    <a:pt x="1719710" y="60470"/>
                  </a:cubicBezTo>
                  <a:lnTo>
                    <a:pt x="1719710" y="270416"/>
                  </a:lnTo>
                  <a:cubicBezTo>
                    <a:pt x="1719710" y="303813"/>
                    <a:pt x="1692636" y="330886"/>
                    <a:pt x="1659240" y="330886"/>
                  </a:cubicBezTo>
                  <a:lnTo>
                    <a:pt x="60470" y="330886"/>
                  </a:lnTo>
                  <a:cubicBezTo>
                    <a:pt x="27073" y="330886"/>
                    <a:pt x="0" y="303813"/>
                    <a:pt x="0" y="270416"/>
                  </a:cubicBezTo>
                  <a:lnTo>
                    <a:pt x="0" y="60470"/>
                  </a:lnTo>
                  <a:cubicBezTo>
                    <a:pt x="0" y="27073"/>
                    <a:pt x="27073" y="0"/>
                    <a:pt x="60470"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txBox="1"/>
            <p:nvPr/>
          </p:nvSpPr>
          <p:spPr>
            <a:xfrm>
              <a:off x="0" y="-47625"/>
              <a:ext cx="1719710"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62" name="Google Shape;462;p11"/>
          <p:cNvGrpSpPr/>
          <p:nvPr/>
        </p:nvGrpSpPr>
        <p:grpSpPr>
          <a:xfrm>
            <a:off x="641008" y="7080577"/>
            <a:ext cx="6529522" cy="1437158"/>
            <a:chOff x="0" y="-47625"/>
            <a:chExt cx="1719710" cy="378511"/>
          </a:xfrm>
        </p:grpSpPr>
        <p:sp>
          <p:nvSpPr>
            <p:cNvPr id="463" name="Google Shape;463;p11"/>
            <p:cNvSpPr/>
            <p:nvPr/>
          </p:nvSpPr>
          <p:spPr>
            <a:xfrm>
              <a:off x="0" y="0"/>
              <a:ext cx="1719710" cy="330886"/>
            </a:xfrm>
            <a:custGeom>
              <a:avLst/>
              <a:gdLst/>
              <a:ahLst/>
              <a:cxnLst/>
              <a:rect l="l" t="t" r="r" b="b"/>
              <a:pathLst>
                <a:path w="1719710" h="330886" extrusionOk="0">
                  <a:moveTo>
                    <a:pt x="60470" y="0"/>
                  </a:moveTo>
                  <a:lnTo>
                    <a:pt x="1659240" y="0"/>
                  </a:lnTo>
                  <a:cubicBezTo>
                    <a:pt x="1675277" y="0"/>
                    <a:pt x="1690658" y="6371"/>
                    <a:pt x="1701998" y="17711"/>
                  </a:cubicBezTo>
                  <a:cubicBezTo>
                    <a:pt x="1713339" y="29051"/>
                    <a:pt x="1719710" y="44432"/>
                    <a:pt x="1719710" y="60470"/>
                  </a:cubicBezTo>
                  <a:lnTo>
                    <a:pt x="1719710" y="270416"/>
                  </a:lnTo>
                  <a:cubicBezTo>
                    <a:pt x="1719710" y="303813"/>
                    <a:pt x="1692636" y="330886"/>
                    <a:pt x="1659240" y="330886"/>
                  </a:cubicBezTo>
                  <a:lnTo>
                    <a:pt x="60470" y="330886"/>
                  </a:lnTo>
                  <a:cubicBezTo>
                    <a:pt x="27073" y="330886"/>
                    <a:pt x="0" y="303813"/>
                    <a:pt x="0" y="270416"/>
                  </a:cubicBezTo>
                  <a:lnTo>
                    <a:pt x="0" y="60470"/>
                  </a:lnTo>
                  <a:cubicBezTo>
                    <a:pt x="0" y="27073"/>
                    <a:pt x="27073" y="0"/>
                    <a:pt x="60470"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txBox="1"/>
            <p:nvPr/>
          </p:nvSpPr>
          <p:spPr>
            <a:xfrm>
              <a:off x="0" y="-47625"/>
              <a:ext cx="1719710"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65" name="Google Shape;465;p11"/>
          <p:cNvGrpSpPr/>
          <p:nvPr/>
        </p:nvGrpSpPr>
        <p:grpSpPr>
          <a:xfrm>
            <a:off x="417483" y="242356"/>
            <a:ext cx="5851053" cy="1309820"/>
            <a:chOff x="0" y="-241100"/>
            <a:chExt cx="7801404" cy="1746426"/>
          </a:xfrm>
        </p:grpSpPr>
        <p:grpSp>
          <p:nvGrpSpPr>
            <p:cNvPr id="466" name="Google Shape;466;p11"/>
            <p:cNvGrpSpPr/>
            <p:nvPr/>
          </p:nvGrpSpPr>
          <p:grpSpPr>
            <a:xfrm>
              <a:off x="0" y="-241100"/>
              <a:ext cx="2173363" cy="520366"/>
              <a:chOff x="0" y="-47625"/>
              <a:chExt cx="429306" cy="102789"/>
            </a:xfrm>
          </p:grpSpPr>
          <p:sp>
            <p:nvSpPr>
              <p:cNvPr id="467" name="Google Shape;467;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69" name="Google Shape;469;p11"/>
            <p:cNvGrpSpPr/>
            <p:nvPr/>
          </p:nvGrpSpPr>
          <p:grpSpPr>
            <a:xfrm>
              <a:off x="2571714" y="-241100"/>
              <a:ext cx="2173363" cy="520366"/>
              <a:chOff x="0" y="-47625"/>
              <a:chExt cx="429306" cy="102789"/>
            </a:xfrm>
          </p:grpSpPr>
          <p:sp>
            <p:nvSpPr>
              <p:cNvPr id="470" name="Google Shape;470;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2" name="Google Shape;472;p11"/>
            <p:cNvGrpSpPr/>
            <p:nvPr/>
          </p:nvGrpSpPr>
          <p:grpSpPr>
            <a:xfrm>
              <a:off x="1345333" y="575063"/>
              <a:ext cx="2173363" cy="520366"/>
              <a:chOff x="0" y="-47625"/>
              <a:chExt cx="429306" cy="102789"/>
            </a:xfrm>
          </p:grpSpPr>
          <p:sp>
            <p:nvSpPr>
              <p:cNvPr id="473" name="Google Shape;473;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5" name="Google Shape;475;p11"/>
            <p:cNvGrpSpPr/>
            <p:nvPr/>
          </p:nvGrpSpPr>
          <p:grpSpPr>
            <a:xfrm>
              <a:off x="3658396" y="563641"/>
              <a:ext cx="2173363" cy="520366"/>
              <a:chOff x="0" y="-47625"/>
              <a:chExt cx="429306" cy="102789"/>
            </a:xfrm>
          </p:grpSpPr>
          <p:sp>
            <p:nvSpPr>
              <p:cNvPr id="476" name="Google Shape;476;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8" name="Google Shape;478;p11"/>
            <p:cNvGrpSpPr/>
            <p:nvPr/>
          </p:nvGrpSpPr>
          <p:grpSpPr>
            <a:xfrm>
              <a:off x="5314643" y="-241100"/>
              <a:ext cx="1191036" cy="520366"/>
              <a:chOff x="0" y="-47625"/>
              <a:chExt cx="235266" cy="102789"/>
            </a:xfrm>
          </p:grpSpPr>
          <p:sp>
            <p:nvSpPr>
              <p:cNvPr id="479" name="Google Shape;479;p11"/>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81" name="Google Shape;481;p11"/>
            <p:cNvGrpSpPr/>
            <p:nvPr/>
          </p:nvGrpSpPr>
          <p:grpSpPr>
            <a:xfrm>
              <a:off x="6610368" y="563641"/>
              <a:ext cx="1191036" cy="520366"/>
              <a:chOff x="0" y="-47625"/>
              <a:chExt cx="235266" cy="102789"/>
            </a:xfrm>
          </p:grpSpPr>
          <p:sp>
            <p:nvSpPr>
              <p:cNvPr id="482" name="Google Shape;482;p11"/>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84" name="Google Shape;484;p11"/>
            <p:cNvGrpSpPr/>
            <p:nvPr/>
          </p:nvGrpSpPr>
          <p:grpSpPr>
            <a:xfrm>
              <a:off x="0" y="586483"/>
              <a:ext cx="1202459" cy="497523"/>
              <a:chOff x="0" y="-47625"/>
              <a:chExt cx="237523" cy="98276"/>
            </a:xfrm>
          </p:grpSpPr>
          <p:sp>
            <p:nvSpPr>
              <p:cNvPr id="485" name="Google Shape;485;p11"/>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1"/>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87" name="Google Shape;487;p11"/>
            <p:cNvGrpSpPr/>
            <p:nvPr/>
          </p:nvGrpSpPr>
          <p:grpSpPr>
            <a:xfrm>
              <a:off x="0" y="165166"/>
              <a:ext cx="4377449" cy="520366"/>
              <a:chOff x="0" y="-47625"/>
              <a:chExt cx="864681" cy="102789"/>
            </a:xfrm>
          </p:grpSpPr>
          <p:sp>
            <p:nvSpPr>
              <p:cNvPr id="488" name="Google Shape;488;p11"/>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1"/>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0" name="Google Shape;490;p11"/>
            <p:cNvGrpSpPr/>
            <p:nvPr/>
          </p:nvGrpSpPr>
          <p:grpSpPr>
            <a:xfrm>
              <a:off x="0" y="984960"/>
              <a:ext cx="4377449" cy="520366"/>
              <a:chOff x="0" y="-47625"/>
              <a:chExt cx="864681" cy="102789"/>
            </a:xfrm>
          </p:grpSpPr>
          <p:sp>
            <p:nvSpPr>
              <p:cNvPr id="491" name="Google Shape;491;p11"/>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493" name="Google Shape;493;p11"/>
          <p:cNvGrpSpPr/>
          <p:nvPr/>
        </p:nvGrpSpPr>
        <p:grpSpPr>
          <a:xfrm>
            <a:off x="11999777" y="8693803"/>
            <a:ext cx="5851054" cy="1309820"/>
            <a:chOff x="0" y="0"/>
            <a:chExt cx="7801405" cy="1746426"/>
          </a:xfrm>
        </p:grpSpPr>
        <p:grpSp>
          <p:nvGrpSpPr>
            <p:cNvPr id="494" name="Google Shape;494;p11"/>
            <p:cNvGrpSpPr/>
            <p:nvPr/>
          </p:nvGrpSpPr>
          <p:grpSpPr>
            <a:xfrm rot="10800000">
              <a:off x="5628042" y="1226060"/>
              <a:ext cx="2173363" cy="520366"/>
              <a:chOff x="0" y="-47625"/>
              <a:chExt cx="429306" cy="102789"/>
            </a:xfrm>
          </p:grpSpPr>
          <p:sp>
            <p:nvSpPr>
              <p:cNvPr id="495" name="Google Shape;495;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7" name="Google Shape;497;p11"/>
            <p:cNvGrpSpPr/>
            <p:nvPr/>
          </p:nvGrpSpPr>
          <p:grpSpPr>
            <a:xfrm rot="10800000">
              <a:off x="3056328" y="1226060"/>
              <a:ext cx="2173363" cy="520366"/>
              <a:chOff x="0" y="-47625"/>
              <a:chExt cx="429306" cy="102789"/>
            </a:xfrm>
          </p:grpSpPr>
          <p:sp>
            <p:nvSpPr>
              <p:cNvPr id="498" name="Google Shape;498;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0" name="Google Shape;500;p11"/>
            <p:cNvGrpSpPr/>
            <p:nvPr/>
          </p:nvGrpSpPr>
          <p:grpSpPr>
            <a:xfrm rot="10800000">
              <a:off x="4282709" y="409897"/>
              <a:ext cx="2173363" cy="520366"/>
              <a:chOff x="0" y="-47625"/>
              <a:chExt cx="429306" cy="102789"/>
            </a:xfrm>
          </p:grpSpPr>
          <p:sp>
            <p:nvSpPr>
              <p:cNvPr id="501" name="Google Shape;501;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3" name="Google Shape;503;p11"/>
            <p:cNvGrpSpPr/>
            <p:nvPr/>
          </p:nvGrpSpPr>
          <p:grpSpPr>
            <a:xfrm rot="10800000">
              <a:off x="1969647" y="421320"/>
              <a:ext cx="2173363" cy="520366"/>
              <a:chOff x="0" y="-47625"/>
              <a:chExt cx="429306" cy="102789"/>
            </a:xfrm>
          </p:grpSpPr>
          <p:sp>
            <p:nvSpPr>
              <p:cNvPr id="504" name="Google Shape;504;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6" name="Google Shape;506;p11"/>
            <p:cNvGrpSpPr/>
            <p:nvPr/>
          </p:nvGrpSpPr>
          <p:grpSpPr>
            <a:xfrm rot="10800000">
              <a:off x="1295725" y="1226060"/>
              <a:ext cx="1191036" cy="520366"/>
              <a:chOff x="0" y="-47625"/>
              <a:chExt cx="235266" cy="102789"/>
            </a:xfrm>
          </p:grpSpPr>
          <p:sp>
            <p:nvSpPr>
              <p:cNvPr id="507" name="Google Shape;507;p11"/>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9" name="Google Shape;509;p11"/>
            <p:cNvGrpSpPr/>
            <p:nvPr/>
          </p:nvGrpSpPr>
          <p:grpSpPr>
            <a:xfrm rot="10800000">
              <a:off x="0" y="421320"/>
              <a:ext cx="1191036" cy="520366"/>
              <a:chOff x="0" y="-47625"/>
              <a:chExt cx="235266" cy="102789"/>
            </a:xfrm>
          </p:grpSpPr>
          <p:sp>
            <p:nvSpPr>
              <p:cNvPr id="510" name="Google Shape;510;p11"/>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12" name="Google Shape;512;p11"/>
            <p:cNvGrpSpPr/>
            <p:nvPr/>
          </p:nvGrpSpPr>
          <p:grpSpPr>
            <a:xfrm rot="10800000">
              <a:off x="6598946" y="421320"/>
              <a:ext cx="1202459" cy="497523"/>
              <a:chOff x="0" y="-47625"/>
              <a:chExt cx="237523" cy="98276"/>
            </a:xfrm>
          </p:grpSpPr>
          <p:sp>
            <p:nvSpPr>
              <p:cNvPr id="513" name="Google Shape;513;p11"/>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15" name="Google Shape;515;p11"/>
            <p:cNvGrpSpPr/>
            <p:nvPr/>
          </p:nvGrpSpPr>
          <p:grpSpPr>
            <a:xfrm rot="10800000">
              <a:off x="3423955" y="819795"/>
              <a:ext cx="4377449" cy="520366"/>
              <a:chOff x="0" y="-47625"/>
              <a:chExt cx="864681" cy="102789"/>
            </a:xfrm>
          </p:grpSpPr>
          <p:sp>
            <p:nvSpPr>
              <p:cNvPr id="516" name="Google Shape;516;p11"/>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18" name="Google Shape;518;p11"/>
            <p:cNvGrpSpPr/>
            <p:nvPr/>
          </p:nvGrpSpPr>
          <p:grpSpPr>
            <a:xfrm rot="10800000">
              <a:off x="3423955" y="0"/>
              <a:ext cx="4377449" cy="520366"/>
              <a:chOff x="0" y="-47625"/>
              <a:chExt cx="864681" cy="102789"/>
            </a:xfrm>
          </p:grpSpPr>
          <p:sp>
            <p:nvSpPr>
              <p:cNvPr id="519" name="Google Shape;519;p11"/>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521" name="Google Shape;521;p11"/>
          <p:cNvSpPr/>
          <p:nvPr/>
        </p:nvSpPr>
        <p:spPr>
          <a:xfrm>
            <a:off x="8901991" y="5927943"/>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sp>
      <p:grpSp>
        <p:nvGrpSpPr>
          <p:cNvPr id="522" name="Google Shape;522;p11"/>
          <p:cNvGrpSpPr/>
          <p:nvPr/>
        </p:nvGrpSpPr>
        <p:grpSpPr>
          <a:xfrm rot="2821008">
            <a:off x="16959926" y="165868"/>
            <a:ext cx="1057412" cy="1194325"/>
            <a:chOff x="-95788" y="-89271"/>
            <a:chExt cx="1409883" cy="1592433"/>
          </a:xfrm>
        </p:grpSpPr>
        <p:grpSp>
          <p:nvGrpSpPr>
            <p:cNvPr id="523" name="Google Shape;523;p11"/>
            <p:cNvGrpSpPr/>
            <p:nvPr/>
          </p:nvGrpSpPr>
          <p:grpSpPr>
            <a:xfrm rot="-2821008">
              <a:off x="134749" y="283003"/>
              <a:ext cx="943438" cy="1040647"/>
              <a:chOff x="0" y="-47625"/>
              <a:chExt cx="343153" cy="378511"/>
            </a:xfrm>
          </p:grpSpPr>
          <p:sp>
            <p:nvSpPr>
              <p:cNvPr id="524" name="Google Shape;524;p11"/>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26" name="Google Shape;526;p11"/>
            <p:cNvGrpSpPr/>
            <p:nvPr/>
          </p:nvGrpSpPr>
          <p:grpSpPr>
            <a:xfrm rot="-2821008">
              <a:off x="140122" y="90242"/>
              <a:ext cx="943438" cy="1040647"/>
              <a:chOff x="0" y="-47625"/>
              <a:chExt cx="343153" cy="378511"/>
            </a:xfrm>
          </p:grpSpPr>
          <p:sp>
            <p:nvSpPr>
              <p:cNvPr id="527" name="Google Shape;527;p11"/>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29" name="Google Shape;529;p11"/>
            <p:cNvGrpSpPr/>
            <p:nvPr/>
          </p:nvGrpSpPr>
          <p:grpSpPr>
            <a:xfrm>
              <a:off x="625032" y="253446"/>
              <a:ext cx="69946" cy="699445"/>
              <a:chOff x="0" y="-47625"/>
              <a:chExt cx="31856" cy="318558"/>
            </a:xfrm>
          </p:grpSpPr>
          <p:sp>
            <p:nvSpPr>
              <p:cNvPr id="530" name="Google Shape;530;p11"/>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32" name="Google Shape;532;p11"/>
            <p:cNvGrpSpPr/>
            <p:nvPr/>
          </p:nvGrpSpPr>
          <p:grpSpPr>
            <a:xfrm rot="5400000">
              <a:off x="676029" y="305730"/>
              <a:ext cx="72519" cy="699445"/>
              <a:chOff x="0" y="-47625"/>
              <a:chExt cx="33028" cy="318558"/>
            </a:xfrm>
          </p:grpSpPr>
          <p:sp>
            <p:nvSpPr>
              <p:cNvPr id="533" name="Google Shape;533;p11"/>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535" name="Google Shape;535;p11"/>
          <p:cNvSpPr txBox="1"/>
          <p:nvPr/>
        </p:nvSpPr>
        <p:spPr>
          <a:xfrm>
            <a:off x="928509" y="3017496"/>
            <a:ext cx="8893500" cy="295465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9600" dirty="0" smtClean="0">
                <a:solidFill>
                  <a:srgbClr val="393A3F"/>
                </a:solidFill>
                <a:latin typeface="Anton"/>
                <a:sym typeface="Anton"/>
              </a:rPr>
              <a:t>R.I.K</a:t>
            </a:r>
            <a:br>
              <a:rPr lang="en-US" sz="9600" dirty="0" smtClean="0">
                <a:solidFill>
                  <a:srgbClr val="393A3F"/>
                </a:solidFill>
                <a:latin typeface="Anton"/>
                <a:sym typeface="Anton"/>
              </a:rPr>
            </a:br>
            <a:r>
              <a:rPr lang="en-US" sz="4800" dirty="0" smtClean="0">
                <a:solidFill>
                  <a:srgbClr val="393A3F"/>
                </a:solidFill>
                <a:latin typeface="Anton"/>
                <a:sym typeface="Anton"/>
              </a:rPr>
              <a:t>Retailer’s Insigh</a:t>
            </a:r>
            <a:r>
              <a:rPr lang="en-US" sz="4800" dirty="0" smtClean="0">
                <a:solidFill>
                  <a:srgbClr val="393A3F"/>
                </a:solidFill>
                <a:latin typeface="Anton"/>
                <a:sym typeface="Anton"/>
              </a:rPr>
              <a:t>t using KNN classification</a:t>
            </a:r>
            <a:endParaRPr sz="500" dirty="0"/>
          </a:p>
        </p:txBody>
      </p:sp>
      <p:sp>
        <p:nvSpPr>
          <p:cNvPr id="536" name="Google Shape;536;p11"/>
          <p:cNvSpPr txBox="1"/>
          <p:nvPr/>
        </p:nvSpPr>
        <p:spPr>
          <a:xfrm>
            <a:off x="1191550" y="7437471"/>
            <a:ext cx="4242656" cy="904197"/>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5963" b="0" i="0" u="none" strike="noStrike" cap="none">
                <a:solidFill>
                  <a:srgbClr val="FFFFFF"/>
                </a:solidFill>
                <a:latin typeface="Anton"/>
                <a:ea typeface="Anton"/>
                <a:cs typeface="Anton"/>
                <a:sym typeface="Anton"/>
              </a:rPr>
              <a:t>PRESENTATION</a:t>
            </a:r>
            <a:endParaRPr/>
          </a:p>
        </p:txBody>
      </p:sp>
      <p:pic>
        <p:nvPicPr>
          <p:cNvPr id="537" name="Google Shape;537;p11"/>
          <p:cNvPicPr preferRelativeResize="0"/>
          <p:nvPr/>
        </p:nvPicPr>
        <p:blipFill>
          <a:blip r:embed="rId4">
            <a:alphaModFix/>
          </a:blip>
          <a:stretch>
            <a:fillRect/>
          </a:stretch>
        </p:blipFill>
        <p:spPr>
          <a:xfrm>
            <a:off x="10558500" y="1596000"/>
            <a:ext cx="7051144" cy="6515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541"/>
        <p:cNvGrpSpPr/>
        <p:nvPr/>
      </p:nvGrpSpPr>
      <p:grpSpPr>
        <a:xfrm>
          <a:off x="0" y="0"/>
          <a:ext cx="0" cy="0"/>
          <a:chOff x="0" y="0"/>
          <a:chExt cx="0" cy="0"/>
        </a:xfrm>
      </p:grpSpPr>
      <p:grpSp>
        <p:nvGrpSpPr>
          <p:cNvPr id="542" name="Google Shape;542;p12"/>
          <p:cNvGrpSpPr/>
          <p:nvPr/>
        </p:nvGrpSpPr>
        <p:grpSpPr>
          <a:xfrm>
            <a:off x="844802" y="3560624"/>
            <a:ext cx="2065565" cy="1437158"/>
            <a:chOff x="0" y="-47625"/>
            <a:chExt cx="544017" cy="378511"/>
          </a:xfrm>
        </p:grpSpPr>
        <p:sp>
          <p:nvSpPr>
            <p:cNvPr id="543" name="Google Shape;543;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45" name="Google Shape;545;p12"/>
          <p:cNvGrpSpPr/>
          <p:nvPr/>
        </p:nvGrpSpPr>
        <p:grpSpPr>
          <a:xfrm>
            <a:off x="9582975" y="3560624"/>
            <a:ext cx="2065565" cy="1437158"/>
            <a:chOff x="0" y="-47625"/>
            <a:chExt cx="544017" cy="378511"/>
          </a:xfrm>
        </p:grpSpPr>
        <p:sp>
          <p:nvSpPr>
            <p:cNvPr id="546" name="Google Shape;546;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48" name="Google Shape;548;p12"/>
          <p:cNvGrpSpPr/>
          <p:nvPr/>
        </p:nvGrpSpPr>
        <p:grpSpPr>
          <a:xfrm>
            <a:off x="844802" y="5214183"/>
            <a:ext cx="2065565" cy="1437158"/>
            <a:chOff x="0" y="-47625"/>
            <a:chExt cx="544017" cy="378511"/>
          </a:xfrm>
        </p:grpSpPr>
        <p:sp>
          <p:nvSpPr>
            <p:cNvPr id="549" name="Google Shape;549;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1" name="Google Shape;551;p12"/>
          <p:cNvGrpSpPr/>
          <p:nvPr/>
        </p:nvGrpSpPr>
        <p:grpSpPr>
          <a:xfrm>
            <a:off x="9582975" y="5214183"/>
            <a:ext cx="2065565" cy="1437158"/>
            <a:chOff x="0" y="-47625"/>
            <a:chExt cx="544017" cy="378511"/>
          </a:xfrm>
        </p:grpSpPr>
        <p:sp>
          <p:nvSpPr>
            <p:cNvPr id="552" name="Google Shape;552;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4" name="Google Shape;554;p12"/>
          <p:cNvGrpSpPr/>
          <p:nvPr/>
        </p:nvGrpSpPr>
        <p:grpSpPr>
          <a:xfrm>
            <a:off x="954377" y="3384557"/>
            <a:ext cx="2065565" cy="1437158"/>
            <a:chOff x="0" y="-47625"/>
            <a:chExt cx="544017" cy="378511"/>
          </a:xfrm>
        </p:grpSpPr>
        <p:sp>
          <p:nvSpPr>
            <p:cNvPr id="555" name="Google Shape;555;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7" name="Google Shape;557;p12"/>
          <p:cNvGrpSpPr/>
          <p:nvPr/>
        </p:nvGrpSpPr>
        <p:grpSpPr>
          <a:xfrm>
            <a:off x="9692551" y="3384557"/>
            <a:ext cx="2065565" cy="1437158"/>
            <a:chOff x="0" y="-47625"/>
            <a:chExt cx="544017" cy="378511"/>
          </a:xfrm>
        </p:grpSpPr>
        <p:sp>
          <p:nvSpPr>
            <p:cNvPr id="558" name="Google Shape;558;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0" name="Google Shape;560;p12"/>
          <p:cNvGrpSpPr/>
          <p:nvPr/>
        </p:nvGrpSpPr>
        <p:grpSpPr>
          <a:xfrm>
            <a:off x="954377" y="5038116"/>
            <a:ext cx="2065565" cy="1437158"/>
            <a:chOff x="0" y="-47625"/>
            <a:chExt cx="544017" cy="378511"/>
          </a:xfrm>
        </p:grpSpPr>
        <p:sp>
          <p:nvSpPr>
            <p:cNvPr id="561" name="Google Shape;561;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3" name="Google Shape;563;p12"/>
          <p:cNvGrpSpPr/>
          <p:nvPr/>
        </p:nvGrpSpPr>
        <p:grpSpPr>
          <a:xfrm>
            <a:off x="9692551" y="5038116"/>
            <a:ext cx="2065565" cy="1437158"/>
            <a:chOff x="0" y="-47625"/>
            <a:chExt cx="544017" cy="378511"/>
          </a:xfrm>
        </p:grpSpPr>
        <p:sp>
          <p:nvSpPr>
            <p:cNvPr id="564" name="Google Shape;564;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6" name="Google Shape;566;p12"/>
          <p:cNvGrpSpPr/>
          <p:nvPr/>
        </p:nvGrpSpPr>
        <p:grpSpPr>
          <a:xfrm>
            <a:off x="844802" y="6867742"/>
            <a:ext cx="2065565" cy="1437158"/>
            <a:chOff x="0" y="-47625"/>
            <a:chExt cx="544017" cy="378511"/>
          </a:xfrm>
        </p:grpSpPr>
        <p:sp>
          <p:nvSpPr>
            <p:cNvPr id="567" name="Google Shape;567;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9" name="Google Shape;569;p12"/>
          <p:cNvGrpSpPr/>
          <p:nvPr/>
        </p:nvGrpSpPr>
        <p:grpSpPr>
          <a:xfrm>
            <a:off x="954377" y="6691674"/>
            <a:ext cx="2065565" cy="1437158"/>
            <a:chOff x="0" y="-47625"/>
            <a:chExt cx="544017" cy="378511"/>
          </a:xfrm>
        </p:grpSpPr>
        <p:sp>
          <p:nvSpPr>
            <p:cNvPr id="570" name="Google Shape;570;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2" name="Google Shape;572;p12"/>
          <p:cNvGrpSpPr/>
          <p:nvPr/>
        </p:nvGrpSpPr>
        <p:grpSpPr>
          <a:xfrm>
            <a:off x="11999777" y="8705085"/>
            <a:ext cx="5851054" cy="1309820"/>
            <a:chOff x="0" y="0"/>
            <a:chExt cx="7801405" cy="1746426"/>
          </a:xfrm>
        </p:grpSpPr>
        <p:grpSp>
          <p:nvGrpSpPr>
            <p:cNvPr id="573" name="Google Shape;573;p12"/>
            <p:cNvGrpSpPr/>
            <p:nvPr/>
          </p:nvGrpSpPr>
          <p:grpSpPr>
            <a:xfrm rot="10800000">
              <a:off x="5628042" y="1226060"/>
              <a:ext cx="2173363" cy="520366"/>
              <a:chOff x="0" y="-47625"/>
              <a:chExt cx="429306" cy="102789"/>
            </a:xfrm>
          </p:grpSpPr>
          <p:sp>
            <p:nvSpPr>
              <p:cNvPr id="574" name="Google Shape;574;p12"/>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2"/>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6" name="Google Shape;576;p12"/>
            <p:cNvGrpSpPr/>
            <p:nvPr/>
          </p:nvGrpSpPr>
          <p:grpSpPr>
            <a:xfrm rot="10800000">
              <a:off x="3056328" y="1226060"/>
              <a:ext cx="2173363" cy="520366"/>
              <a:chOff x="0" y="-47625"/>
              <a:chExt cx="429306" cy="102789"/>
            </a:xfrm>
          </p:grpSpPr>
          <p:sp>
            <p:nvSpPr>
              <p:cNvPr id="577" name="Google Shape;577;p12"/>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2"/>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9" name="Google Shape;579;p12"/>
            <p:cNvGrpSpPr/>
            <p:nvPr/>
          </p:nvGrpSpPr>
          <p:grpSpPr>
            <a:xfrm rot="10800000">
              <a:off x="4282709" y="409897"/>
              <a:ext cx="2173363" cy="520366"/>
              <a:chOff x="0" y="-47625"/>
              <a:chExt cx="429306" cy="102789"/>
            </a:xfrm>
          </p:grpSpPr>
          <p:sp>
            <p:nvSpPr>
              <p:cNvPr id="580" name="Google Shape;580;p12"/>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2"/>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82" name="Google Shape;582;p12"/>
            <p:cNvGrpSpPr/>
            <p:nvPr/>
          </p:nvGrpSpPr>
          <p:grpSpPr>
            <a:xfrm rot="10800000">
              <a:off x="1969647" y="421320"/>
              <a:ext cx="2173363" cy="520366"/>
              <a:chOff x="0" y="-47625"/>
              <a:chExt cx="429306" cy="102789"/>
            </a:xfrm>
          </p:grpSpPr>
          <p:sp>
            <p:nvSpPr>
              <p:cNvPr id="583" name="Google Shape;583;p12"/>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2"/>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85" name="Google Shape;585;p12"/>
            <p:cNvGrpSpPr/>
            <p:nvPr/>
          </p:nvGrpSpPr>
          <p:grpSpPr>
            <a:xfrm rot="10800000">
              <a:off x="1295725" y="1226060"/>
              <a:ext cx="1191036" cy="520366"/>
              <a:chOff x="0" y="-47625"/>
              <a:chExt cx="235266" cy="102789"/>
            </a:xfrm>
          </p:grpSpPr>
          <p:sp>
            <p:nvSpPr>
              <p:cNvPr id="586" name="Google Shape;586;p12"/>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2"/>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88" name="Google Shape;588;p12"/>
            <p:cNvGrpSpPr/>
            <p:nvPr/>
          </p:nvGrpSpPr>
          <p:grpSpPr>
            <a:xfrm rot="10800000">
              <a:off x="0" y="421320"/>
              <a:ext cx="1191036" cy="520366"/>
              <a:chOff x="0" y="-47625"/>
              <a:chExt cx="235266" cy="102789"/>
            </a:xfrm>
          </p:grpSpPr>
          <p:sp>
            <p:nvSpPr>
              <p:cNvPr id="589" name="Google Shape;589;p12"/>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2"/>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91" name="Google Shape;591;p12"/>
            <p:cNvGrpSpPr/>
            <p:nvPr/>
          </p:nvGrpSpPr>
          <p:grpSpPr>
            <a:xfrm rot="10800000">
              <a:off x="6598946" y="421320"/>
              <a:ext cx="1202459" cy="497523"/>
              <a:chOff x="0" y="-47625"/>
              <a:chExt cx="237523" cy="98276"/>
            </a:xfrm>
          </p:grpSpPr>
          <p:sp>
            <p:nvSpPr>
              <p:cNvPr id="592" name="Google Shape;592;p12"/>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2"/>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94" name="Google Shape;594;p12"/>
            <p:cNvGrpSpPr/>
            <p:nvPr/>
          </p:nvGrpSpPr>
          <p:grpSpPr>
            <a:xfrm rot="10800000">
              <a:off x="3423955" y="819795"/>
              <a:ext cx="4377449" cy="520366"/>
              <a:chOff x="0" y="-47625"/>
              <a:chExt cx="864681" cy="102789"/>
            </a:xfrm>
          </p:grpSpPr>
          <p:sp>
            <p:nvSpPr>
              <p:cNvPr id="595" name="Google Shape;595;p12"/>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2"/>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97" name="Google Shape;597;p12"/>
            <p:cNvGrpSpPr/>
            <p:nvPr/>
          </p:nvGrpSpPr>
          <p:grpSpPr>
            <a:xfrm rot="10800000">
              <a:off x="3423955" y="0"/>
              <a:ext cx="4377449" cy="520366"/>
              <a:chOff x="0" y="-47625"/>
              <a:chExt cx="864681" cy="102789"/>
            </a:xfrm>
          </p:grpSpPr>
          <p:sp>
            <p:nvSpPr>
              <p:cNvPr id="598" name="Google Shape;598;p12"/>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2"/>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600" name="Google Shape;600;p12"/>
          <p:cNvSpPr txBox="1"/>
          <p:nvPr/>
        </p:nvSpPr>
        <p:spPr>
          <a:xfrm>
            <a:off x="3508643" y="3917194"/>
            <a:ext cx="4662995" cy="904845"/>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5963" b="0" i="0" u="none" strike="noStrike" cap="none">
                <a:solidFill>
                  <a:srgbClr val="393A3F"/>
                </a:solidFill>
                <a:latin typeface="Anton"/>
                <a:ea typeface="Anton"/>
                <a:cs typeface="Anton"/>
                <a:sym typeface="Anton"/>
              </a:rPr>
              <a:t>INTRODUCTION</a:t>
            </a:r>
            <a:endParaRPr/>
          </a:p>
        </p:txBody>
      </p:sp>
      <p:sp>
        <p:nvSpPr>
          <p:cNvPr id="601" name="Google Shape;601;p12"/>
          <p:cNvSpPr txBox="1"/>
          <p:nvPr/>
        </p:nvSpPr>
        <p:spPr>
          <a:xfrm>
            <a:off x="12246816" y="3917194"/>
            <a:ext cx="4662995" cy="1101135"/>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5963" dirty="0" smtClean="0">
                <a:solidFill>
                  <a:srgbClr val="393A3F"/>
                </a:solidFill>
                <a:latin typeface="Anton"/>
                <a:sym typeface="Anton"/>
              </a:rPr>
              <a:t>POSSIBILITIES</a:t>
            </a:r>
            <a:endParaRPr dirty="0"/>
          </a:p>
        </p:txBody>
      </p:sp>
      <p:sp>
        <p:nvSpPr>
          <p:cNvPr id="602" name="Google Shape;602;p12"/>
          <p:cNvSpPr txBox="1"/>
          <p:nvPr/>
        </p:nvSpPr>
        <p:spPr>
          <a:xfrm>
            <a:off x="3508643" y="5570752"/>
            <a:ext cx="4662995" cy="1101135"/>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5963" b="0" i="0" u="none" strike="noStrike" cap="none" dirty="0" smtClean="0">
                <a:solidFill>
                  <a:srgbClr val="393A3F"/>
                </a:solidFill>
                <a:latin typeface="Anton"/>
                <a:ea typeface="Anton"/>
                <a:cs typeface="Anton"/>
                <a:sym typeface="Anton"/>
              </a:rPr>
              <a:t>OBJECTIVE</a:t>
            </a:r>
            <a:endParaRPr dirty="0"/>
          </a:p>
        </p:txBody>
      </p:sp>
      <p:sp>
        <p:nvSpPr>
          <p:cNvPr id="603" name="Google Shape;603;p12"/>
          <p:cNvSpPr txBox="1"/>
          <p:nvPr/>
        </p:nvSpPr>
        <p:spPr>
          <a:xfrm>
            <a:off x="12246816" y="5570752"/>
            <a:ext cx="4662995" cy="1101135"/>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5963" dirty="0" smtClean="0">
                <a:solidFill>
                  <a:srgbClr val="393A3F"/>
                </a:solidFill>
                <a:latin typeface="Anton"/>
                <a:sym typeface="Anton"/>
              </a:rPr>
              <a:t>CONCLUSION</a:t>
            </a:r>
            <a:endParaRPr dirty="0"/>
          </a:p>
        </p:txBody>
      </p:sp>
      <p:sp>
        <p:nvSpPr>
          <p:cNvPr id="604" name="Google Shape;604;p12"/>
          <p:cNvSpPr txBox="1"/>
          <p:nvPr/>
        </p:nvSpPr>
        <p:spPr>
          <a:xfrm>
            <a:off x="890224" y="907938"/>
            <a:ext cx="12446871" cy="230832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500" dirty="0" smtClean="0">
                <a:solidFill>
                  <a:srgbClr val="393A3F"/>
                </a:solidFill>
                <a:latin typeface="Anton"/>
                <a:sym typeface="Anton"/>
              </a:rPr>
              <a:t>Content</a:t>
            </a:r>
            <a:endParaRPr dirty="0"/>
          </a:p>
        </p:txBody>
      </p:sp>
      <p:sp>
        <p:nvSpPr>
          <p:cNvPr id="605" name="Google Shape;605;p12"/>
          <p:cNvSpPr txBox="1"/>
          <p:nvPr/>
        </p:nvSpPr>
        <p:spPr>
          <a:xfrm>
            <a:off x="1534081" y="3617752"/>
            <a:ext cx="1485861" cy="1204287"/>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a:solidFill>
                  <a:srgbClr val="FFFFFF"/>
                </a:solidFill>
                <a:latin typeface="Anton"/>
                <a:ea typeface="Anton"/>
                <a:cs typeface="Anton"/>
                <a:sym typeface="Anton"/>
              </a:rPr>
              <a:t>01</a:t>
            </a:r>
            <a:endParaRPr/>
          </a:p>
        </p:txBody>
      </p:sp>
      <p:sp>
        <p:nvSpPr>
          <p:cNvPr id="606" name="Google Shape;606;p12"/>
          <p:cNvSpPr txBox="1"/>
          <p:nvPr/>
        </p:nvSpPr>
        <p:spPr>
          <a:xfrm>
            <a:off x="10272255" y="3617752"/>
            <a:ext cx="1485861" cy="1204287"/>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a:solidFill>
                  <a:srgbClr val="FFFFFF"/>
                </a:solidFill>
                <a:latin typeface="Anton"/>
                <a:ea typeface="Anton"/>
                <a:cs typeface="Anton"/>
                <a:sym typeface="Anton"/>
              </a:rPr>
              <a:t>04</a:t>
            </a:r>
            <a:endParaRPr/>
          </a:p>
        </p:txBody>
      </p:sp>
      <p:sp>
        <p:nvSpPr>
          <p:cNvPr id="607" name="Google Shape;607;p12"/>
          <p:cNvSpPr txBox="1"/>
          <p:nvPr/>
        </p:nvSpPr>
        <p:spPr>
          <a:xfrm>
            <a:off x="1534081" y="5240202"/>
            <a:ext cx="1485861" cy="1204287"/>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a:solidFill>
                  <a:srgbClr val="FFFFFF"/>
                </a:solidFill>
                <a:latin typeface="Anton"/>
                <a:ea typeface="Anton"/>
                <a:cs typeface="Anton"/>
                <a:sym typeface="Anton"/>
              </a:rPr>
              <a:t>02</a:t>
            </a:r>
            <a:endParaRPr/>
          </a:p>
        </p:txBody>
      </p:sp>
      <p:sp>
        <p:nvSpPr>
          <p:cNvPr id="608" name="Google Shape;608;p12"/>
          <p:cNvSpPr txBox="1"/>
          <p:nvPr/>
        </p:nvSpPr>
        <p:spPr>
          <a:xfrm>
            <a:off x="10272255" y="5240202"/>
            <a:ext cx="1485861" cy="1204287"/>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a:solidFill>
                  <a:srgbClr val="FFFFFF"/>
                </a:solidFill>
                <a:latin typeface="Anton"/>
                <a:ea typeface="Anton"/>
                <a:cs typeface="Anton"/>
                <a:sym typeface="Anton"/>
              </a:rPr>
              <a:t>05</a:t>
            </a:r>
            <a:endParaRPr/>
          </a:p>
        </p:txBody>
      </p:sp>
      <p:sp>
        <p:nvSpPr>
          <p:cNvPr id="609" name="Google Shape;609;p12"/>
          <p:cNvSpPr txBox="1"/>
          <p:nvPr/>
        </p:nvSpPr>
        <p:spPr>
          <a:xfrm>
            <a:off x="3508643" y="7224311"/>
            <a:ext cx="4934317" cy="1101135"/>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5963" dirty="0" smtClean="0">
                <a:solidFill>
                  <a:srgbClr val="393A3F"/>
                </a:solidFill>
                <a:latin typeface="Anton"/>
                <a:sym typeface="Anton"/>
              </a:rPr>
              <a:t>PRODUCT REVIEW</a:t>
            </a:r>
            <a:endParaRPr dirty="0"/>
          </a:p>
        </p:txBody>
      </p:sp>
      <p:sp>
        <p:nvSpPr>
          <p:cNvPr id="610" name="Google Shape;610;p12"/>
          <p:cNvSpPr txBox="1"/>
          <p:nvPr/>
        </p:nvSpPr>
        <p:spPr>
          <a:xfrm>
            <a:off x="1534081" y="6924869"/>
            <a:ext cx="1485861" cy="1204287"/>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a:solidFill>
                  <a:srgbClr val="FFFFFF"/>
                </a:solidFill>
                <a:latin typeface="Anton"/>
                <a:ea typeface="Anton"/>
                <a:cs typeface="Anton"/>
                <a:sym typeface="Anton"/>
              </a:rPr>
              <a:t>03</a:t>
            </a:r>
            <a:endParaRPr/>
          </a:p>
        </p:txBody>
      </p:sp>
      <p:grpSp>
        <p:nvGrpSpPr>
          <p:cNvPr id="611" name="Google Shape;611;p12"/>
          <p:cNvGrpSpPr/>
          <p:nvPr/>
        </p:nvGrpSpPr>
        <p:grpSpPr>
          <a:xfrm rot="2821008">
            <a:off x="16959926" y="165868"/>
            <a:ext cx="1057412" cy="1194325"/>
            <a:chOff x="-95788" y="-89271"/>
            <a:chExt cx="1409883" cy="1592433"/>
          </a:xfrm>
        </p:grpSpPr>
        <p:grpSp>
          <p:nvGrpSpPr>
            <p:cNvPr id="612" name="Google Shape;612;p12"/>
            <p:cNvGrpSpPr/>
            <p:nvPr/>
          </p:nvGrpSpPr>
          <p:grpSpPr>
            <a:xfrm rot="-2821008">
              <a:off x="134749" y="283003"/>
              <a:ext cx="943438" cy="1040647"/>
              <a:chOff x="0" y="-47625"/>
              <a:chExt cx="343153" cy="378511"/>
            </a:xfrm>
          </p:grpSpPr>
          <p:sp>
            <p:nvSpPr>
              <p:cNvPr id="613" name="Google Shape;613;p12"/>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2"/>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5" name="Google Shape;615;p12"/>
            <p:cNvGrpSpPr/>
            <p:nvPr/>
          </p:nvGrpSpPr>
          <p:grpSpPr>
            <a:xfrm rot="-2821008">
              <a:off x="140122" y="90242"/>
              <a:ext cx="943438" cy="1040647"/>
              <a:chOff x="0" y="-47625"/>
              <a:chExt cx="343153" cy="378511"/>
            </a:xfrm>
          </p:grpSpPr>
          <p:sp>
            <p:nvSpPr>
              <p:cNvPr id="616" name="Google Shape;616;p12"/>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2"/>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8" name="Google Shape;618;p12"/>
            <p:cNvGrpSpPr/>
            <p:nvPr/>
          </p:nvGrpSpPr>
          <p:grpSpPr>
            <a:xfrm>
              <a:off x="625032" y="253446"/>
              <a:ext cx="69946" cy="699445"/>
              <a:chOff x="0" y="-47625"/>
              <a:chExt cx="31856" cy="318558"/>
            </a:xfrm>
          </p:grpSpPr>
          <p:sp>
            <p:nvSpPr>
              <p:cNvPr id="619" name="Google Shape;619;p12"/>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2"/>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21" name="Google Shape;621;p12"/>
            <p:cNvGrpSpPr/>
            <p:nvPr/>
          </p:nvGrpSpPr>
          <p:grpSpPr>
            <a:xfrm rot="5400000">
              <a:off x="676029" y="305730"/>
              <a:ext cx="72519" cy="699445"/>
              <a:chOff x="0" y="-47625"/>
              <a:chExt cx="33028" cy="318558"/>
            </a:xfrm>
          </p:grpSpPr>
          <p:sp>
            <p:nvSpPr>
              <p:cNvPr id="622" name="Google Shape;622;p12"/>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2"/>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624" name="Google Shape;624;p12"/>
          <p:cNvSpPr/>
          <p:nvPr/>
        </p:nvSpPr>
        <p:spPr>
          <a:xfrm>
            <a:off x="9692551" y="7638170"/>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628"/>
        <p:cNvGrpSpPr/>
        <p:nvPr/>
      </p:nvGrpSpPr>
      <p:grpSpPr>
        <a:xfrm>
          <a:off x="0" y="0"/>
          <a:ext cx="0" cy="0"/>
          <a:chOff x="0" y="0"/>
          <a:chExt cx="0" cy="0"/>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138275" y="2129290"/>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503083" y="429189"/>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704" name="Google Shape;704;p13"/>
          <p:cNvSpPr/>
          <p:nvPr/>
        </p:nvSpPr>
        <p:spPr>
          <a:xfrm>
            <a:off x="12591252" y="1558183"/>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sp>
      <p:sp>
        <p:nvSpPr>
          <p:cNvPr id="705" name="Google Shape;705;p13"/>
          <p:cNvSpPr txBox="1"/>
          <p:nvPr/>
        </p:nvSpPr>
        <p:spPr>
          <a:xfrm>
            <a:off x="2368154" y="4912420"/>
            <a:ext cx="9494691" cy="190497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500" b="0" i="0" u="none" strike="noStrike" cap="none" dirty="0">
                <a:solidFill>
                  <a:srgbClr val="393A3F"/>
                </a:solidFill>
                <a:latin typeface="Anton"/>
                <a:ea typeface="Anton"/>
                <a:cs typeface="Anton"/>
                <a:sym typeface="Anton"/>
              </a:rPr>
              <a:t>INTRODUCTION</a:t>
            </a:r>
            <a:endParaRPr dirty="0"/>
          </a:p>
        </p:txBody>
      </p:sp>
      <p:sp>
        <p:nvSpPr>
          <p:cNvPr id="706" name="Google Shape;706;p13"/>
          <p:cNvSpPr txBox="1"/>
          <p:nvPr/>
        </p:nvSpPr>
        <p:spPr>
          <a:xfrm>
            <a:off x="1717979" y="2362485"/>
            <a:ext cx="1485861" cy="1204287"/>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a:solidFill>
                  <a:srgbClr val="FFFFFF"/>
                </a:solidFill>
                <a:latin typeface="Anton"/>
                <a:ea typeface="Anton"/>
                <a:cs typeface="Anton"/>
                <a:sym typeface="Anton"/>
              </a:rPr>
              <a:t>01</a:t>
            </a:r>
            <a:endParaRPr/>
          </a:p>
        </p:txBody>
      </p:sp>
      <p:pic>
        <p:nvPicPr>
          <p:cNvPr id="708" name="Google Shape;708;p13"/>
          <p:cNvPicPr preferRelativeResize="0"/>
          <p:nvPr/>
        </p:nvPicPr>
        <p:blipFill>
          <a:blip r:embed="rId4">
            <a:alphaModFix/>
          </a:blip>
          <a:stretch>
            <a:fillRect/>
          </a:stretch>
        </p:blipFill>
        <p:spPr>
          <a:xfrm>
            <a:off x="12437677" y="3277075"/>
            <a:ext cx="4744817" cy="4785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1872741" y="155930"/>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 name="Group 2"/>
          <p:cNvGrpSpPr/>
          <p:nvPr/>
        </p:nvGrpSpPr>
        <p:grpSpPr>
          <a:xfrm>
            <a:off x="4831156" y="44737"/>
            <a:ext cx="12158532" cy="1772793"/>
            <a:chOff x="1028700" y="2253304"/>
            <a:chExt cx="12158532" cy="1772793"/>
          </a:xfrm>
        </p:grpSpPr>
        <p:sp>
          <p:nvSpPr>
            <p:cNvPr id="705" name="Google Shape;705;p13"/>
            <p:cNvSpPr txBox="1"/>
            <p:nvPr/>
          </p:nvSpPr>
          <p:spPr>
            <a:xfrm>
              <a:off x="3692541" y="2253304"/>
              <a:ext cx="9494691" cy="17727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600" b="0" i="0" u="none" strike="noStrike" cap="none" dirty="0">
                  <a:solidFill>
                    <a:srgbClr val="393A3F"/>
                  </a:solidFill>
                  <a:latin typeface="Anton"/>
                  <a:ea typeface="Anton"/>
                  <a:cs typeface="Anton"/>
                  <a:sym typeface="Anton"/>
                </a:rPr>
                <a:t>INTRODUCTION</a:t>
              </a:r>
              <a:endParaRPr sz="1100" dirty="0"/>
            </a:p>
          </p:txBody>
        </p:sp>
        <p:grpSp>
          <p:nvGrpSpPr>
            <p:cNvPr id="2" name="Group 1"/>
            <p:cNvGrpSpPr/>
            <p:nvPr/>
          </p:nvGrpSpPr>
          <p:grpSpPr>
            <a:xfrm>
              <a:off x="1028700" y="2266533"/>
              <a:ext cx="2175140" cy="1475983"/>
              <a:chOff x="1028700" y="2266533"/>
              <a:chExt cx="2175140" cy="1475983"/>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083487" y="2266533"/>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06" name="Google Shape;706;p13"/>
              <p:cNvSpPr txBox="1"/>
              <p:nvPr/>
            </p:nvSpPr>
            <p:spPr>
              <a:xfrm>
                <a:off x="1717979" y="2362485"/>
                <a:ext cx="1485861" cy="1204287"/>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a:solidFill>
                      <a:srgbClr val="FFFFFF"/>
                    </a:solidFill>
                    <a:latin typeface="Anton"/>
                    <a:ea typeface="Anton"/>
                    <a:cs typeface="Anton"/>
                    <a:sym typeface="Anton"/>
                  </a:rPr>
                  <a:t>01</a:t>
                </a:r>
                <a:endParaRPr dirty="0"/>
              </a:p>
            </p:txBody>
          </p:sp>
        </p:grpSp>
      </p:grpSp>
      <p:sp>
        <p:nvSpPr>
          <p:cNvPr id="707" name="Google Shape;707;p13"/>
          <p:cNvSpPr txBox="1"/>
          <p:nvPr/>
        </p:nvSpPr>
        <p:spPr>
          <a:xfrm>
            <a:off x="5442979" y="7522122"/>
            <a:ext cx="9768830" cy="860557"/>
          </a:xfrm>
          <a:prstGeom prst="rect">
            <a:avLst/>
          </a:prstGeom>
          <a:noFill/>
          <a:ln>
            <a:noFill/>
          </a:ln>
        </p:spPr>
        <p:txBody>
          <a:bodyPr spcFirstLastPara="1" wrap="square" lIns="0" tIns="0" rIns="0" bIns="0" anchor="t" anchorCtr="0">
            <a:spAutoFit/>
          </a:bodyPr>
          <a:lstStyle/>
          <a:p>
            <a:pPr marL="0" marR="0" lvl="0" indent="0" algn="l" rtl="0">
              <a:lnSpc>
                <a:spcPct val="124388"/>
              </a:lnSpc>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lnSpc>
                <a:spcPct val="140025"/>
              </a:lnSpc>
              <a:spcBef>
                <a:spcPts val="0"/>
              </a:spcBef>
              <a:spcAft>
                <a:spcPts val="0"/>
              </a:spcAft>
              <a:buNone/>
            </a:pPr>
            <a:r>
              <a:rPr lang="en-US" sz="2400" dirty="0" smtClean="0">
                <a:latin typeface="Arimo"/>
                <a:ea typeface="Arimo"/>
                <a:cs typeface="Arimo"/>
                <a:sym typeface="Arimo"/>
              </a:rPr>
              <a:t>Poor and inefficient inventory management of inventory </a:t>
            </a:r>
            <a:endParaRPr sz="2400" b="0" i="0" u="none" strike="noStrike" cap="none" dirty="0">
              <a:solidFill>
                <a:srgbClr val="000000"/>
              </a:solidFill>
              <a:latin typeface="Arimo"/>
              <a:ea typeface="Arimo"/>
              <a:cs typeface="Arimo"/>
              <a:sym typeface="Arimo"/>
            </a:endParaRPr>
          </a:p>
        </p:txBody>
      </p:sp>
      <p:pic>
        <p:nvPicPr>
          <p:cNvPr id="84" name="Picture 83"/>
          <p:cNvPicPr>
            <a:picLocks noChangeAspect="1"/>
          </p:cNvPicPr>
          <p:nvPr/>
        </p:nvPicPr>
        <p:blipFill>
          <a:blip r:embed="rId3"/>
          <a:stretch>
            <a:fillRect/>
          </a:stretch>
        </p:blipFill>
        <p:spPr>
          <a:xfrm>
            <a:off x="282980" y="1693403"/>
            <a:ext cx="17078828" cy="5439060"/>
          </a:xfrm>
          <a:prstGeom prst="rect">
            <a:avLst/>
          </a:prstGeom>
        </p:spPr>
      </p:pic>
    </p:spTree>
    <p:extLst>
      <p:ext uri="{BB962C8B-B14F-4D97-AF65-F5344CB8AC3E}">
        <p14:creationId xmlns:p14="http://schemas.microsoft.com/office/powerpoint/2010/main" val="54209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138275" y="2129290"/>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503083" y="429189"/>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704" name="Google Shape;704;p13"/>
          <p:cNvSpPr/>
          <p:nvPr/>
        </p:nvSpPr>
        <p:spPr>
          <a:xfrm>
            <a:off x="12591252" y="1558183"/>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sp>
      <p:sp>
        <p:nvSpPr>
          <p:cNvPr id="705" name="Google Shape;705;p13"/>
          <p:cNvSpPr txBox="1"/>
          <p:nvPr/>
        </p:nvSpPr>
        <p:spPr>
          <a:xfrm>
            <a:off x="3476879" y="4921181"/>
            <a:ext cx="9494691" cy="230832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500" dirty="0" smtClean="0">
                <a:solidFill>
                  <a:srgbClr val="393A3F"/>
                </a:solidFill>
                <a:latin typeface="Anton"/>
                <a:sym typeface="Anton"/>
              </a:rPr>
              <a:t>OBJECTIVE</a:t>
            </a:r>
            <a:endParaRPr dirty="0"/>
          </a:p>
        </p:txBody>
      </p:sp>
      <p:sp>
        <p:nvSpPr>
          <p:cNvPr id="706" name="Google Shape;706;p13"/>
          <p:cNvSpPr txBox="1"/>
          <p:nvPr/>
        </p:nvSpPr>
        <p:spPr>
          <a:xfrm>
            <a:off x="1717979" y="2362485"/>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smtClean="0">
                <a:solidFill>
                  <a:srgbClr val="FFFFFF"/>
                </a:solidFill>
                <a:latin typeface="Anton"/>
                <a:ea typeface="Anton"/>
                <a:cs typeface="Anton"/>
                <a:sym typeface="Anton"/>
              </a:rPr>
              <a:t>02</a:t>
            </a:r>
            <a:endParaRPr dirty="0"/>
          </a:p>
        </p:txBody>
      </p:sp>
      <p:pic>
        <p:nvPicPr>
          <p:cNvPr id="708" name="Google Shape;708;p13"/>
          <p:cNvPicPr preferRelativeResize="0"/>
          <p:nvPr/>
        </p:nvPicPr>
        <p:blipFill>
          <a:blip r:embed="rId4">
            <a:alphaModFix/>
          </a:blip>
          <a:stretch>
            <a:fillRect/>
          </a:stretch>
        </p:blipFill>
        <p:spPr>
          <a:xfrm>
            <a:off x="12437677" y="3277075"/>
            <a:ext cx="4744817" cy="4785174"/>
          </a:xfrm>
          <a:prstGeom prst="rect">
            <a:avLst/>
          </a:prstGeom>
          <a:noFill/>
          <a:ln>
            <a:noFill/>
          </a:ln>
        </p:spPr>
      </p:pic>
    </p:spTree>
    <p:extLst>
      <p:ext uri="{BB962C8B-B14F-4D97-AF65-F5344CB8AC3E}">
        <p14:creationId xmlns:p14="http://schemas.microsoft.com/office/powerpoint/2010/main" val="270032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1872741" y="155930"/>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 name="Group 2"/>
          <p:cNvGrpSpPr/>
          <p:nvPr/>
        </p:nvGrpSpPr>
        <p:grpSpPr>
          <a:xfrm>
            <a:off x="4831156" y="44737"/>
            <a:ext cx="12158532" cy="1772793"/>
            <a:chOff x="1028700" y="2253304"/>
            <a:chExt cx="12158532" cy="1772793"/>
          </a:xfrm>
        </p:grpSpPr>
        <p:sp>
          <p:nvSpPr>
            <p:cNvPr id="705" name="Google Shape;705;p13"/>
            <p:cNvSpPr txBox="1"/>
            <p:nvPr/>
          </p:nvSpPr>
          <p:spPr>
            <a:xfrm>
              <a:off x="3692541" y="2253304"/>
              <a:ext cx="9494691" cy="17727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600" dirty="0" smtClean="0">
                  <a:solidFill>
                    <a:srgbClr val="393A3F"/>
                  </a:solidFill>
                  <a:latin typeface="Anton"/>
                  <a:sym typeface="Anton"/>
                </a:rPr>
                <a:t>OBJECTIVE</a:t>
              </a:r>
              <a:endParaRPr sz="1100" dirty="0"/>
            </a:p>
          </p:txBody>
        </p:sp>
        <p:grpSp>
          <p:nvGrpSpPr>
            <p:cNvPr id="2" name="Group 1"/>
            <p:cNvGrpSpPr/>
            <p:nvPr/>
          </p:nvGrpSpPr>
          <p:grpSpPr>
            <a:xfrm>
              <a:off x="1028700" y="2266533"/>
              <a:ext cx="2175140" cy="1549812"/>
              <a:chOff x="1028700" y="2266533"/>
              <a:chExt cx="2175140" cy="1549812"/>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083487" y="2266533"/>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06" name="Google Shape;706;p13"/>
              <p:cNvSpPr txBox="1"/>
              <p:nvPr/>
            </p:nvSpPr>
            <p:spPr>
              <a:xfrm>
                <a:off x="1717979" y="2362485"/>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smtClean="0">
                    <a:solidFill>
                      <a:srgbClr val="FFFFFF"/>
                    </a:solidFill>
                    <a:latin typeface="Anton"/>
                    <a:ea typeface="Anton"/>
                    <a:cs typeface="Anton"/>
                    <a:sym typeface="Anton"/>
                  </a:rPr>
                  <a:t>02</a:t>
                </a:r>
                <a:endParaRPr dirty="0"/>
              </a:p>
            </p:txBody>
          </p:sp>
        </p:grpSp>
      </p:grpSp>
      <p:grpSp>
        <p:nvGrpSpPr>
          <p:cNvPr id="83" name="Group 82"/>
          <p:cNvGrpSpPr/>
          <p:nvPr/>
        </p:nvGrpSpPr>
        <p:grpSpPr>
          <a:xfrm>
            <a:off x="2461260" y="2111750"/>
            <a:ext cx="13312140" cy="5591354"/>
            <a:chOff x="1028700" y="3411678"/>
            <a:chExt cx="13312140" cy="5591354"/>
          </a:xfrm>
        </p:grpSpPr>
        <p:grpSp>
          <p:nvGrpSpPr>
            <p:cNvPr id="85" name="Google Shape;843;p16"/>
            <p:cNvGrpSpPr/>
            <p:nvPr/>
          </p:nvGrpSpPr>
          <p:grpSpPr>
            <a:xfrm>
              <a:off x="1028700" y="3737546"/>
              <a:ext cx="2484967" cy="2450126"/>
              <a:chOff x="0" y="-47625"/>
              <a:chExt cx="947603" cy="934316"/>
            </a:xfrm>
          </p:grpSpPr>
          <p:sp>
            <p:nvSpPr>
              <p:cNvPr id="109" name="Google Shape;844;p16"/>
              <p:cNvSpPr/>
              <p:nvPr/>
            </p:nvSpPr>
            <p:spPr>
              <a:xfrm>
                <a:off x="0" y="0"/>
                <a:ext cx="947603" cy="886691"/>
              </a:xfrm>
              <a:custGeom>
                <a:avLst/>
                <a:gdLst/>
                <a:ahLst/>
                <a:cxnLst/>
                <a:rect l="l" t="t" r="r" b="b"/>
                <a:pathLst>
                  <a:path w="947603" h="886691" extrusionOk="0">
                    <a:moveTo>
                      <a:pt x="99696" y="0"/>
                    </a:moveTo>
                    <a:lnTo>
                      <a:pt x="847907" y="0"/>
                    </a:lnTo>
                    <a:cubicBezTo>
                      <a:pt x="874348" y="0"/>
                      <a:pt x="899706" y="10504"/>
                      <a:pt x="918402" y="29200"/>
                    </a:cubicBezTo>
                    <a:cubicBezTo>
                      <a:pt x="937099" y="47897"/>
                      <a:pt x="947603" y="73255"/>
                      <a:pt x="947603" y="99696"/>
                    </a:cubicBezTo>
                    <a:lnTo>
                      <a:pt x="947603" y="786995"/>
                    </a:lnTo>
                    <a:cubicBezTo>
                      <a:pt x="947603" y="813436"/>
                      <a:pt x="937099" y="838794"/>
                      <a:pt x="918402" y="857491"/>
                    </a:cubicBezTo>
                    <a:cubicBezTo>
                      <a:pt x="899706" y="876188"/>
                      <a:pt x="874348" y="886691"/>
                      <a:pt x="847907" y="886691"/>
                    </a:cubicBezTo>
                    <a:lnTo>
                      <a:pt x="99696" y="886691"/>
                    </a:lnTo>
                    <a:cubicBezTo>
                      <a:pt x="73255" y="886691"/>
                      <a:pt x="47897" y="876188"/>
                      <a:pt x="29200" y="857491"/>
                    </a:cubicBezTo>
                    <a:cubicBezTo>
                      <a:pt x="10504" y="838794"/>
                      <a:pt x="0" y="813436"/>
                      <a:pt x="0" y="786995"/>
                    </a:cubicBezTo>
                    <a:lnTo>
                      <a:pt x="0" y="99696"/>
                    </a:lnTo>
                    <a:cubicBezTo>
                      <a:pt x="0" y="73255"/>
                      <a:pt x="10504" y="47897"/>
                      <a:pt x="29200" y="29200"/>
                    </a:cubicBezTo>
                    <a:cubicBezTo>
                      <a:pt x="47897" y="10504"/>
                      <a:pt x="73255" y="0"/>
                      <a:pt x="99696"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45;p16"/>
              <p:cNvSpPr txBox="1"/>
              <p:nvPr/>
            </p:nvSpPr>
            <p:spPr>
              <a:xfrm>
                <a:off x="0" y="-47625"/>
                <a:ext cx="947603" cy="93431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6" name="Google Shape;846;p16"/>
            <p:cNvGrpSpPr/>
            <p:nvPr/>
          </p:nvGrpSpPr>
          <p:grpSpPr>
            <a:xfrm>
              <a:off x="5725585" y="3737546"/>
              <a:ext cx="2484967" cy="2450126"/>
              <a:chOff x="0" y="-47625"/>
              <a:chExt cx="947603" cy="934316"/>
            </a:xfrm>
          </p:grpSpPr>
          <p:sp>
            <p:nvSpPr>
              <p:cNvPr id="107" name="Google Shape;847;p16"/>
              <p:cNvSpPr/>
              <p:nvPr/>
            </p:nvSpPr>
            <p:spPr>
              <a:xfrm>
                <a:off x="0" y="0"/>
                <a:ext cx="947603" cy="886691"/>
              </a:xfrm>
              <a:custGeom>
                <a:avLst/>
                <a:gdLst/>
                <a:ahLst/>
                <a:cxnLst/>
                <a:rect l="l" t="t" r="r" b="b"/>
                <a:pathLst>
                  <a:path w="947603" h="886691" extrusionOk="0">
                    <a:moveTo>
                      <a:pt x="99696" y="0"/>
                    </a:moveTo>
                    <a:lnTo>
                      <a:pt x="847907" y="0"/>
                    </a:lnTo>
                    <a:cubicBezTo>
                      <a:pt x="874348" y="0"/>
                      <a:pt x="899706" y="10504"/>
                      <a:pt x="918402" y="29200"/>
                    </a:cubicBezTo>
                    <a:cubicBezTo>
                      <a:pt x="937099" y="47897"/>
                      <a:pt x="947603" y="73255"/>
                      <a:pt x="947603" y="99696"/>
                    </a:cubicBezTo>
                    <a:lnTo>
                      <a:pt x="947603" y="786995"/>
                    </a:lnTo>
                    <a:cubicBezTo>
                      <a:pt x="947603" y="813436"/>
                      <a:pt x="937099" y="838794"/>
                      <a:pt x="918402" y="857491"/>
                    </a:cubicBezTo>
                    <a:cubicBezTo>
                      <a:pt x="899706" y="876188"/>
                      <a:pt x="874348" y="886691"/>
                      <a:pt x="847907" y="886691"/>
                    </a:cubicBezTo>
                    <a:lnTo>
                      <a:pt x="99696" y="886691"/>
                    </a:lnTo>
                    <a:cubicBezTo>
                      <a:pt x="73255" y="886691"/>
                      <a:pt x="47897" y="876188"/>
                      <a:pt x="29200" y="857491"/>
                    </a:cubicBezTo>
                    <a:cubicBezTo>
                      <a:pt x="10504" y="838794"/>
                      <a:pt x="0" y="813436"/>
                      <a:pt x="0" y="786995"/>
                    </a:cubicBezTo>
                    <a:lnTo>
                      <a:pt x="0" y="99696"/>
                    </a:lnTo>
                    <a:cubicBezTo>
                      <a:pt x="0" y="73255"/>
                      <a:pt x="10504" y="47897"/>
                      <a:pt x="29200" y="29200"/>
                    </a:cubicBezTo>
                    <a:cubicBezTo>
                      <a:pt x="47897" y="10504"/>
                      <a:pt x="73255" y="0"/>
                      <a:pt x="99696"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48;p16"/>
              <p:cNvSpPr txBox="1"/>
              <p:nvPr/>
            </p:nvSpPr>
            <p:spPr>
              <a:xfrm>
                <a:off x="0" y="-47625"/>
                <a:ext cx="947603" cy="93431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 name="Google Shape;849;p16"/>
            <p:cNvGrpSpPr/>
            <p:nvPr/>
          </p:nvGrpSpPr>
          <p:grpSpPr>
            <a:xfrm>
              <a:off x="10552177" y="3737546"/>
              <a:ext cx="2484967" cy="2450126"/>
              <a:chOff x="0" y="-47625"/>
              <a:chExt cx="947603" cy="934316"/>
            </a:xfrm>
          </p:grpSpPr>
          <p:sp>
            <p:nvSpPr>
              <p:cNvPr id="105" name="Google Shape;850;p16"/>
              <p:cNvSpPr/>
              <p:nvPr/>
            </p:nvSpPr>
            <p:spPr>
              <a:xfrm>
                <a:off x="0" y="0"/>
                <a:ext cx="947603" cy="886691"/>
              </a:xfrm>
              <a:custGeom>
                <a:avLst/>
                <a:gdLst/>
                <a:ahLst/>
                <a:cxnLst/>
                <a:rect l="l" t="t" r="r" b="b"/>
                <a:pathLst>
                  <a:path w="947603" h="886691" extrusionOk="0">
                    <a:moveTo>
                      <a:pt x="99696" y="0"/>
                    </a:moveTo>
                    <a:lnTo>
                      <a:pt x="847907" y="0"/>
                    </a:lnTo>
                    <a:cubicBezTo>
                      <a:pt x="874348" y="0"/>
                      <a:pt x="899706" y="10504"/>
                      <a:pt x="918402" y="29200"/>
                    </a:cubicBezTo>
                    <a:cubicBezTo>
                      <a:pt x="937099" y="47897"/>
                      <a:pt x="947603" y="73255"/>
                      <a:pt x="947603" y="99696"/>
                    </a:cubicBezTo>
                    <a:lnTo>
                      <a:pt x="947603" y="786995"/>
                    </a:lnTo>
                    <a:cubicBezTo>
                      <a:pt x="947603" y="813436"/>
                      <a:pt x="937099" y="838794"/>
                      <a:pt x="918402" y="857491"/>
                    </a:cubicBezTo>
                    <a:cubicBezTo>
                      <a:pt x="899706" y="876188"/>
                      <a:pt x="874348" y="886691"/>
                      <a:pt x="847907" y="886691"/>
                    </a:cubicBezTo>
                    <a:lnTo>
                      <a:pt x="99696" y="886691"/>
                    </a:lnTo>
                    <a:cubicBezTo>
                      <a:pt x="73255" y="886691"/>
                      <a:pt x="47897" y="876188"/>
                      <a:pt x="29200" y="857491"/>
                    </a:cubicBezTo>
                    <a:cubicBezTo>
                      <a:pt x="10504" y="838794"/>
                      <a:pt x="0" y="813436"/>
                      <a:pt x="0" y="786995"/>
                    </a:cubicBezTo>
                    <a:lnTo>
                      <a:pt x="0" y="99696"/>
                    </a:lnTo>
                    <a:cubicBezTo>
                      <a:pt x="0" y="73255"/>
                      <a:pt x="10504" y="47897"/>
                      <a:pt x="29200" y="29200"/>
                    </a:cubicBezTo>
                    <a:cubicBezTo>
                      <a:pt x="47897" y="10504"/>
                      <a:pt x="73255" y="0"/>
                      <a:pt x="99696"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51;p16"/>
              <p:cNvSpPr txBox="1"/>
              <p:nvPr/>
            </p:nvSpPr>
            <p:spPr>
              <a:xfrm>
                <a:off x="0" y="-47625"/>
                <a:ext cx="947603" cy="93431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 name="Google Shape;852;p16"/>
            <p:cNvGrpSpPr/>
            <p:nvPr/>
          </p:nvGrpSpPr>
          <p:grpSpPr>
            <a:xfrm>
              <a:off x="1160524" y="3411678"/>
              <a:ext cx="2484967" cy="2450126"/>
              <a:chOff x="0" y="-47625"/>
              <a:chExt cx="947603" cy="934316"/>
            </a:xfrm>
          </p:grpSpPr>
          <p:sp>
            <p:nvSpPr>
              <p:cNvPr id="103" name="Google Shape;853;p16"/>
              <p:cNvSpPr/>
              <p:nvPr/>
            </p:nvSpPr>
            <p:spPr>
              <a:xfrm>
                <a:off x="0" y="0"/>
                <a:ext cx="947603" cy="886691"/>
              </a:xfrm>
              <a:custGeom>
                <a:avLst/>
                <a:gdLst/>
                <a:ahLst/>
                <a:cxnLst/>
                <a:rect l="l" t="t" r="r" b="b"/>
                <a:pathLst>
                  <a:path w="947603" h="886691" extrusionOk="0">
                    <a:moveTo>
                      <a:pt x="99696" y="0"/>
                    </a:moveTo>
                    <a:lnTo>
                      <a:pt x="847907" y="0"/>
                    </a:lnTo>
                    <a:cubicBezTo>
                      <a:pt x="874348" y="0"/>
                      <a:pt x="899706" y="10504"/>
                      <a:pt x="918402" y="29200"/>
                    </a:cubicBezTo>
                    <a:cubicBezTo>
                      <a:pt x="937099" y="47897"/>
                      <a:pt x="947603" y="73255"/>
                      <a:pt x="947603" y="99696"/>
                    </a:cubicBezTo>
                    <a:lnTo>
                      <a:pt x="947603" y="786995"/>
                    </a:lnTo>
                    <a:cubicBezTo>
                      <a:pt x="947603" y="813436"/>
                      <a:pt x="937099" y="838794"/>
                      <a:pt x="918402" y="857491"/>
                    </a:cubicBezTo>
                    <a:cubicBezTo>
                      <a:pt x="899706" y="876188"/>
                      <a:pt x="874348" y="886691"/>
                      <a:pt x="847907" y="886691"/>
                    </a:cubicBezTo>
                    <a:lnTo>
                      <a:pt x="99696" y="886691"/>
                    </a:lnTo>
                    <a:cubicBezTo>
                      <a:pt x="73255" y="886691"/>
                      <a:pt x="47897" y="876188"/>
                      <a:pt x="29200" y="857491"/>
                    </a:cubicBezTo>
                    <a:cubicBezTo>
                      <a:pt x="10504" y="838794"/>
                      <a:pt x="0" y="813436"/>
                      <a:pt x="0" y="786995"/>
                    </a:cubicBezTo>
                    <a:lnTo>
                      <a:pt x="0" y="99696"/>
                    </a:lnTo>
                    <a:cubicBezTo>
                      <a:pt x="0" y="73255"/>
                      <a:pt x="10504" y="47897"/>
                      <a:pt x="29200" y="29200"/>
                    </a:cubicBezTo>
                    <a:cubicBezTo>
                      <a:pt x="47897" y="10504"/>
                      <a:pt x="73255" y="0"/>
                      <a:pt x="99696"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54;p16"/>
              <p:cNvSpPr txBox="1"/>
              <p:nvPr/>
            </p:nvSpPr>
            <p:spPr>
              <a:xfrm>
                <a:off x="0" y="-47625"/>
                <a:ext cx="947603" cy="93431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 name="Google Shape;855;p16"/>
            <p:cNvGrpSpPr/>
            <p:nvPr/>
          </p:nvGrpSpPr>
          <p:grpSpPr>
            <a:xfrm>
              <a:off x="5857409" y="3411678"/>
              <a:ext cx="2484967" cy="2450126"/>
              <a:chOff x="0" y="-47625"/>
              <a:chExt cx="947603" cy="934316"/>
            </a:xfrm>
          </p:grpSpPr>
          <p:sp>
            <p:nvSpPr>
              <p:cNvPr id="101" name="Google Shape;856;p16"/>
              <p:cNvSpPr/>
              <p:nvPr/>
            </p:nvSpPr>
            <p:spPr>
              <a:xfrm>
                <a:off x="0" y="0"/>
                <a:ext cx="947603" cy="886691"/>
              </a:xfrm>
              <a:custGeom>
                <a:avLst/>
                <a:gdLst/>
                <a:ahLst/>
                <a:cxnLst/>
                <a:rect l="l" t="t" r="r" b="b"/>
                <a:pathLst>
                  <a:path w="947603" h="886691" extrusionOk="0">
                    <a:moveTo>
                      <a:pt x="99696" y="0"/>
                    </a:moveTo>
                    <a:lnTo>
                      <a:pt x="847907" y="0"/>
                    </a:lnTo>
                    <a:cubicBezTo>
                      <a:pt x="874348" y="0"/>
                      <a:pt x="899706" y="10504"/>
                      <a:pt x="918402" y="29200"/>
                    </a:cubicBezTo>
                    <a:cubicBezTo>
                      <a:pt x="937099" y="47897"/>
                      <a:pt x="947603" y="73255"/>
                      <a:pt x="947603" y="99696"/>
                    </a:cubicBezTo>
                    <a:lnTo>
                      <a:pt x="947603" y="786995"/>
                    </a:lnTo>
                    <a:cubicBezTo>
                      <a:pt x="947603" y="813436"/>
                      <a:pt x="937099" y="838794"/>
                      <a:pt x="918402" y="857491"/>
                    </a:cubicBezTo>
                    <a:cubicBezTo>
                      <a:pt x="899706" y="876188"/>
                      <a:pt x="874348" y="886691"/>
                      <a:pt x="847907" y="886691"/>
                    </a:cubicBezTo>
                    <a:lnTo>
                      <a:pt x="99696" y="886691"/>
                    </a:lnTo>
                    <a:cubicBezTo>
                      <a:pt x="73255" y="886691"/>
                      <a:pt x="47897" y="876188"/>
                      <a:pt x="29200" y="857491"/>
                    </a:cubicBezTo>
                    <a:cubicBezTo>
                      <a:pt x="10504" y="838794"/>
                      <a:pt x="0" y="813436"/>
                      <a:pt x="0" y="786995"/>
                    </a:cubicBezTo>
                    <a:lnTo>
                      <a:pt x="0" y="99696"/>
                    </a:lnTo>
                    <a:cubicBezTo>
                      <a:pt x="0" y="73255"/>
                      <a:pt x="10504" y="47897"/>
                      <a:pt x="29200" y="29200"/>
                    </a:cubicBezTo>
                    <a:cubicBezTo>
                      <a:pt x="47897" y="10504"/>
                      <a:pt x="73255" y="0"/>
                      <a:pt x="99696"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57;p16"/>
              <p:cNvSpPr txBox="1"/>
              <p:nvPr/>
            </p:nvSpPr>
            <p:spPr>
              <a:xfrm>
                <a:off x="0" y="-47625"/>
                <a:ext cx="947603" cy="93431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0" name="Google Shape;858;p16"/>
            <p:cNvGrpSpPr/>
            <p:nvPr/>
          </p:nvGrpSpPr>
          <p:grpSpPr>
            <a:xfrm>
              <a:off x="10684001" y="3411678"/>
              <a:ext cx="2484967" cy="2450126"/>
              <a:chOff x="0" y="-47625"/>
              <a:chExt cx="947603" cy="934316"/>
            </a:xfrm>
          </p:grpSpPr>
          <p:sp>
            <p:nvSpPr>
              <p:cNvPr id="99" name="Google Shape;859;p16"/>
              <p:cNvSpPr/>
              <p:nvPr/>
            </p:nvSpPr>
            <p:spPr>
              <a:xfrm>
                <a:off x="0" y="0"/>
                <a:ext cx="947603" cy="886691"/>
              </a:xfrm>
              <a:custGeom>
                <a:avLst/>
                <a:gdLst/>
                <a:ahLst/>
                <a:cxnLst/>
                <a:rect l="l" t="t" r="r" b="b"/>
                <a:pathLst>
                  <a:path w="947603" h="886691" extrusionOk="0">
                    <a:moveTo>
                      <a:pt x="99696" y="0"/>
                    </a:moveTo>
                    <a:lnTo>
                      <a:pt x="847907" y="0"/>
                    </a:lnTo>
                    <a:cubicBezTo>
                      <a:pt x="874348" y="0"/>
                      <a:pt x="899706" y="10504"/>
                      <a:pt x="918402" y="29200"/>
                    </a:cubicBezTo>
                    <a:cubicBezTo>
                      <a:pt x="937099" y="47897"/>
                      <a:pt x="947603" y="73255"/>
                      <a:pt x="947603" y="99696"/>
                    </a:cubicBezTo>
                    <a:lnTo>
                      <a:pt x="947603" y="786995"/>
                    </a:lnTo>
                    <a:cubicBezTo>
                      <a:pt x="947603" y="813436"/>
                      <a:pt x="937099" y="838794"/>
                      <a:pt x="918402" y="857491"/>
                    </a:cubicBezTo>
                    <a:cubicBezTo>
                      <a:pt x="899706" y="876188"/>
                      <a:pt x="874348" y="886691"/>
                      <a:pt x="847907" y="886691"/>
                    </a:cubicBezTo>
                    <a:lnTo>
                      <a:pt x="99696" y="886691"/>
                    </a:lnTo>
                    <a:cubicBezTo>
                      <a:pt x="73255" y="886691"/>
                      <a:pt x="47897" y="876188"/>
                      <a:pt x="29200" y="857491"/>
                    </a:cubicBezTo>
                    <a:cubicBezTo>
                      <a:pt x="10504" y="838794"/>
                      <a:pt x="0" y="813436"/>
                      <a:pt x="0" y="786995"/>
                    </a:cubicBezTo>
                    <a:lnTo>
                      <a:pt x="0" y="99696"/>
                    </a:lnTo>
                    <a:cubicBezTo>
                      <a:pt x="0" y="73255"/>
                      <a:pt x="10504" y="47897"/>
                      <a:pt x="29200" y="29200"/>
                    </a:cubicBezTo>
                    <a:cubicBezTo>
                      <a:pt x="47897" y="10504"/>
                      <a:pt x="73255" y="0"/>
                      <a:pt x="99696"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60;p16"/>
              <p:cNvSpPr txBox="1"/>
              <p:nvPr/>
            </p:nvSpPr>
            <p:spPr>
              <a:xfrm>
                <a:off x="0" y="-47625"/>
                <a:ext cx="947603" cy="93431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1" name="Google Shape;890;p16"/>
            <p:cNvSpPr txBox="1"/>
            <p:nvPr/>
          </p:nvSpPr>
          <p:spPr>
            <a:xfrm>
              <a:off x="1062590" y="6579881"/>
              <a:ext cx="2748767" cy="1477328"/>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4000" dirty="0" smtClean="0">
                  <a:solidFill>
                    <a:srgbClr val="393A3F"/>
                  </a:solidFill>
                  <a:latin typeface="Anton"/>
                  <a:sym typeface="Anton"/>
                </a:rPr>
                <a:t>Accurate Anticipation</a:t>
              </a:r>
              <a:endParaRPr sz="1000" dirty="0"/>
            </a:p>
          </p:txBody>
        </p:sp>
        <p:sp>
          <p:nvSpPr>
            <p:cNvPr id="92" name="Google Shape;891;p16"/>
            <p:cNvSpPr txBox="1"/>
            <p:nvPr/>
          </p:nvSpPr>
          <p:spPr>
            <a:xfrm>
              <a:off x="5857409" y="6579881"/>
              <a:ext cx="3423751" cy="1477328"/>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4000" dirty="0" smtClean="0">
                  <a:solidFill>
                    <a:srgbClr val="393A3F"/>
                  </a:solidFill>
                  <a:latin typeface="Anton"/>
                  <a:sym typeface="Anton"/>
                </a:rPr>
                <a:t>Segmentation Understanding</a:t>
              </a:r>
              <a:endParaRPr sz="1000" dirty="0"/>
            </a:p>
          </p:txBody>
        </p:sp>
        <p:sp>
          <p:nvSpPr>
            <p:cNvPr id="93" name="Google Shape;892;p16"/>
            <p:cNvSpPr txBox="1"/>
            <p:nvPr/>
          </p:nvSpPr>
          <p:spPr>
            <a:xfrm>
              <a:off x="10652228" y="6579881"/>
              <a:ext cx="2748767" cy="1625060"/>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4400" dirty="0" smtClean="0">
                  <a:solidFill>
                    <a:srgbClr val="393A3F"/>
                  </a:solidFill>
                  <a:latin typeface="Anton"/>
                  <a:sym typeface="Anton"/>
                </a:rPr>
                <a:t>Operation Efficiency</a:t>
              </a:r>
              <a:endParaRPr sz="1050" dirty="0"/>
            </a:p>
          </p:txBody>
        </p:sp>
        <p:sp>
          <p:nvSpPr>
            <p:cNvPr id="94" name="Google Shape;893;p16"/>
            <p:cNvSpPr txBox="1"/>
            <p:nvPr/>
          </p:nvSpPr>
          <p:spPr>
            <a:xfrm>
              <a:off x="1160524" y="8141258"/>
              <a:ext cx="2783317" cy="861774"/>
            </a:xfrm>
            <a:prstGeom prst="rect">
              <a:avLst/>
            </a:prstGeom>
            <a:noFill/>
            <a:ln>
              <a:noFill/>
            </a:ln>
          </p:spPr>
          <p:txBody>
            <a:bodyPr spcFirstLastPara="1" wrap="square" lIns="0" tIns="0" rIns="0" bIns="0" anchor="t" anchorCtr="0">
              <a:spAutoFit/>
            </a:bodyPr>
            <a:lstStyle/>
            <a:p>
              <a:pPr marL="0" marR="0" lvl="0" indent="0" algn="l" rtl="0">
                <a:lnSpc>
                  <a:spcPct val="140025"/>
                </a:lnSpc>
                <a:spcBef>
                  <a:spcPts val="0"/>
                </a:spcBef>
                <a:spcAft>
                  <a:spcPts val="0"/>
                </a:spcAft>
                <a:buNone/>
              </a:pPr>
              <a:r>
                <a:rPr lang="en-US" sz="2000" dirty="0" smtClean="0"/>
                <a:t>Restocking and inventory management</a:t>
              </a:r>
              <a:endParaRPr sz="2000" dirty="0"/>
            </a:p>
          </p:txBody>
        </p:sp>
        <p:sp>
          <p:nvSpPr>
            <p:cNvPr id="95" name="Google Shape;894;p16"/>
            <p:cNvSpPr txBox="1"/>
            <p:nvPr/>
          </p:nvSpPr>
          <p:spPr>
            <a:xfrm>
              <a:off x="5929384" y="8190994"/>
              <a:ext cx="2833616" cy="775597"/>
            </a:xfrm>
            <a:prstGeom prst="rect">
              <a:avLst/>
            </a:prstGeom>
            <a:noFill/>
            <a:ln>
              <a:noFill/>
            </a:ln>
          </p:spPr>
          <p:txBody>
            <a:bodyPr spcFirstLastPara="1" wrap="square" lIns="0" tIns="0" rIns="0" bIns="0" anchor="t" anchorCtr="0">
              <a:spAutoFit/>
            </a:bodyPr>
            <a:lstStyle/>
            <a:p>
              <a:pPr>
                <a:lnSpc>
                  <a:spcPct val="140025"/>
                </a:lnSpc>
              </a:pPr>
              <a:r>
                <a:rPr lang="en-US" sz="1800" dirty="0" smtClean="0"/>
                <a:t>Understanding the category and needs of the customer</a:t>
              </a:r>
              <a:endParaRPr sz="1800" dirty="0"/>
            </a:p>
          </p:txBody>
        </p:sp>
        <p:sp>
          <p:nvSpPr>
            <p:cNvPr id="96" name="Google Shape;895;p16"/>
            <p:cNvSpPr txBox="1"/>
            <p:nvPr/>
          </p:nvSpPr>
          <p:spPr>
            <a:xfrm>
              <a:off x="10735372" y="8204941"/>
              <a:ext cx="3605468" cy="775597"/>
            </a:xfrm>
            <a:prstGeom prst="rect">
              <a:avLst/>
            </a:prstGeom>
            <a:noFill/>
            <a:ln>
              <a:noFill/>
            </a:ln>
          </p:spPr>
          <p:txBody>
            <a:bodyPr spcFirstLastPara="1" wrap="square" lIns="0" tIns="0" rIns="0" bIns="0" anchor="t" anchorCtr="0">
              <a:spAutoFit/>
            </a:bodyPr>
            <a:lstStyle/>
            <a:p>
              <a:pPr marL="0" marR="0" lvl="0" indent="0" algn="l" rtl="0">
                <a:lnSpc>
                  <a:spcPct val="140025"/>
                </a:lnSpc>
                <a:spcBef>
                  <a:spcPts val="0"/>
                </a:spcBef>
                <a:spcAft>
                  <a:spcPts val="0"/>
                </a:spcAft>
                <a:buNone/>
              </a:pPr>
              <a:r>
                <a:rPr lang="en-US" sz="1800" dirty="0" smtClean="0">
                  <a:latin typeface="Arimo"/>
                  <a:ea typeface="Arimo"/>
                  <a:cs typeface="Arimo"/>
                  <a:sym typeface="Arimo"/>
                </a:rPr>
                <a:t>To increase the efficiency at the retail outlets in increase the sales   </a:t>
              </a:r>
              <a:endParaRPr sz="1800" dirty="0"/>
            </a:p>
          </p:txBody>
        </p:sp>
        <p:pic>
          <p:nvPicPr>
            <p:cNvPr id="97" name="Google Shape;910;p16"/>
            <p:cNvPicPr preferRelativeResize="0"/>
            <p:nvPr/>
          </p:nvPicPr>
          <p:blipFill>
            <a:blip r:embed="rId3">
              <a:alphaModFix/>
            </a:blip>
            <a:stretch>
              <a:fillRect/>
            </a:stretch>
          </p:blipFill>
          <p:spPr>
            <a:xfrm>
              <a:off x="1504325" y="3811872"/>
              <a:ext cx="1747825" cy="1774637"/>
            </a:xfrm>
            <a:prstGeom prst="rect">
              <a:avLst/>
            </a:prstGeom>
            <a:noFill/>
            <a:ln>
              <a:noFill/>
            </a:ln>
          </p:spPr>
        </p:pic>
        <p:pic>
          <p:nvPicPr>
            <p:cNvPr id="98" name="Google Shape;911;p16"/>
            <p:cNvPicPr preferRelativeResize="0"/>
            <p:nvPr/>
          </p:nvPicPr>
          <p:blipFill>
            <a:blip r:embed="rId4">
              <a:alphaModFix/>
            </a:blip>
            <a:stretch>
              <a:fillRect/>
            </a:stretch>
          </p:blipFill>
          <p:spPr>
            <a:xfrm>
              <a:off x="6224936" y="3787300"/>
              <a:ext cx="1747825" cy="1766109"/>
            </a:xfrm>
            <a:prstGeom prst="rect">
              <a:avLst/>
            </a:prstGeom>
            <a:noFill/>
            <a:ln>
              <a:noFill/>
            </a:ln>
          </p:spPr>
        </p:pic>
      </p:grpSp>
      <p:pic>
        <p:nvPicPr>
          <p:cNvPr id="111" name="Google Shape;912;p16"/>
          <p:cNvPicPr preferRelativeResize="0"/>
          <p:nvPr/>
        </p:nvPicPr>
        <p:blipFill>
          <a:blip r:embed="rId5">
            <a:alphaModFix/>
          </a:blip>
          <a:stretch>
            <a:fillRect/>
          </a:stretch>
        </p:blipFill>
        <p:spPr>
          <a:xfrm>
            <a:off x="12561731" y="2703699"/>
            <a:ext cx="1594625" cy="1569709"/>
          </a:xfrm>
          <a:prstGeom prst="rect">
            <a:avLst/>
          </a:prstGeom>
          <a:noFill/>
          <a:ln>
            <a:noFill/>
          </a:ln>
        </p:spPr>
      </p:pic>
    </p:spTree>
    <p:extLst>
      <p:ext uri="{BB962C8B-B14F-4D97-AF65-F5344CB8AC3E}">
        <p14:creationId xmlns:p14="http://schemas.microsoft.com/office/powerpoint/2010/main" val="259757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138275" y="2129290"/>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503083" y="429189"/>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704" name="Google Shape;704;p13"/>
          <p:cNvSpPr/>
          <p:nvPr/>
        </p:nvSpPr>
        <p:spPr>
          <a:xfrm>
            <a:off x="12591252" y="1558183"/>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sp>
      <p:sp>
        <p:nvSpPr>
          <p:cNvPr id="705" name="Google Shape;705;p13"/>
          <p:cNvSpPr txBox="1"/>
          <p:nvPr/>
        </p:nvSpPr>
        <p:spPr>
          <a:xfrm>
            <a:off x="3030240" y="3779727"/>
            <a:ext cx="10387969" cy="461664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500" dirty="0" smtClean="0">
                <a:solidFill>
                  <a:srgbClr val="393A3F"/>
                </a:solidFill>
                <a:latin typeface="Anton"/>
                <a:sym typeface="Anton"/>
              </a:rPr>
              <a:t>WORKING AND PRODUCT REVIEW</a:t>
            </a:r>
            <a:endParaRPr dirty="0"/>
          </a:p>
        </p:txBody>
      </p:sp>
      <p:sp>
        <p:nvSpPr>
          <p:cNvPr id="706" name="Google Shape;706;p13"/>
          <p:cNvSpPr txBox="1"/>
          <p:nvPr/>
        </p:nvSpPr>
        <p:spPr>
          <a:xfrm>
            <a:off x="1717979" y="2362485"/>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smtClean="0">
                <a:solidFill>
                  <a:srgbClr val="FFFFFF"/>
                </a:solidFill>
                <a:latin typeface="Anton"/>
                <a:ea typeface="Anton"/>
                <a:cs typeface="Anton"/>
                <a:sym typeface="Anton"/>
              </a:rPr>
              <a:t>03</a:t>
            </a:r>
            <a:endParaRPr dirty="0"/>
          </a:p>
        </p:txBody>
      </p:sp>
      <p:pic>
        <p:nvPicPr>
          <p:cNvPr id="708" name="Google Shape;708;p13"/>
          <p:cNvPicPr preferRelativeResize="0"/>
          <p:nvPr/>
        </p:nvPicPr>
        <p:blipFill>
          <a:blip r:embed="rId4">
            <a:alphaModFix/>
          </a:blip>
          <a:stretch>
            <a:fillRect/>
          </a:stretch>
        </p:blipFill>
        <p:spPr>
          <a:xfrm>
            <a:off x="12437677" y="3277075"/>
            <a:ext cx="4744817" cy="4785174"/>
          </a:xfrm>
          <a:prstGeom prst="rect">
            <a:avLst/>
          </a:prstGeom>
          <a:noFill/>
          <a:ln>
            <a:noFill/>
          </a:ln>
        </p:spPr>
      </p:pic>
    </p:spTree>
    <p:extLst>
      <p:ext uri="{BB962C8B-B14F-4D97-AF65-F5344CB8AC3E}">
        <p14:creationId xmlns:p14="http://schemas.microsoft.com/office/powerpoint/2010/main" val="281752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35" name="Google Shape;635;p13"/>
          <p:cNvGrpSpPr/>
          <p:nvPr/>
        </p:nvGrpSpPr>
        <p:grpSpPr>
          <a:xfrm>
            <a:off x="11999777" y="8705085"/>
            <a:ext cx="5851054"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1872741" y="155930"/>
            <a:ext cx="5851054" cy="1309820"/>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 name="Group 2"/>
          <p:cNvGrpSpPr/>
          <p:nvPr/>
        </p:nvGrpSpPr>
        <p:grpSpPr>
          <a:xfrm>
            <a:off x="4831156" y="44737"/>
            <a:ext cx="12158532" cy="1772793"/>
            <a:chOff x="1028700" y="2253304"/>
            <a:chExt cx="12158532" cy="1772793"/>
          </a:xfrm>
        </p:grpSpPr>
        <p:sp>
          <p:nvSpPr>
            <p:cNvPr id="705" name="Google Shape;705;p13"/>
            <p:cNvSpPr txBox="1"/>
            <p:nvPr/>
          </p:nvSpPr>
          <p:spPr>
            <a:xfrm>
              <a:off x="3692541" y="2253304"/>
              <a:ext cx="9494691" cy="17727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600" dirty="0" smtClean="0">
                  <a:solidFill>
                    <a:srgbClr val="393A3F"/>
                  </a:solidFill>
                  <a:latin typeface="Anton"/>
                  <a:sym typeface="Anton"/>
                </a:rPr>
                <a:t>Product </a:t>
              </a:r>
              <a:r>
                <a:rPr lang="en-US" sz="9600" dirty="0">
                  <a:solidFill>
                    <a:srgbClr val="393A3F"/>
                  </a:solidFill>
                  <a:latin typeface="Anton"/>
                  <a:sym typeface="Anton"/>
                </a:rPr>
                <a:t>R</a:t>
              </a:r>
              <a:r>
                <a:rPr lang="en-US" sz="9600" dirty="0" smtClean="0">
                  <a:solidFill>
                    <a:srgbClr val="393A3F"/>
                  </a:solidFill>
                  <a:latin typeface="Anton"/>
                  <a:sym typeface="Anton"/>
                </a:rPr>
                <a:t>eview</a:t>
              </a:r>
              <a:endParaRPr sz="1100" dirty="0"/>
            </a:p>
          </p:txBody>
        </p:sp>
        <p:grpSp>
          <p:nvGrpSpPr>
            <p:cNvPr id="2" name="Group 1"/>
            <p:cNvGrpSpPr/>
            <p:nvPr/>
          </p:nvGrpSpPr>
          <p:grpSpPr>
            <a:xfrm>
              <a:off x="1028700" y="2266533"/>
              <a:ext cx="2175140" cy="1549812"/>
              <a:chOff x="1028700" y="2266533"/>
              <a:chExt cx="2175140" cy="1549812"/>
            </a:xfrm>
          </p:grpSpPr>
          <p:grpSp>
            <p:nvGrpSpPr>
              <p:cNvPr id="629" name="Google Shape;629;p13"/>
              <p:cNvGrpSpPr/>
              <p:nvPr/>
            </p:nvGrpSpPr>
            <p:grpSpPr>
              <a:xfrm>
                <a:off x="1028700" y="2305358"/>
                <a:ext cx="2065565" cy="1437158"/>
                <a:chOff x="0" y="-47625"/>
                <a:chExt cx="544017" cy="378511"/>
              </a:xfrm>
            </p:grpSpPr>
            <p:sp>
              <p:nvSpPr>
                <p:cNvPr id="630" name="Google Shape;630;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2" name="Google Shape;632;p13"/>
              <p:cNvGrpSpPr/>
              <p:nvPr/>
            </p:nvGrpSpPr>
            <p:grpSpPr>
              <a:xfrm>
                <a:off x="1083487" y="2266533"/>
                <a:ext cx="2065565" cy="1437158"/>
                <a:chOff x="0" y="-47625"/>
                <a:chExt cx="544017" cy="378511"/>
              </a:xfrm>
            </p:grpSpPr>
            <p:sp>
              <p:nvSpPr>
                <p:cNvPr id="633" name="Google Shape;633;p13"/>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06" name="Google Shape;706;p13"/>
              <p:cNvSpPr txBox="1"/>
              <p:nvPr/>
            </p:nvSpPr>
            <p:spPr>
              <a:xfrm>
                <a:off x="1717979" y="2362485"/>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smtClean="0">
                    <a:solidFill>
                      <a:srgbClr val="FFFFFF"/>
                    </a:solidFill>
                    <a:latin typeface="Anton"/>
                    <a:ea typeface="Anton"/>
                    <a:cs typeface="Anton"/>
                    <a:sym typeface="Anton"/>
                  </a:rPr>
                  <a:t>03</a:t>
                </a:r>
                <a:endParaRPr dirty="0"/>
              </a:p>
            </p:txBody>
          </p:sp>
        </p:grpSp>
      </p:grpSp>
      <p:sp>
        <p:nvSpPr>
          <p:cNvPr id="4" name="Rectangle 2"/>
          <p:cNvSpPr>
            <a:spLocks noChangeArrowheads="1"/>
          </p:cNvSpPr>
          <p:nvPr/>
        </p:nvSpPr>
        <p:spPr bwMode="auto">
          <a:xfrm>
            <a:off x="2969313" y="2641865"/>
            <a:ext cx="1291387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loaded the dataset from a well-known repository of customer purchases </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302" y="3629608"/>
            <a:ext cx="11186602" cy="415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573689"/>
      </p:ext>
    </p:extLst>
  </p:cSld>
  <p:clrMapOvr>
    <a:masterClrMapping/>
  </p:clrMapOvr>
</p:sld>
</file>

<file path=ppt/theme/theme1.xml><?xml version="1.0" encoding="utf-8"?>
<a:theme xmlns:a="http://schemas.openxmlformats.org/drawingml/2006/main" name="Programming Lesson Presentation">
  <a:themeElements>
    <a:clrScheme name="Office">
      <a:dk1>
        <a:srgbClr val="000000"/>
      </a:dk1>
      <a:lt1>
        <a:srgbClr val="FFFFFF"/>
      </a:lt1>
      <a:dk2>
        <a:srgbClr val="888888"/>
      </a:dk2>
      <a:lt2>
        <a:srgbClr val="A6A6A6"/>
      </a:lt2>
      <a:accent1>
        <a:srgbClr val="BBBBBB"/>
      </a:accent1>
      <a:accent2>
        <a:srgbClr val="E9E9E9"/>
      </a:accent2>
      <a:accent3>
        <a:srgbClr val="F6836B"/>
      </a:accent3>
      <a:accent4>
        <a:srgbClr val="ED7843"/>
      </a:accent4>
      <a:accent5>
        <a:srgbClr val="FFFEF8"/>
      </a:accent5>
      <a:accent6>
        <a:srgbClr val="5EC9CC"/>
      </a:accent6>
      <a:hlink>
        <a:srgbClr val="FF4F63"/>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460</Words>
  <Application>Microsoft Office PowerPoint</Application>
  <PresentationFormat>Custom</PresentationFormat>
  <Paragraphs>105</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Cambria</vt:lpstr>
      <vt:lpstr>Calibri</vt:lpstr>
      <vt:lpstr>Anton</vt:lpstr>
      <vt:lpstr>Times New Roman</vt:lpstr>
      <vt:lpstr>Arimo</vt:lpstr>
      <vt:lpstr>Arial</vt:lpstr>
      <vt:lpstr>Programming Lesson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8</cp:revision>
  <dcterms:modified xsi:type="dcterms:W3CDTF">2024-07-06T02:51:43Z</dcterms:modified>
</cp:coreProperties>
</file>