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0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 dirty="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d6c54ba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d6c54ba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83376" y="2333274"/>
            <a:ext cx="8892202" cy="936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Movie Recommendation System</a:t>
            </a:r>
            <a:endParaRPr u="sng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284120" y="3312741"/>
            <a:ext cx="4733981" cy="1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u="sng" dirty="0">
                <a:solidFill>
                  <a:srgbClr val="000000"/>
                </a:solidFill>
              </a:rPr>
              <a:t>Name: </a:t>
            </a:r>
            <a:r>
              <a:rPr lang="en-IN" sz="2200" dirty="0">
                <a:solidFill>
                  <a:srgbClr val="000000"/>
                </a:solidFill>
              </a:rPr>
              <a:t>Aditya Rajendra </a:t>
            </a:r>
            <a:r>
              <a:rPr lang="en-IN" sz="2200" dirty="0" err="1">
                <a:solidFill>
                  <a:srgbClr val="000000"/>
                </a:solidFill>
              </a:rPr>
              <a:t>Naranware</a:t>
            </a:r>
            <a:endParaRPr lang="en-IN" sz="2200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u="sng" dirty="0">
                <a:solidFill>
                  <a:srgbClr val="000000"/>
                </a:solidFill>
              </a:rPr>
              <a:t>Reg No: </a:t>
            </a:r>
            <a:r>
              <a:rPr lang="en-IN" sz="2200" dirty="0">
                <a:solidFill>
                  <a:srgbClr val="000000"/>
                </a:solidFill>
              </a:rPr>
              <a:t>206301102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u="sng" dirty="0">
                <a:solidFill>
                  <a:srgbClr val="000000"/>
                </a:solidFill>
              </a:rPr>
              <a:t>Subject: </a:t>
            </a:r>
            <a:r>
              <a:rPr lang="en-IN" sz="2200" dirty="0">
                <a:solidFill>
                  <a:srgbClr val="000000"/>
                </a:solidFill>
              </a:rPr>
              <a:t>Machine Learning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u="sng" dirty="0">
                <a:solidFill>
                  <a:srgbClr val="000000"/>
                </a:solidFill>
              </a:rPr>
              <a:t>Class: </a:t>
            </a:r>
            <a:r>
              <a:rPr lang="en-IN" sz="2200" dirty="0">
                <a:solidFill>
                  <a:srgbClr val="000000"/>
                </a:solidFill>
              </a:rPr>
              <a:t>CSE</a:t>
            </a:r>
            <a:r>
              <a:rPr lang="en-IN" sz="2200" b="1" dirty="0">
                <a:solidFill>
                  <a:srgbClr val="000000"/>
                </a:solidFill>
              </a:rPr>
              <a:t> </a:t>
            </a:r>
            <a:r>
              <a:rPr lang="en-IN" sz="2200" dirty="0">
                <a:solidFill>
                  <a:srgbClr val="000000"/>
                </a:solidFill>
              </a:rPr>
              <a:t>(</a:t>
            </a:r>
            <a:r>
              <a:rPr lang="en-IN" sz="2200" dirty="0" err="1">
                <a:solidFill>
                  <a:srgbClr val="000000"/>
                </a:solidFill>
              </a:rPr>
              <a:t>VI</a:t>
            </a:r>
            <a:r>
              <a:rPr lang="en-IN" sz="2200" baseline="30000" dirty="0" err="1">
                <a:solidFill>
                  <a:srgbClr val="000000"/>
                </a:solidFill>
              </a:rPr>
              <a:t>th</a:t>
            </a:r>
            <a:r>
              <a:rPr lang="en-IN" sz="2200" dirty="0">
                <a:solidFill>
                  <a:srgbClr val="000000"/>
                </a:solidFill>
              </a:rPr>
              <a:t> Sem)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CC3AF-787A-EC07-C201-7F4DE7B28253}"/>
              </a:ext>
            </a:extLst>
          </p:cNvPr>
          <p:cNvSpPr txBox="1"/>
          <p:nvPr/>
        </p:nvSpPr>
        <p:spPr>
          <a:xfrm>
            <a:off x="2628248" y="1196558"/>
            <a:ext cx="3223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latin typeface="Raleway" pitchFamily="2" charset="0"/>
              </a:rPr>
              <a:t>Mini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48650" y="1922800"/>
            <a:ext cx="8221800" cy="30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Aim:</a:t>
            </a:r>
            <a:r>
              <a:rPr lang="en" sz="180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 wish  to integrate  the  aspects  of  personalization  of  user  with  the  overall features of movie such as genre, popularity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28500" y="1522225"/>
            <a:ext cx="8487000" cy="31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MovieLens review dataset (ml-latest-small)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Ratings: 100k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Movies: 9k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Users: 600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Integrated the dataset with IMDB and TMDB data set publically available.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Split the dataset into 80% training and 20% testing based on the User ID.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17300" y="549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Feachers</a:t>
            </a:r>
            <a:endParaRPr dirty="0"/>
          </a:p>
        </p:txBody>
      </p:sp>
      <p:sp>
        <p:nvSpPr>
          <p:cNvPr id="108" name="Google Shape;108;p16"/>
          <p:cNvSpPr txBox="1"/>
          <p:nvPr/>
        </p:nvSpPr>
        <p:spPr>
          <a:xfrm>
            <a:off x="617300" y="1913524"/>
            <a:ext cx="8152050" cy="24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Netflix and Disney, for example, rely heavily on the </a:t>
            </a:r>
            <a:r>
              <a:rPr lang="en-IN" sz="1800" dirty="0" err="1">
                <a:latin typeface="Lato"/>
                <a:ea typeface="Lato"/>
                <a:cs typeface="Lato"/>
                <a:sym typeface="Lato"/>
              </a:rPr>
              <a:t>effectivencesss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 of their recommendation engines to drive their growth and success.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I feel that recommendation systems would have a significant influence on application access and usage, and it is critical that the user maintains interest in the application.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We need to </a:t>
            </a:r>
            <a:r>
              <a:rPr lang="en-IN" sz="1800" dirty="0" err="1">
                <a:latin typeface="Lato"/>
                <a:ea typeface="Lato"/>
                <a:cs typeface="Lato"/>
                <a:sym typeface="Lato"/>
              </a:rPr>
              <a:t>disply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 people trending information of stuff that they could enjoy in order to keep them interested in our project. 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Popularity based model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Content based model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Collaborative Filtering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Matrix Factorization method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 dirty="0">
                <a:solidFill>
                  <a:srgbClr val="000000"/>
                </a:solidFill>
              </a:rPr>
              <a:t>Hybrid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IN" sz="1800" dirty="0">
                <a:solidFill>
                  <a:srgbClr val="000000"/>
                </a:solidFill>
              </a:rPr>
              <a:t>Prediction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Recommendation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249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profile based on item profiles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Genre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Year of release of movie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- Movie similarity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68208-EFEE-A755-40AD-E2C80A9D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938"/>
            <a:ext cx="9144000" cy="4657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749551" y="2344050"/>
            <a:ext cx="2978150" cy="9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Lato"/>
                <a:ea typeface="Lato"/>
                <a:cs typeface="Lato"/>
                <a:sym typeface="Lato"/>
              </a:rPr>
              <a:t>Thank You</a:t>
            </a:r>
            <a:endParaRPr sz="44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37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Raleway</vt:lpstr>
      <vt:lpstr>Arial</vt:lpstr>
      <vt:lpstr>Streamline</vt:lpstr>
      <vt:lpstr>Movie Recommendation System</vt:lpstr>
      <vt:lpstr>Problem Statement</vt:lpstr>
      <vt:lpstr>DataSet</vt:lpstr>
      <vt:lpstr>Feachers</vt:lpstr>
      <vt:lpstr>Models</vt:lpstr>
      <vt:lpstr>Content-Based Recommendation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Aditya Rajendra Narnaware</dc:creator>
  <cp:lastModifiedBy>adityanarnaware79@gmail.com</cp:lastModifiedBy>
  <cp:revision>1</cp:revision>
  <dcterms:modified xsi:type="dcterms:W3CDTF">2023-03-25T05:49:48Z</dcterms:modified>
</cp:coreProperties>
</file>