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lice" panose="020B0604020202020204" charset="0"/>
      <p:regular r:id="rId12"/>
    </p:embeddedFont>
    <p:embeddedFont>
      <p:font typeface="Lora" pitchFamily="2" charset="0"/>
      <p:regular r:id="rId13"/>
      <p:bold r:id="rId14"/>
    </p:embeddedFont>
    <p:embeddedFont>
      <p:font typeface="Lora Bold" pitchFamily="2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81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7" y="2971086"/>
            <a:ext cx="4919186" cy="22874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244084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Blab Space: A Platform for Open Discourse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4518898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Blab Space, created by Aditya Godara, is a digital platform designed to foster dynamic, topic-centric communities. This virtual environment enables users to engage in text-based interactions within specialized digital spaces, promoting meaningful connections and facilitating collaborative dialogue among diverse participants.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6605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756440" y="6588562"/>
            <a:ext cx="230695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 Bold" pitchFamily="34" charset="0"/>
                <a:ea typeface="Lora Bold" pitchFamily="34" charset="-122"/>
                <a:cs typeface="Lora Bold" pitchFamily="34" charset="-120"/>
              </a:rPr>
              <a:t>by Aditya Godara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Skills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React JS is used to create a visually appealing and user-friendly interface. Bootstrap provides additional styling and components.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Express JS serves as the backend programming language, connecting the database to the website. Node JS concepts and program structures are used to access Express JS functionalities.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Database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85250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MongoDB is used as the database to store various components of Blab Space, including posts, user data, and spaces.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User Functionality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65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6462474" y="2850237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Registration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2556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 register for a new account to access Blab Space features.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765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9" name="Text 6"/>
          <p:cNvSpPr/>
          <p:nvPr/>
        </p:nvSpPr>
        <p:spPr>
          <a:xfrm>
            <a:off x="10343436" y="2850237"/>
            <a:ext cx="16704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Login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2556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Existing users can log in to their accounts to access their spaces and participate in discussions.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3" name="Text 10"/>
          <p:cNvSpPr/>
          <p:nvPr/>
        </p:nvSpPr>
        <p:spPr>
          <a:xfrm>
            <a:off x="6452473" y="5274231"/>
            <a:ext cx="1657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Logout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67963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 log out of their accounts when they are finished using Blab Space.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171867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7" name="Text 14"/>
          <p:cNvSpPr/>
          <p:nvPr/>
        </p:nvSpPr>
        <p:spPr>
          <a:xfrm>
            <a:off x="10342602" y="5274231"/>
            <a:ext cx="1688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08983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Profile Management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08983" y="567963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 manage their profiles, including deleting their accounts.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7" y="2948464"/>
            <a:ext cx="4919186" cy="233255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8586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Space Management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</p:sp>
      <p:sp>
        <p:nvSpPr>
          <p:cNvPr id="6" name="Shape 2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</p:sp>
      <p:sp>
        <p:nvSpPr>
          <p:cNvPr id="7" name="Shape 3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8" name="Text 4"/>
          <p:cNvSpPr/>
          <p:nvPr/>
        </p:nvSpPr>
        <p:spPr>
          <a:xfrm>
            <a:off x="6547485" y="2247781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Join Spaces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 join existing spaces to participate in discussions and connect with other members.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</p:sp>
      <p:sp>
        <p:nvSpPr>
          <p:cNvPr id="12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3" name="Text 9"/>
          <p:cNvSpPr/>
          <p:nvPr/>
        </p:nvSpPr>
        <p:spPr>
          <a:xfrm>
            <a:off x="6536769" y="4144447"/>
            <a:ext cx="16704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0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Create Spaces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 create their own spaces to focus on specific topics and build communities around shared interests.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</p:sp>
      <p:sp>
        <p:nvSpPr>
          <p:cNvPr id="17" name="Shape 13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8" name="Text 14"/>
          <p:cNvSpPr/>
          <p:nvPr/>
        </p:nvSpPr>
        <p:spPr>
          <a:xfrm>
            <a:off x="6537484" y="6041112"/>
            <a:ext cx="1657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78678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Leave Spaces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 leave spaces they are no longer interested in or are no longer active in.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3016091"/>
            <a:ext cx="4919305" cy="219729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Content Interaction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Post Creation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22680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 post freely within their joined spaces, sharing their thoughts and ideas.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Commenting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22680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 comment on posts within their spaces, engaging in discussions and responding to others.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Post Sharing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22680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 share posts from their spaces with others, even if they are not members of the same space.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92442"/>
            <a:ext cx="65355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Space Leader Restrictions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4138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Space Deletion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15861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Space leaders cannot delete their spaces, ensuring the continuity of the community.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44138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0EDE6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Leaving Spaces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158615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Space leaders cannot leave their spaces, ensuring that there is always a leader to manage the space.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569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Access Restrictions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05852"/>
            <a:ext cx="75564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01347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31571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Function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31571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Requirement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66379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Join a new space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Must be logged in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431411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Leave a space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Must be logged in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496443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46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Post in a space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Must be logged in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61474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4624" y="57584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Comment on a post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289024" y="57584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Must be logged in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03872"/>
            <a:ext cx="63438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Space Access Limitations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Private Spaces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737021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cannot access posts from other spaces without a shareable link.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345281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Space Membership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737021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Users cannot join a new space if they are already a member of another space.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830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3201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Blab Space provides a unique platform for fostering open discourse and intellectual exchange. By enabling users to create and participate in topic-centric communities, Blab Space promotes meaningful connections and facilitates collaborative dialogue among diverse participants.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Custom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Lora Bold</vt:lpstr>
      <vt:lpstr>Arial</vt:lpstr>
      <vt:lpstr>Alice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Aditya Godara</cp:lastModifiedBy>
  <cp:revision>2</cp:revision>
  <dcterms:created xsi:type="dcterms:W3CDTF">2024-11-23T09:30:23Z</dcterms:created>
  <dcterms:modified xsi:type="dcterms:W3CDTF">2024-11-23T09:32:58Z</dcterms:modified>
</cp:coreProperties>
</file>