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400800" cx="7315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16">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16" orient="horz"/>
        <p:guide pos="2304"/>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 name="Google Shape;2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24" name="Google Shape;2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3: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3: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 name="Google Shape;31;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 name="Google Shape;32;p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4: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 name="Google Shape;39;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 name="Google Shape;40;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5: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 name="Google Shape;47;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7: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 name="Google Shape;56;p7: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8: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9: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0: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2:notes"/>
          <p:cNvSpPr/>
          <p:nvPr>
            <p:ph idx="2" type="sldImg"/>
          </p:nvPr>
        </p:nvSpPr>
        <p:spPr>
          <a:xfrm>
            <a:off x="1666875" y="1143000"/>
            <a:ext cx="35242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2" type="sldNum"/>
          </p:nvPr>
        </p:nvSpPr>
        <p:spPr>
          <a:xfrm>
            <a:off x="6282558" y="5703995"/>
            <a:ext cx="640080" cy="34085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7" name="Google Shape;17;p2"/>
          <p:cNvGrpSpPr/>
          <p:nvPr/>
        </p:nvGrpSpPr>
        <p:grpSpPr>
          <a:xfrm>
            <a:off x="457200" y="63063"/>
            <a:ext cx="6400800" cy="867597"/>
            <a:chOff x="457200" y="0"/>
            <a:chExt cx="6400800" cy="867566"/>
          </a:xfrm>
        </p:grpSpPr>
        <p:pic>
          <p:nvPicPr>
            <p:cNvPr id="18" name="Google Shape;18;p2"/>
            <p:cNvPicPr preferRelativeResize="0"/>
            <p:nvPr/>
          </p:nvPicPr>
          <p:blipFill rotWithShape="1">
            <a:blip r:embed="rId2">
              <a:alphaModFix/>
            </a:blip>
            <a:srcRect b="0" l="0" r="0" t="0"/>
            <a:stretch/>
          </p:blipFill>
          <p:spPr>
            <a:xfrm>
              <a:off x="1574122" y="124512"/>
              <a:ext cx="4166955" cy="731520"/>
            </a:xfrm>
            <a:prstGeom prst="rect">
              <a:avLst/>
            </a:prstGeom>
            <a:noFill/>
            <a:ln>
              <a:noFill/>
            </a:ln>
          </p:spPr>
        </p:pic>
        <p:sp>
          <p:nvSpPr>
            <p:cNvPr id="19" name="Google Shape;19;p2"/>
            <p:cNvSpPr/>
            <p:nvPr/>
          </p:nvSpPr>
          <p:spPr>
            <a:xfrm>
              <a:off x="457200" y="0"/>
              <a:ext cx="6400800" cy="27300"/>
            </a:xfrm>
            <a:prstGeom prst="rect">
              <a:avLst/>
            </a:prstGeom>
            <a:solidFill>
              <a:srgbClr val="0000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 name="Google Shape;20;p2"/>
            <p:cNvSpPr/>
            <p:nvPr/>
          </p:nvSpPr>
          <p:spPr>
            <a:xfrm>
              <a:off x="457200" y="840266"/>
              <a:ext cx="6400800" cy="27300"/>
            </a:xfrm>
            <a:prstGeom prst="rect">
              <a:avLst/>
            </a:prstGeom>
            <a:solidFill>
              <a:srgbClr val="0000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02920" y="340785"/>
            <a:ext cx="6309360" cy="123722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520"/>
              <a:buFont typeface="Calibri"/>
              <a:buNone/>
              <a:defRPr b="0" i="0" sz="352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502920" y="1703917"/>
            <a:ext cx="6309360" cy="4061120"/>
          </a:xfrm>
          <a:prstGeom prst="rect">
            <a:avLst/>
          </a:prstGeom>
          <a:noFill/>
          <a:ln>
            <a:noFill/>
          </a:ln>
        </p:spPr>
        <p:txBody>
          <a:bodyPr anchorCtr="0" anchor="t" bIns="45700" lIns="91425" spcFirstLastPara="1" rIns="91425" wrap="square" tIns="45700">
            <a:normAutofit/>
          </a:bodyPr>
          <a:lstStyle>
            <a:lvl1pPr indent="-370840" lvl="0" marL="457200" marR="0" rtl="0" algn="l">
              <a:lnSpc>
                <a:spcPct val="90000"/>
              </a:lnSpc>
              <a:spcBef>
                <a:spcPts val="800"/>
              </a:spcBef>
              <a:spcAft>
                <a:spcPts val="0"/>
              </a:spcAft>
              <a:buClr>
                <a:schemeClr val="dk1"/>
              </a:buClr>
              <a:buSzPts val="2240"/>
              <a:buFont typeface="Arial"/>
              <a:buChar char="•"/>
              <a:defRPr b="0" i="0" sz="2240" u="none" cap="none" strike="noStrike">
                <a:solidFill>
                  <a:schemeClr val="dk1"/>
                </a:solidFill>
                <a:latin typeface="Calibri"/>
                <a:ea typeface="Calibri"/>
                <a:cs typeface="Calibri"/>
                <a:sym typeface="Calibri"/>
              </a:defRPr>
            </a:lvl1pPr>
            <a:lvl2pPr indent="-350519" lvl="1" marL="914400" marR="0" rtl="0" algn="l">
              <a:lnSpc>
                <a:spcPct val="90000"/>
              </a:lnSpc>
              <a:spcBef>
                <a:spcPts val="400"/>
              </a:spcBef>
              <a:spcAft>
                <a:spcPts val="0"/>
              </a:spcAft>
              <a:buClr>
                <a:schemeClr val="dk1"/>
              </a:buClr>
              <a:buSzPts val="1920"/>
              <a:buFont typeface="Arial"/>
              <a:buChar char="•"/>
              <a:defRPr b="0" i="0" sz="1920" u="none" cap="none" strike="noStrike">
                <a:solidFill>
                  <a:schemeClr val="dk1"/>
                </a:solidFill>
                <a:latin typeface="Calibri"/>
                <a:ea typeface="Calibri"/>
                <a:cs typeface="Calibri"/>
                <a:sym typeface="Calibri"/>
              </a:defRPr>
            </a:lvl2pPr>
            <a:lvl3pPr indent="-330200" lvl="2" marL="1371600" marR="0" rtl="0" algn="l">
              <a:lnSpc>
                <a:spcPct val="90000"/>
              </a:lnSpc>
              <a:spcBef>
                <a:spcPts val="4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20039" lvl="3" marL="1828800" marR="0" rtl="0" algn="l">
              <a:lnSpc>
                <a:spcPct val="90000"/>
              </a:lnSpc>
              <a:spcBef>
                <a:spcPts val="400"/>
              </a:spcBef>
              <a:spcAft>
                <a:spcPts val="0"/>
              </a:spcAft>
              <a:buClr>
                <a:schemeClr val="dk1"/>
              </a:buClr>
              <a:buSzPts val="1440"/>
              <a:buFont typeface="Arial"/>
              <a:buChar char="•"/>
              <a:defRPr b="0" i="0" sz="1440" u="none" cap="none" strike="noStrike">
                <a:solidFill>
                  <a:schemeClr val="dk1"/>
                </a:solidFill>
                <a:latin typeface="Calibri"/>
                <a:ea typeface="Calibri"/>
                <a:cs typeface="Calibri"/>
                <a:sym typeface="Calibri"/>
              </a:defRPr>
            </a:lvl4pPr>
            <a:lvl5pPr indent="-320039" lvl="4" marL="2286000" marR="0" rtl="0" algn="l">
              <a:lnSpc>
                <a:spcPct val="90000"/>
              </a:lnSpc>
              <a:spcBef>
                <a:spcPts val="400"/>
              </a:spcBef>
              <a:spcAft>
                <a:spcPts val="0"/>
              </a:spcAft>
              <a:buClr>
                <a:schemeClr val="dk1"/>
              </a:buClr>
              <a:buSzPts val="1440"/>
              <a:buFont typeface="Arial"/>
              <a:buChar char="•"/>
              <a:defRPr b="0" i="0" sz="1440" u="none" cap="none" strike="noStrike">
                <a:solidFill>
                  <a:schemeClr val="dk1"/>
                </a:solidFill>
                <a:latin typeface="Calibri"/>
                <a:ea typeface="Calibri"/>
                <a:cs typeface="Calibri"/>
                <a:sym typeface="Calibri"/>
              </a:defRPr>
            </a:lvl5pPr>
            <a:lvl6pPr indent="-320039" lvl="5" marL="2743200" marR="0" rtl="0" algn="l">
              <a:lnSpc>
                <a:spcPct val="90000"/>
              </a:lnSpc>
              <a:spcBef>
                <a:spcPts val="400"/>
              </a:spcBef>
              <a:spcAft>
                <a:spcPts val="0"/>
              </a:spcAft>
              <a:buClr>
                <a:schemeClr val="dk1"/>
              </a:buClr>
              <a:buSzPts val="1440"/>
              <a:buFont typeface="Arial"/>
              <a:buChar char="•"/>
              <a:defRPr b="0" i="0" sz="1440" u="none" cap="none" strike="noStrike">
                <a:solidFill>
                  <a:schemeClr val="dk1"/>
                </a:solidFill>
                <a:latin typeface="Calibri"/>
                <a:ea typeface="Calibri"/>
                <a:cs typeface="Calibri"/>
                <a:sym typeface="Calibri"/>
              </a:defRPr>
            </a:lvl6pPr>
            <a:lvl7pPr indent="-320039" lvl="6" marL="3200400" marR="0" rtl="0" algn="l">
              <a:lnSpc>
                <a:spcPct val="90000"/>
              </a:lnSpc>
              <a:spcBef>
                <a:spcPts val="400"/>
              </a:spcBef>
              <a:spcAft>
                <a:spcPts val="0"/>
              </a:spcAft>
              <a:buClr>
                <a:schemeClr val="dk1"/>
              </a:buClr>
              <a:buSzPts val="1440"/>
              <a:buFont typeface="Arial"/>
              <a:buChar char="•"/>
              <a:defRPr b="0" i="0" sz="1440" u="none" cap="none" strike="noStrike">
                <a:solidFill>
                  <a:schemeClr val="dk1"/>
                </a:solidFill>
                <a:latin typeface="Calibri"/>
                <a:ea typeface="Calibri"/>
                <a:cs typeface="Calibri"/>
                <a:sym typeface="Calibri"/>
              </a:defRPr>
            </a:lvl7pPr>
            <a:lvl8pPr indent="-320040" lvl="7" marL="3657600" marR="0" rtl="0" algn="l">
              <a:lnSpc>
                <a:spcPct val="90000"/>
              </a:lnSpc>
              <a:spcBef>
                <a:spcPts val="400"/>
              </a:spcBef>
              <a:spcAft>
                <a:spcPts val="0"/>
              </a:spcAft>
              <a:buClr>
                <a:schemeClr val="dk1"/>
              </a:buClr>
              <a:buSzPts val="1440"/>
              <a:buFont typeface="Arial"/>
              <a:buChar char="•"/>
              <a:defRPr b="0" i="0" sz="1440" u="none" cap="none" strike="noStrike">
                <a:solidFill>
                  <a:schemeClr val="dk1"/>
                </a:solidFill>
                <a:latin typeface="Calibri"/>
                <a:ea typeface="Calibri"/>
                <a:cs typeface="Calibri"/>
                <a:sym typeface="Calibri"/>
              </a:defRPr>
            </a:lvl8pPr>
            <a:lvl9pPr indent="-320040" lvl="8" marL="4114800" marR="0" rtl="0" algn="l">
              <a:lnSpc>
                <a:spcPct val="90000"/>
              </a:lnSpc>
              <a:spcBef>
                <a:spcPts val="400"/>
              </a:spcBef>
              <a:spcAft>
                <a:spcPts val="0"/>
              </a:spcAft>
              <a:buClr>
                <a:schemeClr val="dk1"/>
              </a:buClr>
              <a:buSzPts val="1440"/>
              <a:buFont typeface="Arial"/>
              <a:buChar char="•"/>
              <a:defRPr b="0" i="0" sz="144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502920" y="5932595"/>
            <a:ext cx="1645920" cy="34085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2423160" y="5932595"/>
            <a:ext cx="2468880" cy="34085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6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5166360" y="5932595"/>
            <a:ext cx="1645920" cy="34085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60"/>
              <a:buFont typeface="Arial"/>
              <a:buNone/>
              <a:defRPr b="0" i="0" sz="9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create.arduino.cc/projecthub/Shubhamkumar97/home-automation-using-arduino-and-bluetooth-control-404e9c" TargetMode="External"/><Relationship Id="rId4" Type="http://schemas.openxmlformats.org/officeDocument/2006/relationships/hyperlink" Target="https://www.arduino.cc/en/Guide/Introduction" TargetMode="External"/><Relationship Id="rId5" Type="http://schemas.openxmlformats.org/officeDocument/2006/relationships/hyperlink" Target="https://www.circuitschools.com/what-is-arduino-how-it-works-and-what-you-can-do-with-arduin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25" name="Shape 25"/>
        <p:cNvGrpSpPr/>
        <p:nvPr/>
      </p:nvGrpSpPr>
      <p:grpSpPr>
        <a:xfrm>
          <a:off x="0" y="0"/>
          <a:ext cx="0" cy="0"/>
          <a:chOff x="0" y="0"/>
          <a:chExt cx="0" cy="0"/>
        </a:xfrm>
      </p:grpSpPr>
      <p:sp>
        <p:nvSpPr>
          <p:cNvPr id="26" name="Google Shape;26;p3"/>
          <p:cNvSpPr txBox="1"/>
          <p:nvPr/>
        </p:nvSpPr>
        <p:spPr>
          <a:xfrm>
            <a:off x="469275" y="1003525"/>
            <a:ext cx="6453300" cy="5041500"/>
          </a:xfrm>
          <a:prstGeom prst="rect">
            <a:avLst/>
          </a:prstGeom>
          <a:noFill/>
          <a:ln cap="flat" cmpd="sng" w="9525">
            <a:solidFill>
              <a:srgbClr val="00007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310"/>
              <a:buFont typeface="Arial"/>
              <a:buNone/>
            </a:pPr>
            <a:r>
              <a:rPr b="1" lang="en-US" sz="2400">
                <a:solidFill>
                  <a:schemeClr val="dk1"/>
                </a:solidFill>
                <a:latin typeface="Calibri"/>
                <a:ea typeface="Calibri"/>
                <a:cs typeface="Calibri"/>
                <a:sym typeface="Calibri"/>
              </a:rPr>
              <a:t>Group no = 03</a:t>
            </a:r>
            <a:endParaRPr b="1" sz="24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2310"/>
              <a:buFont typeface="Arial"/>
              <a:buNone/>
            </a:pPr>
            <a:r>
              <a:t/>
            </a:r>
            <a:endParaRPr b="1" sz="3900">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2310"/>
              <a:buFont typeface="Arial"/>
              <a:buNone/>
            </a:pPr>
            <a:r>
              <a:rPr b="1" i="0" lang="en-US" sz="3110" u="none" cap="none" strike="noStrike">
                <a:solidFill>
                  <a:schemeClr val="dk1"/>
                </a:solidFill>
                <a:latin typeface="Calibri"/>
                <a:ea typeface="Calibri"/>
                <a:cs typeface="Calibri"/>
                <a:sym typeface="Calibri"/>
              </a:rPr>
              <a:t>    </a:t>
            </a:r>
            <a:endParaRPr b="1" sz="311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Arial"/>
              <a:buNone/>
            </a:pPr>
            <a:r>
              <a:t/>
            </a:r>
            <a:endParaRPr sz="2400">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Arial"/>
              <a:buNone/>
            </a:pPr>
            <a:r>
              <a:rPr i="0" lang="en-US" sz="2400" u="none" cap="none" strike="noStrike">
                <a:solidFill>
                  <a:schemeClr val="dk1"/>
                </a:solidFill>
                <a:latin typeface="Calibri"/>
                <a:ea typeface="Calibri"/>
                <a:cs typeface="Calibri"/>
                <a:sym typeface="Calibri"/>
              </a:rPr>
              <a:t>•Tejas Rabad</a:t>
            </a:r>
            <a:endParaRPr i="0" sz="2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Arial"/>
              <a:buNone/>
            </a:pPr>
            <a:r>
              <a:rPr i="0" lang="en-US" sz="2400" u="none" cap="none" strike="noStrike">
                <a:solidFill>
                  <a:schemeClr val="dk1"/>
                </a:solidFill>
                <a:latin typeface="Calibri"/>
                <a:ea typeface="Calibri"/>
                <a:cs typeface="Calibri"/>
                <a:sym typeface="Calibri"/>
              </a:rPr>
              <a:t>•Harsh S Sawant</a:t>
            </a:r>
            <a:endParaRPr i="0" sz="2400" u="none" cap="none" strike="noStrike">
              <a:solidFill>
                <a:srgbClr val="000000"/>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Arial"/>
              <a:buNone/>
            </a:pPr>
            <a:r>
              <a:rPr i="0" lang="en-US" sz="2400" u="none" cap="none" strike="noStrike">
                <a:solidFill>
                  <a:schemeClr val="dk1"/>
                </a:solidFill>
                <a:latin typeface="Calibri"/>
                <a:ea typeface="Calibri"/>
                <a:cs typeface="Calibri"/>
                <a:sym typeface="Calibri"/>
              </a:rPr>
              <a:t>•Niraj Chalke</a:t>
            </a:r>
            <a:endParaRPr i="0" sz="2400" u="none"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Arial"/>
              <a:buNone/>
            </a:pPr>
            <a:r>
              <a:rPr i="0" lang="en-US" sz="2400" u="none" cap="none" strike="noStrike">
                <a:solidFill>
                  <a:schemeClr val="dk1"/>
                </a:solidFill>
                <a:latin typeface="Calibri"/>
                <a:ea typeface="Calibri"/>
                <a:cs typeface="Calibri"/>
                <a:sym typeface="Calibri"/>
              </a:rPr>
              <a:t>•Aditya Walmiki</a:t>
            </a:r>
            <a:endParaRPr i="0" sz="24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1100"/>
              <a:buFont typeface="Arial"/>
              <a:buNone/>
            </a:pPr>
            <a:r>
              <a:rPr b="1" i="1" lang="en-US" sz="1910" u="none" cap="none" strike="noStrike">
                <a:solidFill>
                  <a:schemeClr val="dk1"/>
                </a:solidFill>
                <a:latin typeface="Calibri"/>
                <a:ea typeface="Calibri"/>
                <a:cs typeface="Calibri"/>
                <a:sym typeface="Calibri"/>
              </a:rPr>
              <a:t>                                                            Project Guide :-</a:t>
            </a:r>
            <a:endParaRPr b="1" i="1" sz="1910" u="none" cap="none" strike="noStrike">
              <a:solidFill>
                <a:schemeClr val="dk1"/>
              </a:solidFill>
              <a:latin typeface="Calibri"/>
              <a:ea typeface="Calibri"/>
              <a:cs typeface="Calibri"/>
              <a:sym typeface="Calibri"/>
            </a:endParaRPr>
          </a:p>
          <a:p>
            <a:pPr indent="0" lvl="0" marL="0" marR="0" rtl="0" algn="r">
              <a:lnSpc>
                <a:spcPct val="90000"/>
              </a:lnSpc>
              <a:spcBef>
                <a:spcPts val="0"/>
              </a:spcBef>
              <a:spcAft>
                <a:spcPts val="0"/>
              </a:spcAft>
              <a:buClr>
                <a:schemeClr val="dk1"/>
              </a:buClr>
              <a:buSzPts val="1100"/>
              <a:buFont typeface="Arial"/>
              <a:buNone/>
            </a:pPr>
            <a:r>
              <a:rPr i="1" lang="en-US" sz="1910" u="sng" cap="none" strike="noStrike">
                <a:solidFill>
                  <a:schemeClr val="dk1"/>
                </a:solidFill>
                <a:latin typeface="Calibri"/>
                <a:ea typeface="Calibri"/>
                <a:cs typeface="Calibri"/>
                <a:sym typeface="Calibri"/>
              </a:rPr>
              <a:t>Prof. Tejal Deshpande</a:t>
            </a:r>
            <a:endParaRPr i="1" sz="1910" u="sng" cap="none" strike="noStrik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310"/>
              <a:buFont typeface="Calibri"/>
              <a:buNone/>
            </a:pPr>
            <a:r>
              <a:t/>
            </a:r>
            <a:endParaRPr b="1" i="0" sz="3110" u="none" cap="none" strike="noStrike">
              <a:solidFill>
                <a:schemeClr val="dk1"/>
              </a:solidFill>
              <a:latin typeface="Arial"/>
              <a:ea typeface="Arial"/>
              <a:cs typeface="Arial"/>
              <a:sym typeface="Arial"/>
            </a:endParaRPr>
          </a:p>
          <a:p>
            <a:pPr indent="0" lvl="0" marL="0" marR="0" rtl="0" algn="ctr">
              <a:lnSpc>
                <a:spcPct val="90000"/>
              </a:lnSpc>
              <a:spcBef>
                <a:spcPts val="0"/>
              </a:spcBef>
              <a:spcAft>
                <a:spcPts val="0"/>
              </a:spcAft>
              <a:buClr>
                <a:schemeClr val="dk1"/>
              </a:buClr>
              <a:buSzPts val="2310"/>
              <a:buFont typeface="Arial"/>
              <a:buNone/>
            </a:pPr>
            <a:r>
              <a:rPr b="1" i="0" lang="en-US" sz="2310" u="none" cap="none" strike="noStrike">
                <a:solidFill>
                  <a:schemeClr val="dk1"/>
                </a:solidFill>
                <a:latin typeface="Arial"/>
                <a:ea typeface="Arial"/>
                <a:cs typeface="Arial"/>
                <a:sym typeface="Arial"/>
              </a:rPr>
              <a:t>  </a:t>
            </a:r>
            <a:r>
              <a:rPr b="0" i="0" lang="en-US" sz="1050" u="none" cap="none" strike="noStrike">
                <a:solidFill>
                  <a:srgbClr val="4A4A4A"/>
                </a:solidFill>
                <a:latin typeface="Arial"/>
                <a:ea typeface="Arial"/>
                <a:cs typeface="Arial"/>
                <a:sym typeface="Arial"/>
              </a:rPr>
              <a:t> </a:t>
            </a:r>
            <a:endParaRPr b="1" i="0" sz="2310" u="none" cap="none" strike="noStrike">
              <a:solidFill>
                <a:schemeClr val="dk1"/>
              </a:solidFill>
              <a:latin typeface="Arial"/>
              <a:ea typeface="Arial"/>
              <a:cs typeface="Arial"/>
              <a:sym typeface="Arial"/>
            </a:endParaRPr>
          </a:p>
        </p:txBody>
      </p:sp>
      <p:sp>
        <p:nvSpPr>
          <p:cNvPr id="27" name="Google Shape;27;p3"/>
          <p:cNvSpPr txBox="1"/>
          <p:nvPr>
            <p:ph idx="12" type="sldNum"/>
          </p:nvPr>
        </p:nvSpPr>
        <p:spPr>
          <a:xfrm>
            <a:off x="6282558" y="5703995"/>
            <a:ext cx="640080" cy="3408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28" name="Google Shape;28;p3"/>
          <p:cNvSpPr/>
          <p:nvPr/>
        </p:nvSpPr>
        <p:spPr>
          <a:xfrm>
            <a:off x="793875" y="1383225"/>
            <a:ext cx="5804100" cy="1817100"/>
          </a:xfrm>
          <a:prstGeom prst="snip2SameRect">
            <a:avLst>
              <a:gd fmla="val 23401" name="adj1"/>
              <a:gd fmla="val 0" name="adj2"/>
            </a:avLst>
          </a:prstGeom>
          <a:noFill/>
          <a:ln cap="flat" cmpd="sng" w="19050">
            <a:solidFill>
              <a:srgbClr val="00007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dk1"/>
              </a:buClr>
              <a:buSzPts val="2310"/>
              <a:buFont typeface="Arial"/>
              <a:buNone/>
            </a:pPr>
            <a:r>
              <a:rPr b="1" lang="en-US" sz="3900">
                <a:solidFill>
                  <a:schemeClr val="dk1"/>
                </a:solidFill>
                <a:latin typeface="Calibri"/>
                <a:ea typeface="Calibri"/>
                <a:cs typeface="Calibri"/>
                <a:sym typeface="Calibri"/>
              </a:rPr>
              <a:t>Topic :-</a:t>
            </a:r>
            <a:endParaRPr b="1" sz="3900">
              <a:solidFill>
                <a:schemeClr val="dk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2310"/>
              <a:buFont typeface="Arial"/>
              <a:buNone/>
            </a:pPr>
            <a:r>
              <a:rPr b="1" lang="en-US" sz="3900">
                <a:solidFill>
                  <a:schemeClr val="dk1"/>
                </a:solidFill>
                <a:latin typeface="Calibri"/>
                <a:ea typeface="Calibri"/>
                <a:cs typeface="Calibri"/>
                <a:sym typeface="Calibri"/>
              </a:rPr>
              <a:t> Voice Home Automation using Arduino uno</a:t>
            </a:r>
            <a:endParaRPr b="1" sz="3900">
              <a:solidFill>
                <a:schemeClr val="dk1"/>
              </a:solidFill>
              <a:latin typeface="Calibri"/>
              <a:ea typeface="Calibri"/>
              <a:cs typeface="Calibri"/>
              <a:sym typeface="Calibri"/>
            </a:endParaRPr>
          </a:p>
          <a:p>
            <a:pPr indent="0" lvl="0" marL="0" rtl="0" algn="ctr">
              <a:lnSpc>
                <a:spcPct val="90000"/>
              </a:lnSpc>
              <a:spcBef>
                <a:spcPts val="0"/>
              </a:spcBef>
              <a:spcAft>
                <a:spcPts val="0"/>
              </a:spcAft>
              <a:buClr>
                <a:schemeClr val="dk1"/>
              </a:buClr>
              <a:buSzPts val="2310"/>
              <a:buFont typeface="Arial"/>
              <a:buNone/>
            </a:pPr>
            <a:r>
              <a:t/>
            </a:r>
            <a:endParaRPr b="1" sz="39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99" name="Shape 99"/>
        <p:cNvGrpSpPr/>
        <p:nvPr/>
      </p:nvGrpSpPr>
      <p:grpSpPr>
        <a:xfrm>
          <a:off x="0" y="0"/>
          <a:ext cx="0" cy="0"/>
          <a:chOff x="0" y="0"/>
          <a:chExt cx="0" cy="0"/>
        </a:xfrm>
      </p:grpSpPr>
      <p:sp>
        <p:nvSpPr>
          <p:cNvPr id="100" name="Google Shape;100;p12"/>
          <p:cNvSpPr txBox="1"/>
          <p:nvPr/>
        </p:nvSpPr>
        <p:spPr>
          <a:xfrm>
            <a:off x="510300" y="2882800"/>
            <a:ext cx="6294600" cy="1662300"/>
          </a:xfrm>
          <a:prstGeom prst="rect">
            <a:avLst/>
          </a:prstGeom>
          <a:noFill/>
          <a:ln cap="flat" cmpd="sng" w="9525">
            <a:solidFill>
              <a:srgbClr val="00007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600"/>
              <a:buFont typeface="Arial"/>
              <a:buNone/>
            </a:pPr>
            <a:r>
              <a:rPr b="0" i="0" lang="en-US" sz="9600" u="none" cap="none" strike="noStrike">
                <a:solidFill>
                  <a:srgbClr val="000000"/>
                </a:solidFill>
                <a:latin typeface="Calibri"/>
                <a:ea typeface="Calibri"/>
                <a:cs typeface="Calibri"/>
                <a:sym typeface="Calibri"/>
              </a:rPr>
              <a:t>THANK YOU</a:t>
            </a:r>
            <a:endParaRPr b="0" i="0" sz="96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33" name="Shape 33"/>
        <p:cNvGrpSpPr/>
        <p:nvPr/>
      </p:nvGrpSpPr>
      <p:grpSpPr>
        <a:xfrm>
          <a:off x="0" y="0"/>
          <a:ext cx="0" cy="0"/>
          <a:chOff x="0" y="0"/>
          <a:chExt cx="0" cy="0"/>
        </a:xfrm>
      </p:grpSpPr>
      <p:sp>
        <p:nvSpPr>
          <p:cNvPr id="34" name="Google Shape;34;p4"/>
          <p:cNvSpPr txBox="1"/>
          <p:nvPr>
            <p:ph idx="12" type="sldNum"/>
          </p:nvPr>
        </p:nvSpPr>
        <p:spPr>
          <a:xfrm>
            <a:off x="6282558" y="5703995"/>
            <a:ext cx="640200" cy="340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60"/>
              <a:buFont typeface="Arial"/>
              <a:buNone/>
            </a:pPr>
            <a:fld id="{00000000-1234-1234-1234-123412341234}" type="slidenum">
              <a:rPr lang="en-US"/>
              <a:t>‹#›</a:t>
            </a:fld>
            <a:endParaRPr/>
          </a:p>
        </p:txBody>
      </p:sp>
      <p:sp>
        <p:nvSpPr>
          <p:cNvPr id="35" name="Google Shape;35;p4"/>
          <p:cNvSpPr txBox="1"/>
          <p:nvPr/>
        </p:nvSpPr>
        <p:spPr>
          <a:xfrm>
            <a:off x="485375" y="1395425"/>
            <a:ext cx="3606900" cy="892800"/>
          </a:xfrm>
          <a:prstGeom prst="rect">
            <a:avLst/>
          </a:prstGeom>
          <a:noFill/>
          <a:ln cap="flat" cmpd="sng" w="9525">
            <a:solidFill>
              <a:srgbClr val="00007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600"/>
              <a:buFont typeface="Arial"/>
              <a:buNone/>
            </a:pPr>
            <a:r>
              <a:rPr b="1" i="0" lang="en-US" sz="4600" u="none" cap="none" strike="noStrike">
                <a:solidFill>
                  <a:srgbClr val="000000"/>
                </a:solidFill>
                <a:latin typeface="Calibri"/>
                <a:ea typeface="Calibri"/>
                <a:cs typeface="Calibri"/>
                <a:sym typeface="Calibri"/>
              </a:rPr>
              <a:t>Introduction:-</a:t>
            </a:r>
            <a:endParaRPr b="1" i="0" sz="4600" u="none" cap="none" strike="noStrike">
              <a:solidFill>
                <a:srgbClr val="000000"/>
              </a:solidFill>
              <a:latin typeface="Calibri"/>
              <a:ea typeface="Calibri"/>
              <a:cs typeface="Calibri"/>
              <a:sym typeface="Calibri"/>
            </a:endParaRPr>
          </a:p>
        </p:txBody>
      </p:sp>
      <p:sp>
        <p:nvSpPr>
          <p:cNvPr id="36" name="Google Shape;36;p4"/>
          <p:cNvSpPr txBox="1"/>
          <p:nvPr/>
        </p:nvSpPr>
        <p:spPr>
          <a:xfrm flipH="1">
            <a:off x="392528" y="2458075"/>
            <a:ext cx="65247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Home automation is the automation process of home appliances and other home functions so that they can be controlled with your phone, computer, or even remotely. Below is a home automation projects which a</a:t>
            </a:r>
            <a:r>
              <a:rPr lang="en-US" sz="2400"/>
              <a:t>is</a:t>
            </a:r>
            <a:r>
              <a:rPr b="0" i="0" lang="en-US" sz="2400" u="none" cap="none" strike="noStrike">
                <a:solidFill>
                  <a:srgbClr val="000000"/>
                </a:solidFill>
                <a:latin typeface="Arial"/>
                <a:ea typeface="Arial"/>
                <a:cs typeface="Arial"/>
                <a:sym typeface="Arial"/>
              </a:rPr>
              <a:t> based on arduino etc..</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41" name="Shape 41"/>
        <p:cNvGrpSpPr/>
        <p:nvPr/>
      </p:nvGrpSpPr>
      <p:grpSpPr>
        <a:xfrm>
          <a:off x="0" y="0"/>
          <a:ext cx="0" cy="0"/>
          <a:chOff x="0" y="0"/>
          <a:chExt cx="0" cy="0"/>
        </a:xfrm>
      </p:grpSpPr>
      <p:sp>
        <p:nvSpPr>
          <p:cNvPr id="42" name="Google Shape;42;p5"/>
          <p:cNvSpPr txBox="1"/>
          <p:nvPr>
            <p:ph idx="12" type="sldNum"/>
          </p:nvPr>
        </p:nvSpPr>
        <p:spPr>
          <a:xfrm>
            <a:off x="6282558" y="5703995"/>
            <a:ext cx="640200" cy="340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60"/>
              <a:buFont typeface="Arial"/>
              <a:buNone/>
            </a:pPr>
            <a:fld id="{00000000-1234-1234-1234-123412341234}" type="slidenum">
              <a:rPr lang="en-US"/>
              <a:t>‹#›</a:t>
            </a:fld>
            <a:endParaRPr/>
          </a:p>
        </p:txBody>
      </p:sp>
      <p:sp>
        <p:nvSpPr>
          <p:cNvPr id="43" name="Google Shape;43;p5"/>
          <p:cNvSpPr txBox="1"/>
          <p:nvPr/>
        </p:nvSpPr>
        <p:spPr>
          <a:xfrm>
            <a:off x="666750" y="1106800"/>
            <a:ext cx="2838900" cy="877200"/>
          </a:xfrm>
          <a:prstGeom prst="rect">
            <a:avLst/>
          </a:prstGeom>
          <a:noFill/>
          <a:ln cap="flat" cmpd="sng" w="9525">
            <a:solidFill>
              <a:srgbClr val="00007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i="0" lang="en-US" sz="4500" u="none" cap="none" strike="noStrike">
                <a:solidFill>
                  <a:srgbClr val="000000"/>
                </a:solidFill>
                <a:latin typeface="Calibri"/>
                <a:ea typeface="Calibri"/>
                <a:cs typeface="Calibri"/>
                <a:sym typeface="Calibri"/>
              </a:rPr>
              <a:t>Objective:-</a:t>
            </a:r>
            <a:endParaRPr b="1" i="0" sz="4500" u="none" cap="none" strike="noStrike">
              <a:solidFill>
                <a:srgbClr val="000000"/>
              </a:solidFill>
              <a:latin typeface="Calibri"/>
              <a:ea typeface="Calibri"/>
              <a:cs typeface="Calibri"/>
              <a:sym typeface="Calibri"/>
            </a:endParaRPr>
          </a:p>
        </p:txBody>
      </p:sp>
      <p:sp>
        <p:nvSpPr>
          <p:cNvPr id="44" name="Google Shape;44;p5"/>
          <p:cNvSpPr txBox="1"/>
          <p:nvPr/>
        </p:nvSpPr>
        <p:spPr>
          <a:xfrm flipH="1">
            <a:off x="526166" y="2572719"/>
            <a:ext cx="5306941"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Arial"/>
                <a:ea typeface="Arial"/>
                <a:cs typeface="Arial"/>
                <a:sym typeface="Arial"/>
              </a:rPr>
              <a:t>The main intention of this project is to design a home automation system using an Arduino board with Bluetooth technology and to control it remotely by any Android operating system based smartphone.</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49" name="Shape 49"/>
        <p:cNvGrpSpPr/>
        <p:nvPr/>
      </p:nvGrpSpPr>
      <p:grpSpPr>
        <a:xfrm>
          <a:off x="0" y="0"/>
          <a:ext cx="0" cy="0"/>
          <a:chOff x="0" y="0"/>
          <a:chExt cx="0" cy="0"/>
        </a:xfrm>
      </p:grpSpPr>
      <p:sp>
        <p:nvSpPr>
          <p:cNvPr id="50" name="Google Shape;50;p6"/>
          <p:cNvSpPr txBox="1"/>
          <p:nvPr>
            <p:ph idx="12" type="sldNum"/>
          </p:nvPr>
        </p:nvSpPr>
        <p:spPr>
          <a:xfrm>
            <a:off x="6282558" y="5703995"/>
            <a:ext cx="640200" cy="340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60"/>
              <a:buFont typeface="Arial"/>
              <a:buNone/>
            </a:pPr>
            <a:fld id="{00000000-1234-1234-1234-123412341234}" type="slidenum">
              <a:rPr lang="en-US"/>
              <a:t>‹#›</a:t>
            </a:fld>
            <a:endParaRPr/>
          </a:p>
        </p:txBody>
      </p:sp>
      <p:sp>
        <p:nvSpPr>
          <p:cNvPr id="51" name="Google Shape;51;p6"/>
          <p:cNvSpPr txBox="1"/>
          <p:nvPr/>
        </p:nvSpPr>
        <p:spPr>
          <a:xfrm>
            <a:off x="7636075" y="898200"/>
            <a:ext cx="61608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Calibri"/>
              <a:ea typeface="Calibri"/>
              <a:cs typeface="Calibri"/>
              <a:sym typeface="Calibri"/>
            </a:endParaRPr>
          </a:p>
        </p:txBody>
      </p:sp>
      <p:sp>
        <p:nvSpPr>
          <p:cNvPr id="52" name="Google Shape;52;p6"/>
          <p:cNvSpPr txBox="1"/>
          <p:nvPr/>
        </p:nvSpPr>
        <p:spPr>
          <a:xfrm>
            <a:off x="577200" y="1106350"/>
            <a:ext cx="5534100" cy="923299"/>
          </a:xfrm>
          <a:prstGeom prst="rect">
            <a:avLst/>
          </a:prstGeom>
          <a:noFill/>
          <a:ln cap="flat" cmpd="sng" w="9525">
            <a:solidFill>
              <a:srgbClr val="00007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0000"/>
                </a:solidFill>
                <a:latin typeface="Calibri"/>
                <a:ea typeface="Calibri"/>
                <a:cs typeface="Calibri"/>
                <a:sym typeface="Calibri"/>
              </a:rPr>
              <a:t>Problem Statement:-</a:t>
            </a:r>
            <a:endParaRPr b="1" i="0" sz="4800" u="none" cap="none" strike="noStrike">
              <a:solidFill>
                <a:srgbClr val="000000"/>
              </a:solidFill>
              <a:latin typeface="Calibri"/>
              <a:ea typeface="Calibri"/>
              <a:cs typeface="Calibri"/>
              <a:sym typeface="Calibri"/>
            </a:endParaRPr>
          </a:p>
        </p:txBody>
      </p:sp>
      <p:sp>
        <p:nvSpPr>
          <p:cNvPr id="53" name="Google Shape;53;p6"/>
          <p:cNvSpPr txBox="1"/>
          <p:nvPr/>
        </p:nvSpPr>
        <p:spPr>
          <a:xfrm>
            <a:off x="432446" y="2798859"/>
            <a:ext cx="6170212"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In today's era, technology can enhance human life. Technology is evolving decade by decade. Automation was a science fiction earlier but not today. By combining latest technology with home, we can build an awesome home. With the Arduino uno and Windows 10, we can build a home automation system that is capable of operating home devices automatically.</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57" name="Shape 57"/>
        <p:cNvGrpSpPr/>
        <p:nvPr/>
      </p:nvGrpSpPr>
      <p:grpSpPr>
        <a:xfrm>
          <a:off x="0" y="0"/>
          <a:ext cx="0" cy="0"/>
          <a:chOff x="0" y="0"/>
          <a:chExt cx="0" cy="0"/>
        </a:xfrm>
      </p:grpSpPr>
      <p:sp>
        <p:nvSpPr>
          <p:cNvPr id="58" name="Google Shape;58;p7"/>
          <p:cNvSpPr txBox="1"/>
          <p:nvPr>
            <p:ph idx="12" type="sldNum"/>
          </p:nvPr>
        </p:nvSpPr>
        <p:spPr>
          <a:xfrm>
            <a:off x="6282558" y="5703995"/>
            <a:ext cx="640080" cy="3408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59" name="Google Shape;59;p7"/>
          <p:cNvSpPr txBox="1"/>
          <p:nvPr/>
        </p:nvSpPr>
        <p:spPr>
          <a:xfrm>
            <a:off x="95351" y="1044642"/>
            <a:ext cx="5313600" cy="646500"/>
          </a:xfrm>
          <a:prstGeom prst="rect">
            <a:avLst/>
          </a:prstGeom>
          <a:noFill/>
          <a:ln cap="flat" cmpd="sng" w="19050">
            <a:solidFill>
              <a:srgbClr val="00007F"/>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3600" u="none" cap="none" strike="noStrike">
                <a:solidFill>
                  <a:schemeClr val="dk1"/>
                </a:solidFill>
                <a:latin typeface="Calibri"/>
                <a:ea typeface="Calibri"/>
                <a:cs typeface="Calibri"/>
                <a:sym typeface="Calibri"/>
              </a:rPr>
              <a:t>REQUIRED COMPONENTS:-</a:t>
            </a:r>
            <a:endParaRPr b="0" i="0" sz="3200" u="none" cap="none" strike="noStrike">
              <a:solidFill>
                <a:srgbClr val="000000"/>
              </a:solidFill>
              <a:latin typeface="Calibri"/>
              <a:ea typeface="Calibri"/>
              <a:cs typeface="Calibri"/>
              <a:sym typeface="Calibri"/>
            </a:endParaRPr>
          </a:p>
        </p:txBody>
      </p:sp>
      <p:sp>
        <p:nvSpPr>
          <p:cNvPr id="60" name="Google Shape;60;p7"/>
          <p:cNvSpPr txBox="1"/>
          <p:nvPr/>
        </p:nvSpPr>
        <p:spPr>
          <a:xfrm>
            <a:off x="565688" y="2247254"/>
            <a:ext cx="6423900" cy="186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Arduino uno</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Jumper wires</a:t>
            </a:r>
            <a:endParaRPr sz="2300"/>
          </a:p>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Relay </a:t>
            </a:r>
            <a:endParaRPr sz="2300"/>
          </a:p>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HC-05 Bluetooth module</a:t>
            </a:r>
            <a:endParaRPr sz="2300"/>
          </a:p>
          <a:p>
            <a:pPr indent="0" lvl="0" marL="0" marR="0" rtl="0" algn="l">
              <a:lnSpc>
                <a:spcPct val="100000"/>
              </a:lnSpc>
              <a:spcBef>
                <a:spcPts val="0"/>
              </a:spcBef>
              <a:spcAft>
                <a:spcPts val="0"/>
              </a:spcAft>
              <a:buNone/>
            </a:pPr>
            <a:r>
              <a:rPr b="0" i="0" lang="en-US" sz="2300" u="none" cap="none" strike="noStrike">
                <a:solidFill>
                  <a:srgbClr val="000000"/>
                </a:solidFill>
                <a:latin typeface="Arial"/>
                <a:ea typeface="Arial"/>
                <a:cs typeface="Arial"/>
                <a:sym typeface="Arial"/>
              </a:rPr>
              <a:t>LED</a:t>
            </a:r>
            <a:endParaRPr sz="2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64" name="Shape 64"/>
        <p:cNvGrpSpPr/>
        <p:nvPr/>
      </p:nvGrpSpPr>
      <p:grpSpPr>
        <a:xfrm>
          <a:off x="0" y="0"/>
          <a:ext cx="0" cy="0"/>
          <a:chOff x="0" y="0"/>
          <a:chExt cx="0" cy="0"/>
        </a:xfrm>
      </p:grpSpPr>
      <p:sp>
        <p:nvSpPr>
          <p:cNvPr id="65" name="Google Shape;65;p8"/>
          <p:cNvSpPr txBox="1"/>
          <p:nvPr>
            <p:ph idx="12" type="sldNum"/>
          </p:nvPr>
        </p:nvSpPr>
        <p:spPr>
          <a:xfrm>
            <a:off x="6282558" y="5703995"/>
            <a:ext cx="640080" cy="340853"/>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en-US"/>
              <a:t>‹#›</a:t>
            </a:fld>
            <a:endParaRPr/>
          </a:p>
        </p:txBody>
      </p:sp>
      <p:sp>
        <p:nvSpPr>
          <p:cNvPr id="66" name="Google Shape;66;p8"/>
          <p:cNvSpPr txBox="1"/>
          <p:nvPr/>
        </p:nvSpPr>
        <p:spPr>
          <a:xfrm>
            <a:off x="0" y="892596"/>
            <a:ext cx="7315200" cy="69245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3900" u="none" cap="none" strike="noStrike">
                <a:solidFill>
                  <a:schemeClr val="dk1"/>
                </a:solidFill>
                <a:latin typeface="Calibri"/>
                <a:ea typeface="Calibri"/>
                <a:cs typeface="Calibri"/>
                <a:sym typeface="Calibri"/>
              </a:rPr>
              <a:t>WORKING:-</a:t>
            </a:r>
            <a:endParaRPr b="0" i="0" sz="3500" u="none" cap="none" strike="noStrike">
              <a:solidFill>
                <a:srgbClr val="000000"/>
              </a:solidFill>
              <a:latin typeface="Arial"/>
              <a:ea typeface="Arial"/>
              <a:cs typeface="Arial"/>
              <a:sym typeface="Arial"/>
            </a:endParaRPr>
          </a:p>
        </p:txBody>
      </p:sp>
      <p:sp>
        <p:nvSpPr>
          <p:cNvPr id="67" name="Google Shape;67;p8"/>
          <p:cNvSpPr txBox="1"/>
          <p:nvPr/>
        </p:nvSpPr>
        <p:spPr>
          <a:xfrm>
            <a:off x="2223175" y="977225"/>
            <a:ext cx="2870700" cy="523200"/>
          </a:xfrm>
          <a:prstGeom prst="rect">
            <a:avLst/>
          </a:prstGeom>
          <a:noFill/>
          <a:ln cap="flat" cmpd="sng" w="9525">
            <a:solidFill>
              <a:srgbClr val="00007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Calibri"/>
              <a:ea typeface="Calibri"/>
              <a:cs typeface="Calibri"/>
              <a:sym typeface="Calibri"/>
            </a:endParaRPr>
          </a:p>
        </p:txBody>
      </p:sp>
      <p:sp>
        <p:nvSpPr>
          <p:cNvPr id="68" name="Google Shape;68;p8"/>
          <p:cNvSpPr txBox="1"/>
          <p:nvPr/>
        </p:nvSpPr>
        <p:spPr>
          <a:xfrm>
            <a:off x="705173" y="2162014"/>
            <a:ext cx="6462793" cy="28623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Arial"/>
                <a:ea typeface="Arial"/>
                <a:cs typeface="Arial"/>
                <a:sym typeface="Arial"/>
              </a:rPr>
              <a:t>The proposed system uses a Bluetooth module, which is interfaced with the Arduino board at the end of the receiver. At the transmitter end, a GUI (Graphical User Interface) application on the cell phone sends ON/OFF commands to the receiver. By touching the particular location on the GUI, the loads at the receiver end can be turned ON/OFF remotely via., this technology. The loads are operated by an Arduino board through Thyristors and Opto Isolators using TRIACS.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73" name="Shape 73"/>
        <p:cNvGrpSpPr/>
        <p:nvPr/>
      </p:nvGrpSpPr>
      <p:grpSpPr>
        <a:xfrm>
          <a:off x="0" y="0"/>
          <a:ext cx="0" cy="0"/>
          <a:chOff x="0" y="0"/>
          <a:chExt cx="0" cy="0"/>
        </a:xfrm>
      </p:grpSpPr>
      <p:sp>
        <p:nvSpPr>
          <p:cNvPr id="74" name="Google Shape;74;p9"/>
          <p:cNvSpPr txBox="1"/>
          <p:nvPr>
            <p:ph idx="12" type="sldNum"/>
          </p:nvPr>
        </p:nvSpPr>
        <p:spPr>
          <a:xfrm>
            <a:off x="6282558" y="5703995"/>
            <a:ext cx="640200" cy="340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60"/>
              <a:buFont typeface="Arial"/>
              <a:buNone/>
            </a:pPr>
            <a:fld id="{00000000-1234-1234-1234-123412341234}" type="slidenum">
              <a:rPr lang="en-US"/>
              <a:t>‹#›</a:t>
            </a:fld>
            <a:endParaRPr/>
          </a:p>
        </p:txBody>
      </p:sp>
      <p:sp>
        <p:nvSpPr>
          <p:cNvPr id="75" name="Google Shape;75;p9"/>
          <p:cNvSpPr txBox="1"/>
          <p:nvPr/>
        </p:nvSpPr>
        <p:spPr>
          <a:xfrm>
            <a:off x="756600" y="1073325"/>
            <a:ext cx="2999400" cy="661800"/>
          </a:xfrm>
          <a:prstGeom prst="rect">
            <a:avLst/>
          </a:prstGeom>
          <a:noFill/>
          <a:ln cap="flat" cmpd="sng" w="19050">
            <a:solidFill>
              <a:srgbClr val="00007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100"/>
              <a:buFont typeface="Arial"/>
              <a:buNone/>
            </a:pPr>
            <a:r>
              <a:rPr b="1" i="0" lang="en-US" sz="3100" u="none" cap="none" strike="noStrike">
                <a:solidFill>
                  <a:srgbClr val="000000"/>
                </a:solidFill>
                <a:latin typeface="Calibri"/>
                <a:ea typeface="Calibri"/>
                <a:cs typeface="Calibri"/>
                <a:sym typeface="Calibri"/>
              </a:rPr>
              <a:t>APPLICATIONS :</a:t>
            </a:r>
            <a:r>
              <a:rPr b="1" i="0" lang="en-US" sz="2800" u="none" cap="none" strike="noStrike">
                <a:solidFill>
                  <a:srgbClr val="000000"/>
                </a:solidFill>
                <a:latin typeface="Calibri"/>
                <a:ea typeface="Calibri"/>
                <a:cs typeface="Calibri"/>
                <a:sym typeface="Calibri"/>
              </a:rPr>
              <a:t>-</a:t>
            </a:r>
            <a:endParaRPr b="1" i="0" sz="2800" u="none" cap="none" strike="noStrike">
              <a:solidFill>
                <a:srgbClr val="000000"/>
              </a:solidFill>
              <a:latin typeface="Calibri"/>
              <a:ea typeface="Calibri"/>
              <a:cs typeface="Calibri"/>
              <a:sym typeface="Calibri"/>
            </a:endParaRPr>
          </a:p>
        </p:txBody>
      </p:sp>
      <p:sp>
        <p:nvSpPr>
          <p:cNvPr id="76" name="Google Shape;76;p9"/>
          <p:cNvSpPr txBox="1"/>
          <p:nvPr/>
        </p:nvSpPr>
        <p:spPr>
          <a:xfrm>
            <a:off x="351150" y="2224000"/>
            <a:ext cx="6612900" cy="2862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800" u="none" cap="none" strike="noStrike">
                <a:solidFill>
                  <a:srgbClr val="000000"/>
                </a:solidFill>
              </a:rPr>
              <a:t>Automation (such as home automation and industrial automation etc) has become important in today’s world as it helps to complete a task with lesser human assistance and in a smarter way. Home electrical appliances are using remote-controlled switches rather than conventional switches. We can use smartphones to control the household appliances with just one click or one message. With the help of controllers and communication devices home appliances can be remotely controlled. In this project, we will use the Arduino UNO board for the development of Smart Home </a:t>
            </a:r>
            <a:endParaRPr i="0" sz="1800" u="none" cap="none" strike="noStrike">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81" name="Shape 81"/>
        <p:cNvGrpSpPr/>
        <p:nvPr/>
      </p:nvGrpSpPr>
      <p:grpSpPr>
        <a:xfrm>
          <a:off x="0" y="0"/>
          <a:ext cx="0" cy="0"/>
          <a:chOff x="0" y="0"/>
          <a:chExt cx="0" cy="0"/>
        </a:xfrm>
      </p:grpSpPr>
      <p:sp>
        <p:nvSpPr>
          <p:cNvPr id="82" name="Google Shape;82;p10"/>
          <p:cNvSpPr txBox="1"/>
          <p:nvPr>
            <p:ph idx="12" type="sldNum"/>
          </p:nvPr>
        </p:nvSpPr>
        <p:spPr>
          <a:xfrm>
            <a:off x="6282558" y="5703995"/>
            <a:ext cx="640200" cy="340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60"/>
              <a:buFont typeface="Arial"/>
              <a:buNone/>
            </a:pPr>
            <a:fld id="{00000000-1234-1234-1234-123412341234}" type="slidenum">
              <a:rPr lang="en-US"/>
              <a:t>‹#›</a:t>
            </a:fld>
            <a:endParaRPr/>
          </a:p>
        </p:txBody>
      </p:sp>
      <p:sp>
        <p:nvSpPr>
          <p:cNvPr id="83" name="Google Shape;83;p10"/>
          <p:cNvSpPr txBox="1"/>
          <p:nvPr/>
        </p:nvSpPr>
        <p:spPr>
          <a:xfrm>
            <a:off x="546725" y="1200150"/>
            <a:ext cx="6374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4" name="Google Shape;84;p10"/>
          <p:cNvSpPr txBox="1"/>
          <p:nvPr/>
        </p:nvSpPr>
        <p:spPr>
          <a:xfrm>
            <a:off x="380525" y="1000050"/>
            <a:ext cx="2984700" cy="800400"/>
          </a:xfrm>
          <a:prstGeom prst="rect">
            <a:avLst/>
          </a:prstGeom>
          <a:noFill/>
          <a:ln cap="flat" cmpd="sng" w="9525">
            <a:solidFill>
              <a:srgbClr val="00007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Calibri"/>
                <a:ea typeface="Calibri"/>
                <a:cs typeface="Calibri"/>
                <a:sym typeface="Calibri"/>
              </a:rPr>
              <a:t>Conclucion:-</a:t>
            </a:r>
            <a:endParaRPr b="1" i="0" sz="4000" u="none" cap="none" strike="noStrike">
              <a:solidFill>
                <a:srgbClr val="000000"/>
              </a:solidFill>
              <a:latin typeface="Calibri"/>
              <a:ea typeface="Calibri"/>
              <a:cs typeface="Calibri"/>
              <a:sym typeface="Calibri"/>
            </a:endParaRPr>
          </a:p>
        </p:txBody>
      </p:sp>
      <p:sp>
        <p:nvSpPr>
          <p:cNvPr id="85" name="Google Shape;85;p10"/>
          <p:cNvSpPr txBox="1"/>
          <p:nvPr/>
        </p:nvSpPr>
        <p:spPr>
          <a:xfrm>
            <a:off x="546725" y="2320300"/>
            <a:ext cx="6574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86" name="Google Shape;86;p10"/>
          <p:cNvSpPr txBox="1"/>
          <p:nvPr/>
        </p:nvSpPr>
        <p:spPr>
          <a:xfrm>
            <a:off x="380525" y="1898900"/>
            <a:ext cx="6473700" cy="4380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It   can  be   concluded  from   the  above discussion   that  Home   automation   is  a special  kind of  device which controls home appliances without extra effort.</a:t>
            </a:r>
            <a:endParaRPr sz="23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US" sz="2300">
                <a:solidFill>
                  <a:schemeClr val="dk1"/>
                </a:solidFill>
                <a:latin typeface="Calibri"/>
                <a:ea typeface="Calibri"/>
                <a:cs typeface="Calibri"/>
                <a:sym typeface="Calibri"/>
              </a:rPr>
              <a:t>This project's motive is to control home appliances in smart homes with your smartphone which must also be user friendly, designed at low cost, simple installation.</a:t>
            </a:r>
            <a:endParaRPr sz="2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DFE9FB"/>
            </a:gs>
            <a:gs pos="100000">
              <a:srgbClr val="6E9BE7"/>
            </a:gs>
          </a:gsLst>
          <a:lin ang="5400012" scaled="0"/>
        </a:gradFill>
      </p:bgPr>
    </p:bg>
    <p:spTree>
      <p:nvGrpSpPr>
        <p:cNvPr id="91" name="Shape 91"/>
        <p:cNvGrpSpPr/>
        <p:nvPr/>
      </p:nvGrpSpPr>
      <p:grpSpPr>
        <a:xfrm>
          <a:off x="0" y="0"/>
          <a:ext cx="0" cy="0"/>
          <a:chOff x="0" y="0"/>
          <a:chExt cx="0" cy="0"/>
        </a:xfrm>
      </p:grpSpPr>
      <p:sp>
        <p:nvSpPr>
          <p:cNvPr id="92" name="Google Shape;92;p11"/>
          <p:cNvSpPr txBox="1"/>
          <p:nvPr>
            <p:ph idx="12" type="sldNum"/>
          </p:nvPr>
        </p:nvSpPr>
        <p:spPr>
          <a:xfrm>
            <a:off x="6282558" y="5703995"/>
            <a:ext cx="640200" cy="3408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60"/>
              <a:buFont typeface="Arial"/>
              <a:buNone/>
            </a:pPr>
            <a:fld id="{00000000-1234-1234-1234-123412341234}" type="slidenum">
              <a:rPr lang="en-US"/>
              <a:t>‹#›</a:t>
            </a:fld>
            <a:endParaRPr/>
          </a:p>
        </p:txBody>
      </p:sp>
      <p:sp>
        <p:nvSpPr>
          <p:cNvPr id="93" name="Google Shape;93;p11"/>
          <p:cNvSpPr txBox="1"/>
          <p:nvPr/>
        </p:nvSpPr>
        <p:spPr>
          <a:xfrm>
            <a:off x="409525" y="1274100"/>
            <a:ext cx="3462600" cy="877200"/>
          </a:xfrm>
          <a:prstGeom prst="rect">
            <a:avLst/>
          </a:prstGeom>
          <a:noFill/>
          <a:ln cap="flat" cmpd="sng" w="9525">
            <a:solidFill>
              <a:srgbClr val="00007F"/>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i="0" lang="en-US" sz="4500" u="none" cap="none" strike="noStrike">
                <a:solidFill>
                  <a:srgbClr val="000000"/>
                </a:solidFill>
                <a:latin typeface="Calibri"/>
                <a:ea typeface="Calibri"/>
                <a:cs typeface="Calibri"/>
                <a:sym typeface="Calibri"/>
              </a:rPr>
              <a:t>References :-</a:t>
            </a:r>
            <a:endParaRPr b="1" i="0" sz="4500" u="none" cap="none" strike="noStrike">
              <a:solidFill>
                <a:srgbClr val="000000"/>
              </a:solidFill>
              <a:latin typeface="Calibri"/>
              <a:ea typeface="Calibri"/>
              <a:cs typeface="Calibri"/>
              <a:sym typeface="Calibri"/>
            </a:endParaRPr>
          </a:p>
        </p:txBody>
      </p:sp>
      <p:sp>
        <p:nvSpPr>
          <p:cNvPr id="94" name="Google Shape;94;p11"/>
          <p:cNvSpPr txBox="1"/>
          <p:nvPr/>
        </p:nvSpPr>
        <p:spPr>
          <a:xfrm>
            <a:off x="294468" y="2696705"/>
            <a:ext cx="6300000" cy="317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sng" cap="none" strike="noStrike">
                <a:solidFill>
                  <a:schemeClr val="hlink"/>
                </a:solidFill>
                <a:latin typeface="Arial"/>
                <a:ea typeface="Arial"/>
                <a:cs typeface="Arial"/>
                <a:sym typeface="Arial"/>
                <a:hlinkClick r:id="rId3"/>
              </a:rPr>
              <a:t>https://create.arduino.cc/projecthub/Shubhamkumar97/home-automation-using-arduino-and-bluetooth-control-404e9c</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rPr lang="en-US" sz="2000" u="sng">
                <a:solidFill>
                  <a:schemeClr val="hlink"/>
                </a:solidFill>
                <a:hlinkClick r:id="rId4"/>
              </a:rPr>
              <a:t>https://www.arduino.cc/en/Guide/Introduction</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rPr lang="en-US" sz="2000" u="sng">
                <a:solidFill>
                  <a:schemeClr val="hlink"/>
                </a:solidFill>
                <a:hlinkClick r:id="rId5"/>
              </a:rPr>
              <a:t>https://www.circuitschools.com/what-is-arduino-how-it-works-and-what-you-can-do-with-arduino/</a:t>
            </a:r>
            <a:endParaRPr sz="2000"/>
          </a:p>
          <a:p>
            <a:pPr indent="0" lvl="0" marL="0" marR="0" rtl="0" algn="l">
              <a:lnSpc>
                <a:spcPct val="100000"/>
              </a:lnSpc>
              <a:spcBef>
                <a:spcPts val="0"/>
              </a:spcBef>
              <a:spcAft>
                <a:spcPts val="0"/>
              </a:spcAft>
              <a:buNone/>
            </a:pPr>
            <a:r>
              <a:t/>
            </a:r>
            <a:endParaRPr sz="2000"/>
          </a:p>
          <a:p>
            <a:pPr indent="0" lvl="0" marL="0" marR="0" rtl="0" algn="l">
              <a:lnSpc>
                <a:spcPct val="100000"/>
              </a:lnSpc>
              <a:spcBef>
                <a:spcPts val="0"/>
              </a:spcBef>
              <a:spcAft>
                <a:spcPts val="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