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ABA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608D9-194D-4550-9A03-7DEBEA9D631A}" v="35" dt="2024-04-13T11:10:33.525"/>
    <p1510:client id="{A0C98D10-A3AC-42B5-88A9-4BC84212480A}" v="241" dt="2024-04-13T11:01:21.184"/>
    <p1510:client id="{C4871798-2C40-44CA-8AE7-812ABF312B0F}" v="10" dt="2024-04-13T10:43:49.548"/>
    <p1510:client id="{ED77571C-031D-450A-B5D0-F800882D3597}" v="952" dt="2024-04-13T11:08:23.578"/>
    <p1510:client id="{F2129BC8-735E-4CEF-AB86-DC764726D5BE}" v="8" dt="2024-04-13T10:54:41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0A29C-3699-4ABD-8F0E-2F392AEC57FE}" type="doc">
      <dgm:prSet loTypeId="urn:microsoft.com/office/officeart/2011/layout/HexagonRadial" loCatId="cycle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2B0DA3ED-A922-47C1-9067-8AC73FDB18B7}">
      <dgm:prSet/>
      <dgm:spPr/>
      <dgm:t>
        <a:bodyPr/>
        <a:lstStyle/>
        <a:p>
          <a:r>
            <a:rPr lang="en-IN" b="1"/>
            <a:t>Hostel Management</a:t>
          </a:r>
        </a:p>
        <a:p>
          <a:r>
            <a:rPr lang="en-IN" b="1"/>
            <a:t>System</a:t>
          </a:r>
        </a:p>
      </dgm:t>
    </dgm:pt>
    <dgm:pt modelId="{D938FCB8-FDA7-4486-8CB7-DDF6188F08AE}" type="parTrans" cxnId="{A0E752FD-EA31-4EF3-A725-0D757E5E1F8D}">
      <dgm:prSet/>
      <dgm:spPr/>
      <dgm:t>
        <a:bodyPr/>
        <a:lstStyle/>
        <a:p>
          <a:endParaRPr lang="en-IN"/>
        </a:p>
      </dgm:t>
    </dgm:pt>
    <dgm:pt modelId="{EFF4950D-2C38-4EC7-8150-BDF1FB208EAE}" type="sibTrans" cxnId="{A0E752FD-EA31-4EF3-A725-0D757E5E1F8D}">
      <dgm:prSet/>
      <dgm:spPr/>
      <dgm:t>
        <a:bodyPr/>
        <a:lstStyle/>
        <a:p>
          <a:endParaRPr lang="en-IN"/>
        </a:p>
      </dgm:t>
    </dgm:pt>
    <dgm:pt modelId="{E7B09BB5-988A-440B-87A3-E1058C5DCEB1}">
      <dgm:prSet/>
      <dgm:spPr/>
      <dgm:t>
        <a:bodyPr/>
        <a:lstStyle/>
        <a:p>
          <a:r>
            <a:rPr lang="en-US" b="1"/>
            <a:t>Hostel allocation system</a:t>
          </a:r>
          <a:endParaRPr lang="en-IN" b="1"/>
        </a:p>
      </dgm:t>
    </dgm:pt>
    <dgm:pt modelId="{FC4121B2-5BCD-4AC2-9F20-7E5645441682}" type="parTrans" cxnId="{AEFC69E5-6AA3-4B04-825E-D1AA4620D75A}">
      <dgm:prSet/>
      <dgm:spPr/>
      <dgm:t>
        <a:bodyPr/>
        <a:lstStyle/>
        <a:p>
          <a:endParaRPr lang="en-IN"/>
        </a:p>
      </dgm:t>
    </dgm:pt>
    <dgm:pt modelId="{0162B5D7-4825-48D2-A797-B03AD95B2C8D}" type="sibTrans" cxnId="{AEFC69E5-6AA3-4B04-825E-D1AA4620D75A}">
      <dgm:prSet/>
      <dgm:spPr/>
      <dgm:t>
        <a:bodyPr/>
        <a:lstStyle/>
        <a:p>
          <a:endParaRPr lang="en-IN"/>
        </a:p>
      </dgm:t>
    </dgm:pt>
    <dgm:pt modelId="{19C4633C-893D-41AF-9021-26E95E144C97}">
      <dgm:prSet/>
      <dgm:spPr/>
      <dgm:t>
        <a:bodyPr/>
        <a:lstStyle/>
        <a:p>
          <a:r>
            <a:rPr lang="en-US" b="1"/>
            <a:t>Mess management</a:t>
          </a:r>
          <a:endParaRPr lang="en-IN" b="1"/>
        </a:p>
      </dgm:t>
    </dgm:pt>
    <dgm:pt modelId="{3BA8BC6B-5CA9-463B-B98C-106FCE4DAE5E}" type="parTrans" cxnId="{325A8604-1A10-490B-BEC6-A161CB9721A9}">
      <dgm:prSet/>
      <dgm:spPr/>
      <dgm:t>
        <a:bodyPr/>
        <a:lstStyle/>
        <a:p>
          <a:endParaRPr lang="en-IN"/>
        </a:p>
      </dgm:t>
    </dgm:pt>
    <dgm:pt modelId="{997D4123-FF06-4070-BB52-F8A4EA13FFB2}" type="sibTrans" cxnId="{325A8604-1A10-490B-BEC6-A161CB9721A9}">
      <dgm:prSet/>
      <dgm:spPr/>
      <dgm:t>
        <a:bodyPr/>
        <a:lstStyle/>
        <a:p>
          <a:endParaRPr lang="en-IN"/>
        </a:p>
      </dgm:t>
    </dgm:pt>
    <dgm:pt modelId="{B3EAF43A-4CFB-447D-B075-C322F27EE973}">
      <dgm:prSet/>
      <dgm:spPr/>
      <dgm:t>
        <a:bodyPr/>
        <a:lstStyle/>
        <a:p>
          <a:r>
            <a:rPr lang="en-US" b="1"/>
            <a:t>Laundry</a:t>
          </a:r>
          <a:endParaRPr lang="en-IN" b="1"/>
        </a:p>
      </dgm:t>
    </dgm:pt>
    <dgm:pt modelId="{F408A573-E7D8-40E8-97D4-78A83B2438CD}" type="parTrans" cxnId="{FF502FB7-1973-40A8-8238-DB8870A14D9D}">
      <dgm:prSet/>
      <dgm:spPr/>
      <dgm:t>
        <a:bodyPr/>
        <a:lstStyle/>
        <a:p>
          <a:endParaRPr lang="en-IN"/>
        </a:p>
      </dgm:t>
    </dgm:pt>
    <dgm:pt modelId="{6F554DCF-F27C-4C98-8914-5790349A54B8}" type="sibTrans" cxnId="{FF502FB7-1973-40A8-8238-DB8870A14D9D}">
      <dgm:prSet/>
      <dgm:spPr/>
      <dgm:t>
        <a:bodyPr/>
        <a:lstStyle/>
        <a:p>
          <a:endParaRPr lang="en-IN"/>
        </a:p>
      </dgm:t>
    </dgm:pt>
    <dgm:pt modelId="{A1E9A239-847C-4D30-9B5B-7170FE5CB0BA}">
      <dgm:prSet/>
      <dgm:spPr/>
      <dgm:t>
        <a:bodyPr/>
        <a:lstStyle/>
        <a:p>
          <a:r>
            <a:rPr lang="en-US" b="1"/>
            <a:t>Guestroom Booking</a:t>
          </a:r>
          <a:endParaRPr lang="en-IN" b="1"/>
        </a:p>
      </dgm:t>
    </dgm:pt>
    <dgm:pt modelId="{806AE930-CCF2-44ED-B415-426CBBB971C4}" type="parTrans" cxnId="{982523B8-5F91-4F4C-8218-755BEFA01ABB}">
      <dgm:prSet/>
      <dgm:spPr/>
      <dgm:t>
        <a:bodyPr/>
        <a:lstStyle/>
        <a:p>
          <a:endParaRPr lang="en-IN"/>
        </a:p>
      </dgm:t>
    </dgm:pt>
    <dgm:pt modelId="{40E60BF8-D2A5-4D5A-B514-47A129415E63}" type="sibTrans" cxnId="{982523B8-5F91-4F4C-8218-755BEFA01ABB}">
      <dgm:prSet/>
      <dgm:spPr/>
      <dgm:t>
        <a:bodyPr/>
        <a:lstStyle/>
        <a:p>
          <a:endParaRPr lang="en-IN"/>
        </a:p>
      </dgm:t>
    </dgm:pt>
    <dgm:pt modelId="{DE321760-A6E5-44BA-9F7A-9C538396179C}">
      <dgm:prSet/>
      <dgm:spPr/>
      <dgm:t>
        <a:bodyPr/>
        <a:lstStyle/>
        <a:p>
          <a:r>
            <a:rPr lang="en-US" b="1"/>
            <a:t>Inventory</a:t>
          </a:r>
          <a:endParaRPr lang="en-IN" b="1"/>
        </a:p>
      </dgm:t>
    </dgm:pt>
    <dgm:pt modelId="{777C1869-4288-43DA-93C1-E58E534705E0}" type="parTrans" cxnId="{75399171-0A50-4798-B1D4-D982052BC888}">
      <dgm:prSet/>
      <dgm:spPr/>
      <dgm:t>
        <a:bodyPr/>
        <a:lstStyle/>
        <a:p>
          <a:endParaRPr lang="en-IN"/>
        </a:p>
      </dgm:t>
    </dgm:pt>
    <dgm:pt modelId="{46EF6C9C-6488-4C03-84B8-D83B7E4CEF6E}" type="sibTrans" cxnId="{75399171-0A50-4798-B1D4-D982052BC888}">
      <dgm:prSet/>
      <dgm:spPr/>
      <dgm:t>
        <a:bodyPr/>
        <a:lstStyle/>
        <a:p>
          <a:endParaRPr lang="en-IN"/>
        </a:p>
      </dgm:t>
    </dgm:pt>
    <dgm:pt modelId="{4DF453DB-FB93-47AA-B90C-CF77C095CD80}">
      <dgm:prSet/>
      <dgm:spPr/>
      <dgm:t>
        <a:bodyPr/>
        <a:lstStyle/>
        <a:p>
          <a:r>
            <a:rPr lang="en-US" b="1" i="0"/>
            <a:t>Clinic</a:t>
          </a:r>
          <a:endParaRPr lang="en-IN" b="1" i="0"/>
        </a:p>
      </dgm:t>
    </dgm:pt>
    <dgm:pt modelId="{60DFDA90-FA12-46DD-BEB7-60E495ACA399}" type="parTrans" cxnId="{20E8AA91-8911-4B8E-AC57-97B6D23184E3}">
      <dgm:prSet/>
      <dgm:spPr/>
      <dgm:t>
        <a:bodyPr/>
        <a:lstStyle/>
        <a:p>
          <a:endParaRPr lang="en-IN"/>
        </a:p>
      </dgm:t>
    </dgm:pt>
    <dgm:pt modelId="{E86D14BA-ECA1-4E1D-8036-080376EC7EA0}" type="sibTrans" cxnId="{20E8AA91-8911-4B8E-AC57-97B6D23184E3}">
      <dgm:prSet/>
      <dgm:spPr/>
      <dgm:t>
        <a:bodyPr/>
        <a:lstStyle/>
        <a:p>
          <a:endParaRPr lang="en-IN"/>
        </a:p>
      </dgm:t>
    </dgm:pt>
    <dgm:pt modelId="{DB20239F-EC83-4AFE-9B71-00B2CB8C8A5D}" type="pres">
      <dgm:prSet presAssocID="{8570A29C-3699-4ABD-8F0E-2F392AEC57F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8929D43-1437-435C-B11F-C8566270DF0B}" type="pres">
      <dgm:prSet presAssocID="{2B0DA3ED-A922-47C1-9067-8AC73FDB18B7}" presName="Parent" presStyleLbl="node0" presStyleIdx="0" presStyleCnt="1">
        <dgm:presLayoutVars>
          <dgm:chMax val="6"/>
          <dgm:chPref val="6"/>
        </dgm:presLayoutVars>
      </dgm:prSet>
      <dgm:spPr/>
    </dgm:pt>
    <dgm:pt modelId="{E1030F7F-69F2-4716-8FE8-D28AEA16C40A}" type="pres">
      <dgm:prSet presAssocID="{E7B09BB5-988A-440B-87A3-E1058C5DCEB1}" presName="Accent1" presStyleCnt="0"/>
      <dgm:spPr/>
    </dgm:pt>
    <dgm:pt modelId="{0E84064D-F1E1-48F5-B066-D3419633A3D8}" type="pres">
      <dgm:prSet presAssocID="{E7B09BB5-988A-440B-87A3-E1058C5DCEB1}" presName="Accent" presStyleLbl="bgShp" presStyleIdx="0" presStyleCnt="6"/>
      <dgm:spPr/>
    </dgm:pt>
    <dgm:pt modelId="{C00FDF46-9C8C-4B66-BAEE-E26F6A0AA533}" type="pres">
      <dgm:prSet presAssocID="{E7B09BB5-988A-440B-87A3-E1058C5DCEB1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802D706-3719-4C0D-91AE-26351CDC5943}" type="pres">
      <dgm:prSet presAssocID="{19C4633C-893D-41AF-9021-26E95E144C97}" presName="Accent2" presStyleCnt="0"/>
      <dgm:spPr/>
    </dgm:pt>
    <dgm:pt modelId="{BAB43CE9-D824-433E-9541-C0251FC739C8}" type="pres">
      <dgm:prSet presAssocID="{19C4633C-893D-41AF-9021-26E95E144C97}" presName="Accent" presStyleLbl="bgShp" presStyleIdx="1" presStyleCnt="6"/>
      <dgm:spPr/>
    </dgm:pt>
    <dgm:pt modelId="{29F24867-8060-4953-B6F9-7BB4A4940460}" type="pres">
      <dgm:prSet presAssocID="{19C4633C-893D-41AF-9021-26E95E144C9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A24BC59-1705-4C18-B088-94BF33DF25B5}" type="pres">
      <dgm:prSet presAssocID="{B3EAF43A-4CFB-447D-B075-C322F27EE973}" presName="Accent3" presStyleCnt="0"/>
      <dgm:spPr/>
    </dgm:pt>
    <dgm:pt modelId="{B14DDAA7-BE19-4C25-9C6F-0C965AB657EF}" type="pres">
      <dgm:prSet presAssocID="{B3EAF43A-4CFB-447D-B075-C322F27EE973}" presName="Accent" presStyleLbl="bgShp" presStyleIdx="2" presStyleCnt="6"/>
      <dgm:spPr/>
    </dgm:pt>
    <dgm:pt modelId="{37AE3B4F-2EE7-4811-B344-15D0FE54443C}" type="pres">
      <dgm:prSet presAssocID="{B3EAF43A-4CFB-447D-B075-C322F27EE97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2068068-C51A-4EB3-A872-10C744D9A7C4}" type="pres">
      <dgm:prSet presAssocID="{A1E9A239-847C-4D30-9B5B-7170FE5CB0BA}" presName="Accent4" presStyleCnt="0"/>
      <dgm:spPr/>
    </dgm:pt>
    <dgm:pt modelId="{06373930-1421-485A-92AB-0093F5FC290E}" type="pres">
      <dgm:prSet presAssocID="{A1E9A239-847C-4D30-9B5B-7170FE5CB0BA}" presName="Accent" presStyleLbl="bgShp" presStyleIdx="3" presStyleCnt="6"/>
      <dgm:spPr/>
    </dgm:pt>
    <dgm:pt modelId="{87BD3317-142E-4442-A005-3F0F77FFD4EE}" type="pres">
      <dgm:prSet presAssocID="{A1E9A239-847C-4D30-9B5B-7170FE5CB0B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390A6C1-FB56-4FFE-BD93-64BF8D26639C}" type="pres">
      <dgm:prSet presAssocID="{DE321760-A6E5-44BA-9F7A-9C538396179C}" presName="Accent5" presStyleCnt="0"/>
      <dgm:spPr/>
    </dgm:pt>
    <dgm:pt modelId="{71911FD8-6F99-4B9B-B151-8FEA27AF7467}" type="pres">
      <dgm:prSet presAssocID="{DE321760-A6E5-44BA-9F7A-9C538396179C}" presName="Accent" presStyleLbl="bgShp" presStyleIdx="4" presStyleCnt="6"/>
      <dgm:spPr/>
    </dgm:pt>
    <dgm:pt modelId="{30B2843D-D568-4904-BF8D-E9C40444F3B7}" type="pres">
      <dgm:prSet presAssocID="{DE321760-A6E5-44BA-9F7A-9C538396179C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64FDA3DF-E24F-4AC9-9452-007655EF9F99}" type="pres">
      <dgm:prSet presAssocID="{4DF453DB-FB93-47AA-B90C-CF77C095CD80}" presName="Accent6" presStyleCnt="0"/>
      <dgm:spPr/>
    </dgm:pt>
    <dgm:pt modelId="{0C1ADB98-FD9D-43C9-9B33-AD0F06B42877}" type="pres">
      <dgm:prSet presAssocID="{4DF453DB-FB93-47AA-B90C-CF77C095CD80}" presName="Accent" presStyleLbl="bgShp" presStyleIdx="5" presStyleCnt="6"/>
      <dgm:spPr/>
    </dgm:pt>
    <dgm:pt modelId="{A80AF3BE-F5E8-4544-BD61-FA9B2FF058F2}" type="pres">
      <dgm:prSet presAssocID="{4DF453DB-FB93-47AA-B90C-CF77C095CD8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25A8604-1A10-490B-BEC6-A161CB9721A9}" srcId="{2B0DA3ED-A922-47C1-9067-8AC73FDB18B7}" destId="{19C4633C-893D-41AF-9021-26E95E144C97}" srcOrd="1" destOrd="0" parTransId="{3BA8BC6B-5CA9-463B-B98C-106FCE4DAE5E}" sibTransId="{997D4123-FF06-4070-BB52-F8A4EA13FFB2}"/>
    <dgm:cxn modelId="{7A0B3A1D-FA22-473D-A096-750AEA520F23}" type="presOf" srcId="{B3EAF43A-4CFB-447D-B075-C322F27EE973}" destId="{37AE3B4F-2EE7-4811-B344-15D0FE54443C}" srcOrd="0" destOrd="0" presId="urn:microsoft.com/office/officeart/2011/layout/HexagonRadial"/>
    <dgm:cxn modelId="{7F8FB731-60FF-4568-9E33-F6C2145BAE07}" type="presOf" srcId="{A1E9A239-847C-4D30-9B5B-7170FE5CB0BA}" destId="{87BD3317-142E-4442-A005-3F0F77FFD4EE}" srcOrd="0" destOrd="0" presId="urn:microsoft.com/office/officeart/2011/layout/HexagonRadial"/>
    <dgm:cxn modelId="{A8DB4946-DAEB-41EF-BA31-3CF8B49D55F6}" type="presOf" srcId="{DE321760-A6E5-44BA-9F7A-9C538396179C}" destId="{30B2843D-D568-4904-BF8D-E9C40444F3B7}" srcOrd="0" destOrd="0" presId="urn:microsoft.com/office/officeart/2011/layout/HexagonRadial"/>
    <dgm:cxn modelId="{75399171-0A50-4798-B1D4-D982052BC888}" srcId="{2B0DA3ED-A922-47C1-9067-8AC73FDB18B7}" destId="{DE321760-A6E5-44BA-9F7A-9C538396179C}" srcOrd="4" destOrd="0" parTransId="{777C1869-4288-43DA-93C1-E58E534705E0}" sibTransId="{46EF6C9C-6488-4C03-84B8-D83B7E4CEF6E}"/>
    <dgm:cxn modelId="{C49E2872-00E0-43B3-A3A4-FE4827AA6DA9}" type="presOf" srcId="{19C4633C-893D-41AF-9021-26E95E144C97}" destId="{29F24867-8060-4953-B6F9-7BB4A4940460}" srcOrd="0" destOrd="0" presId="urn:microsoft.com/office/officeart/2011/layout/HexagonRadial"/>
    <dgm:cxn modelId="{DA7E2B77-5CA8-414F-8B38-4EA98AB51E6F}" type="presOf" srcId="{4DF453DB-FB93-47AA-B90C-CF77C095CD80}" destId="{A80AF3BE-F5E8-4544-BD61-FA9B2FF058F2}" srcOrd="0" destOrd="0" presId="urn:microsoft.com/office/officeart/2011/layout/HexagonRadial"/>
    <dgm:cxn modelId="{20E8AA91-8911-4B8E-AC57-97B6D23184E3}" srcId="{2B0DA3ED-A922-47C1-9067-8AC73FDB18B7}" destId="{4DF453DB-FB93-47AA-B90C-CF77C095CD80}" srcOrd="5" destOrd="0" parTransId="{60DFDA90-FA12-46DD-BEB7-60E495ACA399}" sibTransId="{E86D14BA-ECA1-4E1D-8036-080376EC7EA0}"/>
    <dgm:cxn modelId="{A32706B6-2784-4018-9DC7-A65CE176F2CA}" type="presOf" srcId="{E7B09BB5-988A-440B-87A3-E1058C5DCEB1}" destId="{C00FDF46-9C8C-4B66-BAEE-E26F6A0AA533}" srcOrd="0" destOrd="0" presId="urn:microsoft.com/office/officeart/2011/layout/HexagonRadial"/>
    <dgm:cxn modelId="{FF502FB7-1973-40A8-8238-DB8870A14D9D}" srcId="{2B0DA3ED-A922-47C1-9067-8AC73FDB18B7}" destId="{B3EAF43A-4CFB-447D-B075-C322F27EE973}" srcOrd="2" destOrd="0" parTransId="{F408A573-E7D8-40E8-97D4-78A83B2438CD}" sibTransId="{6F554DCF-F27C-4C98-8914-5790349A54B8}"/>
    <dgm:cxn modelId="{982523B8-5F91-4F4C-8218-755BEFA01ABB}" srcId="{2B0DA3ED-A922-47C1-9067-8AC73FDB18B7}" destId="{A1E9A239-847C-4D30-9B5B-7170FE5CB0BA}" srcOrd="3" destOrd="0" parTransId="{806AE930-CCF2-44ED-B415-426CBBB971C4}" sibTransId="{40E60BF8-D2A5-4D5A-B514-47A129415E63}"/>
    <dgm:cxn modelId="{457C77B8-A958-4DF3-A7AF-755A3D754DBB}" type="presOf" srcId="{8570A29C-3699-4ABD-8F0E-2F392AEC57FE}" destId="{DB20239F-EC83-4AFE-9B71-00B2CB8C8A5D}" srcOrd="0" destOrd="0" presId="urn:microsoft.com/office/officeart/2011/layout/HexagonRadial"/>
    <dgm:cxn modelId="{AEFC69E5-6AA3-4B04-825E-D1AA4620D75A}" srcId="{2B0DA3ED-A922-47C1-9067-8AC73FDB18B7}" destId="{E7B09BB5-988A-440B-87A3-E1058C5DCEB1}" srcOrd="0" destOrd="0" parTransId="{FC4121B2-5BCD-4AC2-9F20-7E5645441682}" sibTransId="{0162B5D7-4825-48D2-A797-B03AD95B2C8D}"/>
    <dgm:cxn modelId="{63655CE9-B81B-41F1-8104-F81C0DD4C6F8}" type="presOf" srcId="{2B0DA3ED-A922-47C1-9067-8AC73FDB18B7}" destId="{58929D43-1437-435C-B11F-C8566270DF0B}" srcOrd="0" destOrd="0" presId="urn:microsoft.com/office/officeart/2011/layout/HexagonRadial"/>
    <dgm:cxn modelId="{A0E752FD-EA31-4EF3-A725-0D757E5E1F8D}" srcId="{8570A29C-3699-4ABD-8F0E-2F392AEC57FE}" destId="{2B0DA3ED-A922-47C1-9067-8AC73FDB18B7}" srcOrd="0" destOrd="0" parTransId="{D938FCB8-FDA7-4486-8CB7-DDF6188F08AE}" sibTransId="{EFF4950D-2C38-4EC7-8150-BDF1FB208EAE}"/>
    <dgm:cxn modelId="{D6828BEE-2351-4272-8715-44DBA6018A3E}" type="presParOf" srcId="{DB20239F-EC83-4AFE-9B71-00B2CB8C8A5D}" destId="{58929D43-1437-435C-B11F-C8566270DF0B}" srcOrd="0" destOrd="0" presId="urn:microsoft.com/office/officeart/2011/layout/HexagonRadial"/>
    <dgm:cxn modelId="{E8BDC047-730F-423B-8A23-C803AAC70BA6}" type="presParOf" srcId="{DB20239F-EC83-4AFE-9B71-00B2CB8C8A5D}" destId="{E1030F7F-69F2-4716-8FE8-D28AEA16C40A}" srcOrd="1" destOrd="0" presId="urn:microsoft.com/office/officeart/2011/layout/HexagonRadial"/>
    <dgm:cxn modelId="{A80BBCBF-47AD-4ABF-A7FC-F063F8B391EF}" type="presParOf" srcId="{E1030F7F-69F2-4716-8FE8-D28AEA16C40A}" destId="{0E84064D-F1E1-48F5-B066-D3419633A3D8}" srcOrd="0" destOrd="0" presId="urn:microsoft.com/office/officeart/2011/layout/HexagonRadial"/>
    <dgm:cxn modelId="{6711909C-4DCC-45A3-9AF7-5F207A138FF0}" type="presParOf" srcId="{DB20239F-EC83-4AFE-9B71-00B2CB8C8A5D}" destId="{C00FDF46-9C8C-4B66-BAEE-E26F6A0AA533}" srcOrd="2" destOrd="0" presId="urn:microsoft.com/office/officeart/2011/layout/HexagonRadial"/>
    <dgm:cxn modelId="{96F6F962-22A1-4060-AE46-C8D627C951CB}" type="presParOf" srcId="{DB20239F-EC83-4AFE-9B71-00B2CB8C8A5D}" destId="{7802D706-3719-4C0D-91AE-26351CDC5943}" srcOrd="3" destOrd="0" presId="urn:microsoft.com/office/officeart/2011/layout/HexagonRadial"/>
    <dgm:cxn modelId="{204A80C8-4114-43EA-A2DE-6B7DD5519246}" type="presParOf" srcId="{7802D706-3719-4C0D-91AE-26351CDC5943}" destId="{BAB43CE9-D824-433E-9541-C0251FC739C8}" srcOrd="0" destOrd="0" presId="urn:microsoft.com/office/officeart/2011/layout/HexagonRadial"/>
    <dgm:cxn modelId="{F6714204-E6BE-41CD-899B-5CA462BCCE0A}" type="presParOf" srcId="{DB20239F-EC83-4AFE-9B71-00B2CB8C8A5D}" destId="{29F24867-8060-4953-B6F9-7BB4A4940460}" srcOrd="4" destOrd="0" presId="urn:microsoft.com/office/officeart/2011/layout/HexagonRadial"/>
    <dgm:cxn modelId="{EEE28BF6-6B27-4B6D-8534-8427FF143322}" type="presParOf" srcId="{DB20239F-EC83-4AFE-9B71-00B2CB8C8A5D}" destId="{0A24BC59-1705-4C18-B088-94BF33DF25B5}" srcOrd="5" destOrd="0" presId="urn:microsoft.com/office/officeart/2011/layout/HexagonRadial"/>
    <dgm:cxn modelId="{D889598E-BC0D-4C68-A7F0-DF0A4E0A0E3E}" type="presParOf" srcId="{0A24BC59-1705-4C18-B088-94BF33DF25B5}" destId="{B14DDAA7-BE19-4C25-9C6F-0C965AB657EF}" srcOrd="0" destOrd="0" presId="urn:microsoft.com/office/officeart/2011/layout/HexagonRadial"/>
    <dgm:cxn modelId="{59BF4E21-B391-47D7-9368-4A18696CFAE5}" type="presParOf" srcId="{DB20239F-EC83-4AFE-9B71-00B2CB8C8A5D}" destId="{37AE3B4F-2EE7-4811-B344-15D0FE54443C}" srcOrd="6" destOrd="0" presId="urn:microsoft.com/office/officeart/2011/layout/HexagonRadial"/>
    <dgm:cxn modelId="{456FF6C0-926A-41D4-ADA9-A624671F0EAE}" type="presParOf" srcId="{DB20239F-EC83-4AFE-9B71-00B2CB8C8A5D}" destId="{B2068068-C51A-4EB3-A872-10C744D9A7C4}" srcOrd="7" destOrd="0" presId="urn:microsoft.com/office/officeart/2011/layout/HexagonRadial"/>
    <dgm:cxn modelId="{80A4DC36-0077-4926-ABC7-7DE9036EFEE1}" type="presParOf" srcId="{B2068068-C51A-4EB3-A872-10C744D9A7C4}" destId="{06373930-1421-485A-92AB-0093F5FC290E}" srcOrd="0" destOrd="0" presId="urn:microsoft.com/office/officeart/2011/layout/HexagonRadial"/>
    <dgm:cxn modelId="{AAA11BDC-B7D3-4DE8-9528-2ABBBAB5FBC9}" type="presParOf" srcId="{DB20239F-EC83-4AFE-9B71-00B2CB8C8A5D}" destId="{87BD3317-142E-4442-A005-3F0F77FFD4EE}" srcOrd="8" destOrd="0" presId="urn:microsoft.com/office/officeart/2011/layout/HexagonRadial"/>
    <dgm:cxn modelId="{F476C0CC-BEB3-4586-BF95-ECCBE17D4C8C}" type="presParOf" srcId="{DB20239F-EC83-4AFE-9B71-00B2CB8C8A5D}" destId="{6390A6C1-FB56-4FFE-BD93-64BF8D26639C}" srcOrd="9" destOrd="0" presId="urn:microsoft.com/office/officeart/2011/layout/HexagonRadial"/>
    <dgm:cxn modelId="{483A630E-6D37-48A6-9A9E-889031CAD04D}" type="presParOf" srcId="{6390A6C1-FB56-4FFE-BD93-64BF8D26639C}" destId="{71911FD8-6F99-4B9B-B151-8FEA27AF7467}" srcOrd="0" destOrd="0" presId="urn:microsoft.com/office/officeart/2011/layout/HexagonRadial"/>
    <dgm:cxn modelId="{9E0E7F1D-5437-4A51-9B75-C27D5A27B4BA}" type="presParOf" srcId="{DB20239F-EC83-4AFE-9B71-00B2CB8C8A5D}" destId="{30B2843D-D568-4904-BF8D-E9C40444F3B7}" srcOrd="10" destOrd="0" presId="urn:microsoft.com/office/officeart/2011/layout/HexagonRadial"/>
    <dgm:cxn modelId="{8BC76EAE-1929-4A07-B861-8E1025A99B84}" type="presParOf" srcId="{DB20239F-EC83-4AFE-9B71-00B2CB8C8A5D}" destId="{64FDA3DF-E24F-4AC9-9452-007655EF9F99}" srcOrd="11" destOrd="0" presId="urn:microsoft.com/office/officeart/2011/layout/HexagonRadial"/>
    <dgm:cxn modelId="{7AA4CCC0-86B1-4DB9-B9BD-F574B9D4FCC9}" type="presParOf" srcId="{64FDA3DF-E24F-4AC9-9452-007655EF9F99}" destId="{0C1ADB98-FD9D-43C9-9B33-AD0F06B42877}" srcOrd="0" destOrd="0" presId="urn:microsoft.com/office/officeart/2011/layout/HexagonRadial"/>
    <dgm:cxn modelId="{B32CD14C-42C8-4037-AD96-451BAF355FB5}" type="presParOf" srcId="{DB20239F-EC83-4AFE-9B71-00B2CB8C8A5D}" destId="{A80AF3BE-F5E8-4544-BD61-FA9B2FF058F2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29D43-1437-435C-B11F-C8566270DF0B}">
      <dsp:nvSpPr>
        <dsp:cNvPr id="0" name=""/>
        <dsp:cNvSpPr/>
      </dsp:nvSpPr>
      <dsp:spPr>
        <a:xfrm>
          <a:off x="3946589" y="1515800"/>
          <a:ext cx="1926648" cy="166662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Hostel Management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System</a:t>
          </a:r>
        </a:p>
      </dsp:txBody>
      <dsp:txXfrm>
        <a:off x="4265862" y="1791984"/>
        <a:ext cx="1288102" cy="1114260"/>
      </dsp:txXfrm>
    </dsp:sp>
    <dsp:sp modelId="{BAB43CE9-D824-433E-9541-C0251FC739C8}">
      <dsp:nvSpPr>
        <dsp:cNvPr id="0" name=""/>
        <dsp:cNvSpPr/>
      </dsp:nvSpPr>
      <dsp:spPr>
        <a:xfrm>
          <a:off x="5153041" y="718431"/>
          <a:ext cx="726918" cy="62633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0FDF46-9C8C-4B66-BAEE-E26F6A0AA533}">
      <dsp:nvSpPr>
        <dsp:cNvPr id="0" name=""/>
        <dsp:cNvSpPr/>
      </dsp:nvSpPr>
      <dsp:spPr>
        <a:xfrm>
          <a:off x="4124061" y="0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Hostel allocation system</a:t>
          </a:r>
          <a:endParaRPr lang="en-IN" sz="1300" b="1" kern="1200"/>
        </a:p>
      </dsp:txBody>
      <dsp:txXfrm>
        <a:off x="4385714" y="226361"/>
        <a:ext cx="1055568" cy="913190"/>
      </dsp:txXfrm>
    </dsp:sp>
    <dsp:sp modelId="{B14DDAA7-BE19-4C25-9C6F-0C965AB657EF}">
      <dsp:nvSpPr>
        <dsp:cNvPr id="0" name=""/>
        <dsp:cNvSpPr/>
      </dsp:nvSpPr>
      <dsp:spPr>
        <a:xfrm>
          <a:off x="6001411" y="1889347"/>
          <a:ext cx="726918" cy="62633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F24867-8060-4953-B6F9-7BB4A4940460}">
      <dsp:nvSpPr>
        <dsp:cNvPr id="0" name=""/>
        <dsp:cNvSpPr/>
      </dsp:nvSpPr>
      <dsp:spPr>
        <a:xfrm>
          <a:off x="5572072" y="840127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Mess management</a:t>
          </a:r>
          <a:endParaRPr lang="en-IN" sz="1300" b="1" kern="1200"/>
        </a:p>
      </dsp:txBody>
      <dsp:txXfrm>
        <a:off x="5833725" y="1066488"/>
        <a:ext cx="1055568" cy="913190"/>
      </dsp:txXfrm>
    </dsp:sp>
    <dsp:sp modelId="{06373930-1421-485A-92AB-0093F5FC290E}">
      <dsp:nvSpPr>
        <dsp:cNvPr id="0" name=""/>
        <dsp:cNvSpPr/>
      </dsp:nvSpPr>
      <dsp:spPr>
        <a:xfrm>
          <a:off x="5412078" y="3211091"/>
          <a:ext cx="726918" cy="62633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7AE3B4F-2EE7-4811-B344-15D0FE54443C}">
      <dsp:nvSpPr>
        <dsp:cNvPr id="0" name=""/>
        <dsp:cNvSpPr/>
      </dsp:nvSpPr>
      <dsp:spPr>
        <a:xfrm>
          <a:off x="5572072" y="2491720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Laundry</a:t>
          </a:r>
          <a:endParaRPr lang="en-IN" sz="1300" b="1" kern="1200"/>
        </a:p>
      </dsp:txBody>
      <dsp:txXfrm>
        <a:off x="5833725" y="2718081"/>
        <a:ext cx="1055568" cy="913190"/>
      </dsp:txXfrm>
    </dsp:sp>
    <dsp:sp modelId="{71911FD8-6F99-4B9B-B151-8FEA27AF7467}">
      <dsp:nvSpPr>
        <dsp:cNvPr id="0" name=""/>
        <dsp:cNvSpPr/>
      </dsp:nvSpPr>
      <dsp:spPr>
        <a:xfrm>
          <a:off x="3950174" y="3348293"/>
          <a:ext cx="726918" cy="62633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BD3317-142E-4442-A005-3F0F77FFD4EE}">
      <dsp:nvSpPr>
        <dsp:cNvPr id="0" name=""/>
        <dsp:cNvSpPr/>
      </dsp:nvSpPr>
      <dsp:spPr>
        <a:xfrm>
          <a:off x="4124061" y="3332787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Guestroom Booking</a:t>
          </a:r>
          <a:endParaRPr lang="en-IN" sz="1300" b="1" kern="1200"/>
        </a:p>
      </dsp:txBody>
      <dsp:txXfrm>
        <a:off x="4385714" y="3559148"/>
        <a:ext cx="1055568" cy="913190"/>
      </dsp:txXfrm>
    </dsp:sp>
    <dsp:sp modelId="{0C1ADB98-FD9D-43C9-9B33-AD0F06B42877}">
      <dsp:nvSpPr>
        <dsp:cNvPr id="0" name=""/>
        <dsp:cNvSpPr/>
      </dsp:nvSpPr>
      <dsp:spPr>
        <a:xfrm>
          <a:off x="3087910" y="2177847"/>
          <a:ext cx="726918" cy="62633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B2843D-D568-4904-BF8D-E9C40444F3B7}">
      <dsp:nvSpPr>
        <dsp:cNvPr id="0" name=""/>
        <dsp:cNvSpPr/>
      </dsp:nvSpPr>
      <dsp:spPr>
        <a:xfrm>
          <a:off x="2669327" y="2492660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Inventory</a:t>
          </a:r>
          <a:endParaRPr lang="en-IN" sz="1300" b="1" kern="1200"/>
        </a:p>
      </dsp:txBody>
      <dsp:txXfrm>
        <a:off x="2930980" y="2719021"/>
        <a:ext cx="1055568" cy="913190"/>
      </dsp:txXfrm>
    </dsp:sp>
    <dsp:sp modelId="{A80AF3BE-F5E8-4544-BD61-FA9B2FF058F2}">
      <dsp:nvSpPr>
        <dsp:cNvPr id="0" name=""/>
        <dsp:cNvSpPr/>
      </dsp:nvSpPr>
      <dsp:spPr>
        <a:xfrm>
          <a:off x="2669327" y="838248"/>
          <a:ext cx="1578874" cy="1365912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Clinic</a:t>
          </a:r>
          <a:endParaRPr lang="en-IN" sz="1300" b="1" i="0" kern="1200"/>
        </a:p>
      </dsp:txBody>
      <dsp:txXfrm>
        <a:off x="2930980" y="1064609"/>
        <a:ext cx="1055568" cy="91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4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9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AB2F-CA61-40F5-AE19-CBDC2FD12B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8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6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8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8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4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F17D0E9-ADC1-0EA9-54F3-A995FB2C7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5" r="665" b="6727"/>
          <a:stretch/>
        </p:blipFill>
        <p:spPr>
          <a:xfrm>
            <a:off x="0" y="-2540"/>
            <a:ext cx="12230111" cy="5030936"/>
          </a:xfrm>
          <a:prstGeom prst="rect">
            <a:avLst/>
          </a:prstGeom>
        </p:spPr>
      </p:pic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3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E70E7F-75CE-0C9B-8ECA-D9A56A8C01BF}"/>
              </a:ext>
            </a:extLst>
          </p:cNvPr>
          <p:cNvSpPr txBox="1"/>
          <p:nvPr/>
        </p:nvSpPr>
        <p:spPr>
          <a:xfrm>
            <a:off x="0" y="3384550"/>
            <a:ext cx="6794260" cy="1692771"/>
          </a:xfrm>
          <a:prstGeom prst="rect">
            <a:avLst/>
          </a:prstGeom>
          <a:solidFill>
            <a:srgbClr val="AEAEAE">
              <a:alpha val="75000"/>
            </a:srgb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4400" b="1" i="1"/>
              <a:t>COEP TECH HACKATHON</a:t>
            </a:r>
          </a:p>
          <a:p>
            <a:pPr algn="ctr"/>
            <a:r>
              <a:rPr lang="en-IN" sz="4000"/>
              <a:t>TEAM – PIRATES</a:t>
            </a:r>
          </a:p>
          <a:p>
            <a:pPr algn="ctr"/>
            <a:r>
              <a:rPr lang="en-IN" sz="2000" b="1" i="1">
                <a:ea typeface="+mn-lt"/>
                <a:cs typeface="+mn-lt"/>
              </a:rPr>
              <a:t>Project title:- Hostel Management System</a:t>
            </a:r>
            <a:endParaRPr lang="en-IN" sz="200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7791BF9-7DF9-58E3-80AD-DD0C0D2EF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48133"/>
              </p:ext>
            </p:extLst>
          </p:nvPr>
        </p:nvGraphicFramePr>
        <p:xfrm>
          <a:off x="1143000" y="276225"/>
          <a:ext cx="9820275" cy="469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54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D3EE69-A439-9FAE-2E78-FFA1F63FD986}"/>
              </a:ext>
            </a:extLst>
          </p:cNvPr>
          <p:cNvSpPr txBox="1"/>
          <p:nvPr/>
        </p:nvSpPr>
        <p:spPr>
          <a:xfrm>
            <a:off x="1339850" y="533400"/>
            <a:ext cx="93091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/>
              <a:t>Hostel Allocation System</a:t>
            </a:r>
            <a:endParaRPr lang="en-US"/>
          </a:p>
          <a:p>
            <a:pPr algn="ctr"/>
            <a:endParaRPr lang="en-US" sz="3200" b="1"/>
          </a:p>
          <a:p>
            <a:pPr algn="ctr"/>
            <a:endParaRPr lang="en-US" sz="3200" b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B4EE03-F7BD-8D49-FB66-EE5270D62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28264"/>
              </p:ext>
            </p:extLst>
          </p:nvPr>
        </p:nvGraphicFramePr>
        <p:xfrm>
          <a:off x="1813111" y="1322293"/>
          <a:ext cx="8365192" cy="319349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82596">
                  <a:extLst>
                    <a:ext uri="{9D8B030D-6E8A-4147-A177-3AD203B41FA5}">
                      <a16:colId xmlns:a16="http://schemas.microsoft.com/office/drawing/2014/main" val="2340499451"/>
                    </a:ext>
                  </a:extLst>
                </a:gridCol>
                <a:gridCol w="4182596">
                  <a:extLst>
                    <a:ext uri="{9D8B030D-6E8A-4147-A177-3AD203B41FA5}">
                      <a16:colId xmlns:a16="http://schemas.microsoft.com/office/drawing/2014/main" val="3518959317"/>
                    </a:ext>
                  </a:extLst>
                </a:gridCol>
              </a:tblGrid>
              <a:tr h="550602">
                <a:tc>
                  <a:txBody>
                    <a:bodyPr/>
                    <a:lstStyle/>
                    <a:p>
                      <a:pPr algn="ctr"/>
                      <a:r>
                        <a:rPr lang="en-GB" sz="220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200"/>
                        <a:t>Admin</a:t>
                      </a:r>
                      <a:endParaRPr 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146856"/>
                  </a:ext>
                </a:extLst>
              </a:tr>
              <a:tr h="2642890"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200" u="none" strike="noStrike" noProof="0">
                          <a:solidFill>
                            <a:srgbClr val="000000"/>
                          </a:solidFill>
                        </a:rPr>
                        <a:t>send request to roommates/choose roommates</a:t>
                      </a:r>
                    </a:p>
                    <a:p>
                      <a:pPr marL="457200" lvl="0" indent="-457200" algn="l">
                        <a:buAutoNum type="arabicPeriod"/>
                      </a:pPr>
                      <a:endParaRPr lang="en-US" sz="2200"/>
                    </a:p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US" sz="2200" u="none" strike="noStrike" noProof="0">
                          <a:solidFill>
                            <a:srgbClr val="000000"/>
                          </a:solidFill>
                        </a:rPr>
                        <a:t>given give preferences of rooms(created UI for that)</a:t>
                      </a:r>
                      <a:endParaRPr lang="en-GB" sz="22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GB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200" u="none" strike="noStrike" noProof="0">
                          <a:solidFill>
                            <a:srgbClr val="000000"/>
                          </a:solidFill>
                        </a:rPr>
                        <a:t>He Can generate list of selected student for hostel</a:t>
                      </a:r>
                      <a:endParaRPr lang="en-GB" sz="22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457200" lvl="0" indent="-457200" algn="l">
                        <a:buFont typeface="+mj-lt"/>
                        <a:buAutoNum type="arabicPeriod"/>
                      </a:pPr>
                      <a:endParaRPr lang="en-GB" sz="2200"/>
                    </a:p>
                    <a:p>
                      <a:pPr marL="457200" lvl="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2200" u="none" strike="noStrike" noProof="0">
                          <a:solidFill>
                            <a:srgbClr val="000000"/>
                          </a:solidFill>
                        </a:rPr>
                        <a:t>Allocate rooms based on preferences.</a:t>
                      </a:r>
                      <a:endParaRPr lang="en-GB" sz="22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457200" lvl="0" indent="-457200" algn="l">
                        <a:buFont typeface="+mj-lt"/>
                        <a:buAutoNum type="arabicPeriod"/>
                      </a:pPr>
                      <a:endParaRPr lang="en-GB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98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89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CE08-7178-7D17-C50B-CAE96A5571B2}"/>
              </a:ext>
            </a:extLst>
          </p:cNvPr>
          <p:cNvSpPr txBox="1"/>
          <p:nvPr/>
        </p:nvSpPr>
        <p:spPr>
          <a:xfrm>
            <a:off x="381000" y="466725"/>
            <a:ext cx="5943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Mess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8633B6-D6EE-9E69-EB3E-15E6609F8EAD}"/>
              </a:ext>
            </a:extLst>
          </p:cNvPr>
          <p:cNvSpPr txBox="1"/>
          <p:nvPr/>
        </p:nvSpPr>
        <p:spPr>
          <a:xfrm>
            <a:off x="6496050" y="420559"/>
            <a:ext cx="512445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/>
              <a:t>Laundry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451348-A2FD-613A-930A-A955ED332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78527"/>
              </p:ext>
            </p:extLst>
          </p:nvPr>
        </p:nvGraphicFramePr>
        <p:xfrm>
          <a:off x="375622" y="1159406"/>
          <a:ext cx="5658814" cy="3754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29407">
                  <a:extLst>
                    <a:ext uri="{9D8B030D-6E8A-4147-A177-3AD203B41FA5}">
                      <a16:colId xmlns:a16="http://schemas.microsoft.com/office/drawing/2014/main" val="2885383986"/>
                    </a:ext>
                  </a:extLst>
                </a:gridCol>
                <a:gridCol w="2829407">
                  <a:extLst>
                    <a:ext uri="{9D8B030D-6E8A-4147-A177-3AD203B41FA5}">
                      <a16:colId xmlns:a16="http://schemas.microsoft.com/office/drawing/2014/main" val="599857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Mess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86426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Display menu for each day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apply for leave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can see his mess bill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change menu on any day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generate mess bills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endParaRPr lang="en-GB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He can see total number of students coming to mess and also 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He can see total number of leaves.</a:t>
                      </a:r>
                    </a:p>
                    <a:p>
                      <a:pPr lvl="0">
                        <a:buNone/>
                      </a:pP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694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D670C7-7968-7D53-574F-7093CB32B4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344501"/>
              </p:ext>
            </p:extLst>
          </p:nvPr>
        </p:nvGraphicFramePr>
        <p:xfrm>
          <a:off x="6269915" y="1159405"/>
          <a:ext cx="5144756" cy="168047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2378">
                  <a:extLst>
                    <a:ext uri="{9D8B030D-6E8A-4147-A177-3AD203B41FA5}">
                      <a16:colId xmlns:a16="http://schemas.microsoft.com/office/drawing/2014/main" val="2847452191"/>
                    </a:ext>
                  </a:extLst>
                </a:gridCol>
                <a:gridCol w="2572378">
                  <a:extLst>
                    <a:ext uri="{9D8B030D-6E8A-4147-A177-3AD203B41FA5}">
                      <a16:colId xmlns:a16="http://schemas.microsoft.com/office/drawing/2014/main" val="2720147568"/>
                    </a:ext>
                  </a:extLst>
                </a:gridCol>
              </a:tblGrid>
              <a:tr h="4942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User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Admin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44790"/>
                  </a:ext>
                </a:extLst>
              </a:tr>
              <a:tr h="118622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800" u="none" strike="noStrike" noProof="0">
                          <a:solidFill>
                            <a:srgbClr val="000000"/>
                          </a:solidFill>
                        </a:rPr>
                        <a:t>can see availability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Administrators can see who booked a slot and when.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416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69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435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30A277-807C-0A53-73A4-A72375DBA012}"/>
              </a:ext>
            </a:extLst>
          </p:cNvPr>
          <p:cNvSpPr txBox="1"/>
          <p:nvPr/>
        </p:nvSpPr>
        <p:spPr>
          <a:xfrm>
            <a:off x="619126" y="467625"/>
            <a:ext cx="49149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/>
              <a:t>Guest-Room Booking: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78C02-7347-BCF4-82C9-2B96EB804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66259"/>
              </p:ext>
            </p:extLst>
          </p:nvPr>
        </p:nvGraphicFramePr>
        <p:xfrm>
          <a:off x="622151" y="1148200"/>
          <a:ext cx="4902844" cy="339708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51422">
                  <a:extLst>
                    <a:ext uri="{9D8B030D-6E8A-4147-A177-3AD203B41FA5}">
                      <a16:colId xmlns:a16="http://schemas.microsoft.com/office/drawing/2014/main" val="747828252"/>
                    </a:ext>
                  </a:extLst>
                </a:gridCol>
                <a:gridCol w="2451422">
                  <a:extLst>
                    <a:ext uri="{9D8B030D-6E8A-4147-A177-3AD203B41FA5}">
                      <a16:colId xmlns:a16="http://schemas.microsoft.com/office/drawing/2014/main" val="1318351331"/>
                    </a:ext>
                  </a:extLst>
                </a:gridCol>
              </a:tblGrid>
              <a:tr h="434717">
                <a:tc>
                  <a:txBody>
                    <a:bodyPr/>
                    <a:lstStyle/>
                    <a:p>
                      <a:r>
                        <a:rPr lang="en-GB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Admin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88982"/>
                  </a:ext>
                </a:extLst>
              </a:tr>
              <a:tr h="1043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>
                          <a:solidFill>
                            <a:srgbClr val="000000"/>
                          </a:solidFill>
                        </a:rPr>
                        <a:t>can select room based on availability and required capacity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>
                          <a:solidFill>
                            <a:srgbClr val="000000"/>
                          </a:solidFill>
                        </a:rPr>
                        <a:t>He can Accept or Reject  booking.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534202"/>
                  </a:ext>
                </a:extLst>
              </a:tr>
              <a:tr h="104332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>
                          <a:solidFill>
                            <a:srgbClr val="000000"/>
                          </a:solidFill>
                        </a:rPr>
                        <a:t>after sending request for room booking he gets mail when admin accepts it.</a:t>
                      </a:r>
                      <a:endParaRPr lang="en-GB" sz="180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Can see total revenue in pie chart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606016"/>
                  </a:ext>
                </a:extLst>
              </a:tr>
              <a:tr h="73032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>
                          <a:solidFill>
                            <a:srgbClr val="000000"/>
                          </a:solidFill>
                        </a:rPr>
                        <a:t>he can make payments from link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969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1683CE-30EA-39C4-7FE7-C174F79832C7}"/>
              </a:ext>
            </a:extLst>
          </p:cNvPr>
          <p:cNvSpPr txBox="1"/>
          <p:nvPr/>
        </p:nvSpPr>
        <p:spPr>
          <a:xfrm>
            <a:off x="6566665" y="499021"/>
            <a:ext cx="40715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Inventory Management</a:t>
            </a:r>
            <a:endParaRPr lang="en-US" b="1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2FFBDB-C1D4-51D6-C281-469936C35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71531"/>
              </p:ext>
            </p:extLst>
          </p:nvPr>
        </p:nvGraphicFramePr>
        <p:xfrm>
          <a:off x="6566646" y="1205006"/>
          <a:ext cx="3675517" cy="205844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87801">
                  <a:extLst>
                    <a:ext uri="{9D8B030D-6E8A-4147-A177-3AD203B41FA5}">
                      <a16:colId xmlns:a16="http://schemas.microsoft.com/office/drawing/2014/main" val="3799850851"/>
                    </a:ext>
                  </a:extLst>
                </a:gridCol>
                <a:gridCol w="1887716">
                  <a:extLst>
                    <a:ext uri="{9D8B030D-6E8A-4147-A177-3AD203B41FA5}">
                      <a16:colId xmlns:a16="http://schemas.microsoft.com/office/drawing/2014/main" val="3407002827"/>
                    </a:ext>
                  </a:extLst>
                </a:gridCol>
              </a:tblGrid>
              <a:tr h="4727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Admin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42508"/>
                  </a:ext>
                </a:extLst>
              </a:tr>
              <a:tr h="4727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can see Products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Add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89807"/>
                  </a:ext>
                </a:extLst>
              </a:tr>
              <a:tr h="4727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delete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744873"/>
                  </a:ext>
                </a:extLst>
              </a:tr>
              <a:tr h="47278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</a:rPr>
                        <a:t>Update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0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8"/>
          <p:cNvGrpSpPr/>
          <p:nvPr/>
        </p:nvGrpSpPr>
        <p:grpSpPr>
          <a:xfrm>
            <a:off x="0" y="5505480"/>
            <a:ext cx="12191760" cy="1223280"/>
            <a:chOff x="0" y="5505480"/>
            <a:chExt cx="12191760" cy="1223280"/>
          </a:xfrm>
        </p:grpSpPr>
        <p:sp>
          <p:nvSpPr>
            <p:cNvPr id="42" name="TextBox 5"/>
            <p:cNvSpPr/>
            <p:nvPr/>
          </p:nvSpPr>
          <p:spPr>
            <a:xfrm>
              <a:off x="1963440" y="5621040"/>
              <a:ext cx="9249480" cy="109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COEP Technological University</a:t>
              </a:r>
              <a:endParaRPr lang="en-US" sz="24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24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 </a:t>
              </a: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A Unitary Public University of Govt. of Maharashtra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800" b="1" strike="noStrike" spc="-1">
                  <a:solidFill>
                    <a:schemeClr val="accent1">
                      <a:lumMod val="50000"/>
                    </a:schemeClr>
                  </a:solidFill>
                  <a:latin typeface="Times New Roman"/>
                </a:rPr>
                <a:t>Formerly College of Engineering Pune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3" name="Picture 6" descr="Home"/>
            <p:cNvPicPr/>
            <p:nvPr/>
          </p:nvPicPr>
          <p:blipFill>
            <a:blip r:embed="rId2"/>
            <a:srcRect r="67914"/>
            <a:stretch/>
          </p:blipFill>
          <p:spPr>
            <a:xfrm>
              <a:off x="186840" y="5621040"/>
              <a:ext cx="1442160" cy="110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" name="Rectangle 7"/>
            <p:cNvSpPr/>
            <p:nvPr/>
          </p:nvSpPr>
          <p:spPr>
            <a:xfrm>
              <a:off x="0" y="5505480"/>
              <a:ext cx="12191760" cy="1152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n-IN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675FB8-DA1A-AC38-91BD-82665B4146B4}"/>
              </a:ext>
            </a:extLst>
          </p:cNvPr>
          <p:cNvSpPr txBox="1"/>
          <p:nvPr/>
        </p:nvSpPr>
        <p:spPr>
          <a:xfrm>
            <a:off x="1000125" y="390525"/>
            <a:ext cx="909637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/>
              <a:t>Future Scope: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38FD5-73E0-A7A6-F10D-C0931D89EA55}"/>
              </a:ext>
            </a:extLst>
          </p:cNvPr>
          <p:cNvSpPr txBox="1"/>
          <p:nvPr/>
        </p:nvSpPr>
        <p:spPr>
          <a:xfrm>
            <a:off x="1090285" y="942091"/>
            <a:ext cx="94420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GB"/>
              <a:t>We can Deploy the Project.</a:t>
            </a:r>
          </a:p>
          <a:p>
            <a:pPr marL="342900" indent="-342900">
              <a:buAutoNum type="arabicParenR"/>
            </a:pPr>
            <a:r>
              <a:rPr lang="en-GB"/>
              <a:t>Can be implemented in other hostel as well.</a:t>
            </a:r>
          </a:p>
          <a:p>
            <a:pPr marL="342900" indent="-342900">
              <a:buAutoNum type="arabicParenR"/>
            </a:pPr>
            <a:endParaRPr lang="en-GB"/>
          </a:p>
          <a:p>
            <a:pPr marL="342900" indent="-342900">
              <a:buAutoNum type="arabicParenR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5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placement@coep.ac.in</dc:creator>
  <dc:description/>
  <cp:revision>3</cp:revision>
  <cp:lastPrinted>2023-05-23T12:10:46Z</cp:lastPrinted>
  <dcterms:created xsi:type="dcterms:W3CDTF">2022-09-11T17:44:27Z</dcterms:created>
  <dcterms:modified xsi:type="dcterms:W3CDTF">2024-04-13T11:15:59Z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7</vt:i4>
  </property>
</Properties>
</file>