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6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efault - 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86844" x="2133399"/>
            <a:ext cy="1716777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y="6356350" x="3285082"/>
            <a:ext cy="342899" cx="264442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3886200" x="1371600"/>
            <a:ext cy="247917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Clr>
                <a:srgbClr val="9A9A9A"/>
              </a:buClr>
              <a:buFont typeface="Calibri"/>
              <a:buNone/>
              <a:defRPr/>
            </a:lvl1pPr>
            <a:lvl2pPr algn="ctr" rtl="0" indent="0" marL="457200">
              <a:spcBef>
                <a:spcPts val="600"/>
              </a:spcBef>
              <a:buClr>
                <a:srgbClr val="9A9A9A"/>
              </a:buClr>
              <a:buFont typeface="Calibri"/>
              <a:buNone/>
              <a:defRPr/>
            </a:lvl2pPr>
            <a:lvl3pPr algn="ctr" rtl="0" indent="0" marL="914400">
              <a:spcBef>
                <a:spcPts val="500"/>
              </a:spcBef>
              <a:buClr>
                <a:srgbClr val="9A9A9A"/>
              </a:buClr>
              <a:buFont typeface="Calibri"/>
              <a:buNone/>
              <a:defRPr/>
            </a:lvl3pPr>
            <a:lvl4pPr algn="ctr" rtl="0" indent="0" marL="1371600">
              <a:spcBef>
                <a:spcPts val="400"/>
              </a:spcBef>
              <a:buClr>
                <a:srgbClr val="9A9A9A"/>
              </a:buClr>
              <a:buFont typeface="Calibri"/>
              <a:buNone/>
              <a:defRPr/>
            </a:lvl4pPr>
            <a:lvl5pPr algn="ctr" rtl="0" indent="0" marL="1828800">
              <a:spcBef>
                <a:spcPts val="400"/>
              </a:spcBef>
              <a:buClr>
                <a:srgbClr val="9A9A9A"/>
              </a:buClr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fault - 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 indent="-285750" marL="742950">
              <a:spcBef>
                <a:spcPts val="600"/>
              </a:spcBef>
              <a:defRPr/>
            </a:lvl2pPr>
            <a:lvl3pPr rtl="0" indent="-228600" marL="1143000">
              <a:spcBef>
                <a:spcPts val="500"/>
              </a:spcBef>
              <a:defRPr/>
            </a:lvl3pPr>
            <a:lvl4pPr rtl="0" indent="-228600" marL="1600200">
              <a:spcBef>
                <a:spcPts val="400"/>
              </a:spcBef>
              <a:defRPr/>
            </a:lvl4pPr>
            <a:lvl5pPr rtl="0" indent="-228600" marL="205740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r" rtl="0" marR="0" indent="457200" marL="0">
              <a:spcBef>
                <a:spcPts val="0"/>
              </a:spcBef>
              <a:defRPr/>
            </a:lvl2pPr>
            <a:lvl3pPr algn="r" rtl="0" marR="0" indent="914400" marL="0">
              <a:spcBef>
                <a:spcPts val="0"/>
              </a:spcBef>
              <a:defRPr/>
            </a:lvl3pPr>
            <a:lvl4pPr algn="r" rtl="0" marR="0" indent="1371600" marL="0">
              <a:spcBef>
                <a:spcPts val="0"/>
              </a:spcBef>
              <a:defRPr/>
            </a:lvl4pPr>
            <a:lvl5pPr algn="r" rtl="0" marR="0" indent="1828800" marL="0">
              <a:spcBef>
                <a:spcPts val="0"/>
              </a:spcBef>
              <a:defRPr/>
            </a:lvl5pPr>
            <a:lvl6pPr algn="r" rtl="0" marR="0" indent="2286000" marL="0">
              <a:spcBef>
                <a:spcPts val="0"/>
              </a:spcBef>
              <a:defRPr/>
            </a:lvl6pPr>
            <a:lvl7pPr algn="r" rtl="0" marR="0" indent="2743200" marL="0">
              <a:spcBef>
                <a:spcPts val="0"/>
              </a:spcBef>
              <a:defRPr/>
            </a:lvl7pPr>
            <a:lvl8pPr algn="r" rtl="0" marR="0" indent="3200400" marL="0">
              <a:spcBef>
                <a:spcPts val="0"/>
              </a:spcBef>
              <a:defRPr/>
            </a:lvl8pPr>
            <a:lvl9pPr algn="r" rtl="0" marR="0" indent="3657600" mar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3886200" x="1371600"/>
            <a:ext cy="2971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1pPr>
            <a:lvl2pPr algn="ctr" rtl="0" indent="4572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2pPr>
            <a:lvl3pPr algn="ctr" rtl="0" indent="9144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3pPr>
            <a:lvl4pPr algn="ctr" rtl="0" indent="13716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4pPr>
            <a:lvl5pPr algn="ctr" rtl="0" indent="18288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86845" x="2133399"/>
            <a:ext cy="1716775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y="6356350" x="3434603"/>
            <a:ext cy="358139" cx="2474098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6356350" x="7474800"/>
            <a:ext cy="406399" cx="11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Comic Sans MS"/>
              <a:buChar char="•"/>
              <a:defRPr/>
            </a:lvl1pPr>
            <a:lvl2pPr rtl="0" indent="-123371" marL="783771">
              <a:spcBef>
                <a:spcPts val="700"/>
              </a:spcBef>
              <a:buFont typeface="Comic Sans MS"/>
              <a:buChar char="–"/>
              <a:defRPr/>
            </a:lvl2pPr>
            <a:lvl3pPr rtl="0" indent="-101600" marL="1219200">
              <a:spcBef>
                <a:spcPts val="700"/>
              </a:spcBef>
              <a:buFont typeface="Comic Sans MS"/>
              <a:buChar char="•"/>
              <a:defRPr/>
            </a:lvl3pPr>
            <a:lvl4pPr rtl="0" indent="-162560" marL="1737360">
              <a:spcBef>
                <a:spcPts val="700"/>
              </a:spcBef>
              <a:buFont typeface="Comic Sans MS"/>
              <a:buChar char="–"/>
              <a:defRPr/>
            </a:lvl4pPr>
            <a:lvl5pPr rtl="0" indent="-162560" marL="2194560">
              <a:spcBef>
                <a:spcPts val="700"/>
              </a:spcBef>
              <a:buFont typeface="Comic Sans MS"/>
              <a:buChar char="»"/>
              <a:defRPr/>
            </a:lvl5pPr>
            <a:lvl6pPr rtl="0" indent="-162560" marL="2651760">
              <a:spcBef>
                <a:spcPts val="700"/>
              </a:spcBef>
              <a:buFont typeface="Comic Sans MS"/>
              <a:buChar char="•"/>
              <a:defRPr/>
            </a:lvl6pPr>
            <a:lvl7pPr rtl="0" indent="-162560" marL="3108960">
              <a:spcBef>
                <a:spcPts val="700"/>
              </a:spcBef>
              <a:buFont typeface="Comic Sans MS"/>
              <a:buChar char="•"/>
              <a:defRPr/>
            </a:lvl7pPr>
            <a:lvl8pPr rtl="0" indent="-162559" marL="3566159">
              <a:spcBef>
                <a:spcPts val="700"/>
              </a:spcBef>
              <a:buFont typeface="Comic Sans MS"/>
              <a:buChar char="•"/>
              <a:defRPr/>
            </a:lvl8pPr>
            <a:lvl9pPr rtl="0" indent="-162559" marL="4023359">
              <a:spcBef>
                <a:spcPts val="700"/>
              </a:spcBef>
              <a:buFont typeface="Comic Sans MS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58139" cx="89857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r" rtl="0" marR="0" indent="457200" marL="0">
              <a:spcBef>
                <a:spcPts val="0"/>
              </a:spcBef>
              <a:defRPr/>
            </a:lvl2pPr>
            <a:lvl3pPr algn="r" rtl="0" marR="0" indent="914400" marL="0">
              <a:spcBef>
                <a:spcPts val="0"/>
              </a:spcBef>
              <a:defRPr/>
            </a:lvl3pPr>
            <a:lvl4pPr algn="r" rtl="0" marR="0" indent="1371600" marL="0">
              <a:spcBef>
                <a:spcPts val="0"/>
              </a:spcBef>
              <a:defRPr/>
            </a:lvl4pPr>
            <a:lvl5pPr algn="r" rtl="0" marR="0" indent="1828800" marL="0">
              <a:spcBef>
                <a:spcPts val="0"/>
              </a:spcBef>
              <a:defRPr/>
            </a:lvl5pPr>
            <a:lvl6pPr algn="r" rtl="0" marR="0" indent="2286000" marL="0">
              <a:spcBef>
                <a:spcPts val="0"/>
              </a:spcBef>
              <a:defRPr/>
            </a:lvl6pPr>
            <a:lvl7pPr algn="r" rtl="0" marR="0" indent="2743200" marL="0">
              <a:spcBef>
                <a:spcPts val="0"/>
              </a:spcBef>
              <a:defRPr/>
            </a:lvl7pPr>
            <a:lvl8pPr algn="r" rtl="0" marR="0" indent="3200400" marL="0">
              <a:spcBef>
                <a:spcPts val="0"/>
              </a:spcBef>
              <a:defRPr/>
            </a:lvl8pPr>
            <a:lvl9pPr algn="r" rtl="0" marR="0" indent="3657600" mar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media/image03.png" Type="http://schemas.openxmlformats.org/officeDocument/2006/relationships/image" Id="rId1"/><Relationship Target="../slideLayouts/slideLayout2.xml" Type="http://schemas.openxmlformats.org/officeDocument/2006/relationships/slideLayout" Id="rId4"/><Relationship Target="../slideLayouts/slideLayout1.xml" Type="http://schemas.openxmlformats.org/officeDocument/2006/relationships/slideLayout" Id="rId3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ctr" rtl="0" marR="0" indent="0" marL="0">
              <a:spcBef>
                <a:spcPts val="0"/>
              </a:spcBef>
              <a:defRPr/>
            </a:lvl2pPr>
            <a:lvl3pPr algn="ctr" rtl="0" marR="0" indent="0" marL="0">
              <a:spcBef>
                <a:spcPts val="0"/>
              </a:spcBef>
              <a:defRPr/>
            </a:lvl3pPr>
            <a:lvl4pPr algn="ctr" rtl="0" marR="0" indent="0" marL="0">
              <a:spcBef>
                <a:spcPts val="0"/>
              </a:spcBef>
              <a:defRPr/>
            </a:lvl4pPr>
            <a:lvl5pPr algn="ctr" rtl="0" marR="0" indent="0" marL="0">
              <a:spcBef>
                <a:spcPts val="0"/>
              </a:spcBef>
              <a:defRPr/>
            </a:lvl5pPr>
            <a:lvl6pPr algn="ctr" rtl="0" marR="0" indent="0" marL="0">
              <a:spcBef>
                <a:spcPts val="0"/>
              </a:spcBef>
              <a:defRPr/>
            </a:lvl6pPr>
            <a:lvl7pPr algn="ctr" rtl="0" marR="0" indent="0" marL="0">
              <a:spcBef>
                <a:spcPts val="0"/>
              </a:spcBef>
              <a:defRPr/>
            </a:lvl7pPr>
            <a:lvl8pPr algn="ctr" rtl="0" marR="0" indent="0" marL="0">
              <a:spcBef>
                <a:spcPts val="0"/>
              </a:spcBef>
              <a:defRPr/>
            </a:lvl8pPr>
            <a:lvl9pPr algn="ctr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700"/>
              </a:spcBef>
              <a:buFont typeface="Comic Sans MS"/>
              <a:buChar char="•"/>
              <a:defRPr/>
            </a:lvl1pPr>
            <a:lvl2pPr algn="l" rtl="0" marR="0" indent="-123371" marL="783771">
              <a:spcBef>
                <a:spcPts val="700"/>
              </a:spcBef>
              <a:buFont typeface="Comic Sans MS"/>
              <a:buChar char="–"/>
              <a:defRPr/>
            </a:lvl2pPr>
            <a:lvl3pPr algn="l" rtl="0" marR="0" indent="-101600" marL="1219200">
              <a:spcBef>
                <a:spcPts val="700"/>
              </a:spcBef>
              <a:buFont typeface="Comic Sans MS"/>
              <a:buChar char="•"/>
              <a:defRPr/>
            </a:lvl3pPr>
            <a:lvl4pPr algn="l" rtl="0" marR="0" indent="-162560" marL="1737360">
              <a:spcBef>
                <a:spcPts val="700"/>
              </a:spcBef>
              <a:buFont typeface="Comic Sans MS"/>
              <a:buChar char="–"/>
              <a:defRPr/>
            </a:lvl4pPr>
            <a:lvl5pPr algn="l" rtl="0" marR="0" indent="-162560" marL="2194560">
              <a:spcBef>
                <a:spcPts val="700"/>
              </a:spcBef>
              <a:buFont typeface="Comic Sans MS"/>
              <a:buChar char="»"/>
              <a:defRPr/>
            </a:lvl5pPr>
            <a:lvl6pPr algn="l" rtl="0" marR="0" indent="-162560" marL="2651760">
              <a:spcBef>
                <a:spcPts val="700"/>
              </a:spcBef>
              <a:buFont typeface="Comic Sans MS"/>
              <a:buChar char="•"/>
              <a:defRPr/>
            </a:lvl6pPr>
            <a:lvl7pPr algn="l" rtl="0" marR="0" indent="-162560" marL="3108960">
              <a:spcBef>
                <a:spcPts val="700"/>
              </a:spcBef>
              <a:buFont typeface="Comic Sans MS"/>
              <a:buChar char="•"/>
              <a:defRPr/>
            </a:lvl7pPr>
            <a:lvl8pPr algn="l" rtl="0" marR="0" indent="-162559" marL="3566159">
              <a:spcBef>
                <a:spcPts val="700"/>
              </a:spcBef>
              <a:buFont typeface="Comic Sans MS"/>
              <a:buChar char="•"/>
              <a:defRPr/>
            </a:lvl8pPr>
            <a:lvl9pPr algn="l" rtl="0" marR="0" indent="-162559" marL="4023359">
              <a:spcBef>
                <a:spcPts val="700"/>
              </a:spcBef>
              <a:buFont typeface="Comic Sans MS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56350" x="6553200"/>
            <a:ext cy="358139" cx="89857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r" rtl="0" marR="0" indent="457200" marL="0">
              <a:spcBef>
                <a:spcPts val="0"/>
              </a:spcBef>
              <a:defRPr/>
            </a:lvl2pPr>
            <a:lvl3pPr algn="r" rtl="0" marR="0" indent="914400" marL="0">
              <a:spcBef>
                <a:spcPts val="0"/>
              </a:spcBef>
              <a:defRPr/>
            </a:lvl3pPr>
            <a:lvl4pPr algn="r" rtl="0" marR="0" indent="1371600" marL="0">
              <a:spcBef>
                <a:spcPts val="0"/>
              </a:spcBef>
              <a:defRPr/>
            </a:lvl4pPr>
            <a:lvl5pPr algn="r" rtl="0" marR="0" indent="1828800" marL="0">
              <a:spcBef>
                <a:spcPts val="0"/>
              </a:spcBef>
              <a:defRPr/>
            </a:lvl5pPr>
            <a:lvl6pPr algn="r" rtl="0" marR="0" indent="2286000" marL="0">
              <a:spcBef>
                <a:spcPts val="0"/>
              </a:spcBef>
              <a:defRPr/>
            </a:lvl6pPr>
            <a:lvl7pPr algn="r" rtl="0" marR="0" indent="2743200" marL="0">
              <a:spcBef>
                <a:spcPts val="0"/>
              </a:spcBef>
              <a:defRPr/>
            </a:lvl7pPr>
            <a:lvl8pPr algn="r" rtl="0" marR="0" indent="3200400" marL="0">
              <a:spcBef>
                <a:spcPts val="0"/>
              </a:spcBef>
              <a:defRPr/>
            </a:lvl8pPr>
            <a:lvl9pPr algn="r" rtl="0" marR="0" indent="3657600" marL="0">
              <a:spcBef>
                <a:spcPts val="0"/>
              </a:spcBef>
              <a:defRPr/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/>
          <a:srcRect t="0" b="0" r="0" l="0"/>
          <a:stretch/>
        </p:blipFill>
        <p:spPr>
          <a:xfrm>
            <a:off y="470625" x="457200"/>
            <a:ext cy="751027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y="6356350" x="457200"/>
            <a:ext cy="358139" cx="249518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6315075" x="7556499"/>
            <a:ext cy="406399" cx="1130301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5.png" Type="http://schemas.openxmlformats.org/officeDocument/2006/relationships/image" Id="rId3"/><Relationship Target="../media/image19.png" Type="http://schemas.openxmlformats.org/officeDocument/2006/relationships/image" Id="rId6"/><Relationship Target="../media/image09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4.png" Type="http://schemas.openxmlformats.org/officeDocument/2006/relationships/image" Id="rId4"/><Relationship Target="../media/image49.png" Type="http://schemas.openxmlformats.org/officeDocument/2006/relationships/image" Id="rId3"/><Relationship Target="../media/image42.png" Type="http://schemas.openxmlformats.org/officeDocument/2006/relationships/image" Id="rId6"/><Relationship Target="../media/image39.png" Type="http://schemas.openxmlformats.org/officeDocument/2006/relationships/image" Id="rId5"/><Relationship Target="../media/image51.pn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4.png" Type="http://schemas.openxmlformats.org/officeDocument/2006/relationships/image" Id="rId10"/><Relationship Target="../media/image53.png" Type="http://schemas.openxmlformats.org/officeDocument/2006/relationships/image" Id="rId4"/><Relationship Target="../media/image46.png" Type="http://schemas.openxmlformats.org/officeDocument/2006/relationships/image" Id="rId3"/><Relationship Target="../media/image50.png" Type="http://schemas.openxmlformats.org/officeDocument/2006/relationships/image" Id="rId9"/><Relationship Target="../media/image55.png" Type="http://schemas.openxmlformats.org/officeDocument/2006/relationships/image" Id="rId6"/><Relationship Target="../media/image57.png" Type="http://schemas.openxmlformats.org/officeDocument/2006/relationships/image" Id="rId5"/><Relationship Target="../media/image47.png" Type="http://schemas.openxmlformats.org/officeDocument/2006/relationships/image" Id="rId8"/><Relationship Target="../media/image56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8.png" Type="http://schemas.openxmlformats.org/officeDocument/2006/relationships/image" Id="rId4"/><Relationship Target="../media/image59.png" Type="http://schemas.openxmlformats.org/officeDocument/2006/relationships/image" Id="rId3"/><Relationship Target="../media/image67.png" Type="http://schemas.openxmlformats.org/officeDocument/2006/relationships/image" Id="rId6"/><Relationship Target="../media/image52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5.png" Type="http://schemas.openxmlformats.org/officeDocument/2006/relationships/image" Id="rId4"/><Relationship Target="../media/image80.png" Type="http://schemas.openxmlformats.org/officeDocument/2006/relationships/image" Id="rId3"/><Relationship Target="../media/image60.png" Type="http://schemas.openxmlformats.org/officeDocument/2006/relationships/image" Id="rId6"/><Relationship Target="../media/image62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4.png" Type="http://schemas.openxmlformats.org/officeDocument/2006/relationships/image" Id="rId4"/><Relationship Target="../media/image71.png" Type="http://schemas.openxmlformats.org/officeDocument/2006/relationships/image" Id="rId3"/><Relationship Target="../media/image61.png" Type="http://schemas.openxmlformats.org/officeDocument/2006/relationships/image" Id="rId6"/><Relationship Target="../media/image63.png" Type="http://schemas.openxmlformats.org/officeDocument/2006/relationships/image" Id="rId5"/><Relationship Target="../media/image72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66.png" Type="http://schemas.openxmlformats.org/officeDocument/2006/relationships/image" Id="rId4"/><Relationship Target="../media/image7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68.png" Type="http://schemas.openxmlformats.org/officeDocument/2006/relationships/image" Id="rId4"/><Relationship Target="../media/image76.png" Type="http://schemas.openxmlformats.org/officeDocument/2006/relationships/image" Id="rId3"/><Relationship Target="../media/image69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70.png" Type="http://schemas.openxmlformats.org/officeDocument/2006/relationships/image" Id="rId4"/><Relationship Target="../media/image78.png" Type="http://schemas.openxmlformats.org/officeDocument/2006/relationships/image" Id="rId3"/><Relationship Target="../media/image74.png" Type="http://schemas.openxmlformats.org/officeDocument/2006/relationships/image" Id="rId6"/><Relationship Target="../media/image73.png" Type="http://schemas.openxmlformats.org/officeDocument/2006/relationships/image" Id="rId5"/><Relationship Target="../media/image89.png" Type="http://schemas.openxmlformats.org/officeDocument/2006/relationships/image" Id="rId8"/><Relationship Target="../media/image77.png" Type="http://schemas.openxmlformats.org/officeDocument/2006/relationships/image" Id="rId7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79.png" Type="http://schemas.openxmlformats.org/officeDocument/2006/relationships/image" Id="rId4"/><Relationship Target="../media/image90.png" Type="http://schemas.openxmlformats.org/officeDocument/2006/relationships/image" Id="rId3"/><Relationship Target="../media/image86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82.png" Type="http://schemas.openxmlformats.org/officeDocument/2006/relationships/image" Id="rId4"/><Relationship Target="../media/image84.png" Type="http://schemas.openxmlformats.org/officeDocument/2006/relationships/image" Id="rId3"/><Relationship Target="../media/image81.png" Type="http://schemas.openxmlformats.org/officeDocument/2006/relationships/image" Id="rId6"/><Relationship Target="../media/image83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6.png" Type="http://schemas.openxmlformats.org/officeDocument/2006/relationships/image" Id="rId3"/><Relationship Target="../media/image23.png" Type="http://schemas.openxmlformats.org/officeDocument/2006/relationships/image" Id="rId6"/><Relationship Target="../media/image10.png" Type="http://schemas.openxmlformats.org/officeDocument/2006/relationships/image" Id="rId5"/><Relationship Target="../media/image11.pn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88.png" Type="http://schemas.openxmlformats.org/officeDocument/2006/relationships/image" Id="rId4"/><Relationship Target="../media/image85.png" Type="http://schemas.openxmlformats.org/officeDocument/2006/relationships/image" Id="rId3"/><Relationship Target="../media/image91.png" Type="http://schemas.openxmlformats.org/officeDocument/2006/relationships/image" Id="rId6"/><Relationship Target="../media/image87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5.png" Type="http://schemas.openxmlformats.org/officeDocument/2006/relationships/image" Id="rId3"/><Relationship Target="../media/image13.png" Type="http://schemas.openxmlformats.org/officeDocument/2006/relationships/image" Id="rId6"/><Relationship Target="../media/image22.png" Type="http://schemas.openxmlformats.org/officeDocument/2006/relationships/image" Id="rId5"/><Relationship Target="../media/image14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8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27.png" Type="http://schemas.openxmlformats.org/officeDocument/2006/relationships/image" Id="rId3"/><Relationship Target="../media/image24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4"/><Relationship Target="../media/image31.png" Type="http://schemas.openxmlformats.org/officeDocument/2006/relationships/image" Id="rId3"/><Relationship Target="../media/image26.png" Type="http://schemas.openxmlformats.org/officeDocument/2006/relationships/image" Id="rId6"/><Relationship Target="../media/image25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34.png" Type="http://schemas.openxmlformats.org/officeDocument/2006/relationships/image" Id="rId3"/><Relationship Target="../media/image32.png" Type="http://schemas.openxmlformats.org/officeDocument/2006/relationships/image" Id="rId6"/><Relationship Target="../media/image30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6.png" Type="http://schemas.openxmlformats.org/officeDocument/2006/relationships/image" Id="rId4"/><Relationship Target="../media/image48.png" Type="http://schemas.openxmlformats.org/officeDocument/2006/relationships/image" Id="rId3"/><Relationship Target="../media/image35.png" Type="http://schemas.openxmlformats.org/officeDocument/2006/relationships/image" Id="rId6"/><Relationship Target="../media/image33.png" Type="http://schemas.openxmlformats.org/officeDocument/2006/relationships/image" Id="rId5"/><Relationship Target="../media/image38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png" Type="http://schemas.openxmlformats.org/officeDocument/2006/relationships/image" Id="rId4"/><Relationship Target="../media/image40.png" Type="http://schemas.openxmlformats.org/officeDocument/2006/relationships/image" Id="rId3"/><Relationship Target="../media/image37.png" Type="http://schemas.openxmlformats.org/officeDocument/2006/relationships/image" Id="rId6"/><Relationship Target="../media/image43.png" Type="http://schemas.openxmlformats.org/officeDocument/2006/relationships/image" Id="rId5"/><Relationship Target="../media/image45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86844" x="2133399"/>
            <a:ext cy="1716777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y="6356350" x="3285082"/>
            <a:ext cy="342899" cx="264442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Introduzione a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287919" x="3238500"/>
            <a:ext cy="804863" cx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24600" x="74549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442442" x="3861319"/>
            <a:ext cy="1699468" cx="16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Usando la Barra degli Strumenti puoi ingrandire o rimpicciolire gli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anche copiare o cancellare gli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i 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suoni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o gli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scripts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936382" x="717175"/>
            <a:ext cy="2444736" cx="330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Barra degli Strumenti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y="3900267" x="2692552"/>
            <a:ext cy="330864" cx="752939"/>
            <a:chOff y="0" x="0"/>
            <a:chExt cy="330864" cx="752939"/>
          </a:xfrm>
        </p:grpSpPr>
        <p:sp>
          <p:nvSpPr>
            <p:cNvPr id="158" name="Shape 158"/>
            <p:cNvSpPr/>
            <p:nvPr/>
          </p:nvSpPr>
          <p:spPr>
            <a:xfrm>
              <a:off y="0" x="314755"/>
              <a:ext cy="329362" cx="438184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551" x="21600"/>
                    <a:pt y="1231" x="21600"/>
                  </a:cubicBezTo>
                  <a:lnTo>
                    <a:pt y="20369" x="21600"/>
                  </a:lnTo>
                  <a:cubicBezTo>
                    <a:pt y="21049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y="663" x="0"/>
              <a:ext cy="330201" cx="350614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125" x="0"/>
                    <a:pt y="20540" x="0"/>
                  </a:cubicBezTo>
                  <a:lnTo>
                    <a:pt y="1060" x="0"/>
                  </a:lnTo>
                  <a:cubicBezTo>
                    <a:pt y="475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Shape 160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615128" x="7019292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759508" x="4579844"/>
            <a:ext cy="1071587" cx="425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cambiare l’aspetto dei uno sprite aggiungendo altri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Uno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può assomigliare a una persona, un treno, una farfalla o qualsiasi altra cosa.</a:t>
            </a: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usare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qualsiasi immagine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come costume.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572000" x="2743200"/>
            <a:ext cy="1143000" cx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5334000" x="609600"/>
            <a:ext cy="977899" cx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663867" x="4802382"/>
            <a:ext cy="952500" cx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495800" x="7696200"/>
            <a:ext cy="952499" cx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8"/>
          <a:srcRect t="0" b="0" r="0" l="0"/>
          <a:stretch/>
        </p:blipFill>
        <p:spPr>
          <a:xfrm>
            <a:off y="4400550" x="6152419"/>
            <a:ext cy="2095499" cx="108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9"/>
          <a:srcRect t="0" b="0" r="0" l="0"/>
          <a:stretch/>
        </p:blipFill>
        <p:spPr>
          <a:xfrm>
            <a:off y="274637" x="3298825"/>
            <a:ext cy="1044576" cx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10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600199" x="457200"/>
            <a:ext cy="5257802" cx="4154101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Per vedere tutti i differenti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di uno sprite, seleziona il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pannello 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</a:p>
          <a:p>
            <a:pPr algn="l" rtl="0" lvl="0" marR="0" indent="-253999" marL="342899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anche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disegnare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colorare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altri costumi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5049051" x="3602944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1668928" x="4862978"/>
            <a:ext cy="4282142" cx="409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656316" x="1847583"/>
            <a:ext cy="4535430" cx="65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Area Blocchi </a:t>
            </a:r>
            <a:b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e Area degli Scripts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y="2055409" x="4424564"/>
            <a:ext cy="4076675" cx="3852493"/>
            <a:chOff y="0" x="0"/>
            <a:chExt cy="4076674" cx="3852491"/>
          </a:xfrm>
        </p:grpSpPr>
        <p:sp>
          <p:nvSpPr>
            <p:cNvPr id="201" name="Shape 201"/>
            <p:cNvSpPr/>
            <p:nvPr/>
          </p:nvSpPr>
          <p:spPr>
            <a:xfrm>
              <a:off y="0" x="1967101"/>
              <a:ext cy="4076674" cx="1885389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243" x="21600"/>
                    <a:pt y="543" x="21600"/>
                  </a:cubicBezTo>
                  <a:lnTo>
                    <a:pt y="21057" x="21600"/>
                  </a:lnTo>
                  <a:cubicBezTo>
                    <a:pt y="21357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y="0" x="0"/>
              <a:ext cy="4076674" cx="1963375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391" x="0"/>
                    <a:pt y="21133" x="0"/>
                  </a:cubicBezTo>
                  <a:lnTo>
                    <a:pt y="467" x="0"/>
                  </a:lnTo>
                  <a:cubicBezTo>
                    <a:pt y="209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y="1849348" x="3168636"/>
            <a:ext cy="4299351" cx="1218825"/>
            <a:chOff y="0" x="0"/>
            <a:chExt cy="4299349" cx="1218824"/>
          </a:xfrm>
        </p:grpSpPr>
        <p:sp>
          <p:nvSpPr>
            <p:cNvPr id="204" name="Shape 204"/>
            <p:cNvSpPr/>
            <p:nvPr/>
          </p:nvSpPr>
          <p:spPr>
            <a:xfrm>
              <a:off y="0" x="564029"/>
              <a:ext cy="4299349" cx="654794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123" x="21600"/>
                    <a:pt y="274" x="21600"/>
                  </a:cubicBezTo>
                  <a:lnTo>
                    <a:pt y="21326" x="21600"/>
                  </a:lnTo>
                  <a:cubicBezTo>
                    <a:pt y="21477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y="0" x="0"/>
              <a:ext cy="4299349" cx="564029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494" x="0"/>
                    <a:pt y="21364" x="0"/>
                  </a:cubicBezTo>
                  <a:lnTo>
                    <a:pt y="236" x="0"/>
                  </a:lnTo>
                  <a:cubicBezTo>
                    <a:pt y="106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" name="Shape 206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266713" x="508193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1739899" x="444500"/>
            <a:ext cy="1600598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302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Clicca la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Bandiera Verde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per avviare tutti gli scripts che iniziano con</a:t>
            </a:r>
          </a:p>
        </p:txBody>
      </p:sp>
      <p:sp>
        <p:nvSpPr>
          <p:cNvPr id="213" name="Shape 213"/>
          <p:cNvSpPr/>
          <p:nvPr/>
        </p:nvSpPr>
        <p:spPr>
          <a:xfrm>
            <a:off y="3133163" x="419100"/>
            <a:ext cy="2880288" cx="346699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302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Il cartellone di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 Rosso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fa fermare tutti gli scripts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354305" x="4294358"/>
            <a:ext cy="2880286" cx="463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Avvia e Ferma </a:t>
            </a:r>
            <a:b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il tuo programma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y="3297510" x="5250244"/>
            <a:ext cy="406401" cx="517182"/>
            <a:chOff y="0" x="0"/>
            <a:chExt cy="406399" cx="517182"/>
          </a:xfrm>
        </p:grpSpPr>
        <p:sp>
          <p:nvSpPr>
            <p:cNvPr id="220" name="Shape 220"/>
            <p:cNvSpPr/>
            <p:nvPr/>
          </p:nvSpPr>
          <p:spPr>
            <a:xfrm>
              <a:off y="0" x="239334"/>
              <a:ext cy="406399" cx="277848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551" x="21600"/>
                    <a:pt y="1231" x="21600"/>
                  </a:cubicBezTo>
                  <a:lnTo>
                    <a:pt y="20369" x="21600"/>
                  </a:lnTo>
                  <a:cubicBezTo>
                    <a:pt y="21049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y="0" x="0"/>
              <a:ext cy="406399" cx="239333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125" x="0"/>
                    <a:pt y="20540" x="0"/>
                  </a:cubicBezTo>
                  <a:lnTo>
                    <a:pt y="1060" x="0"/>
                  </a:lnTo>
                  <a:cubicBezTo>
                    <a:pt y="475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" name="Shape 222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5161923" x="3165239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2281133" x="5152750"/>
            <a:ext cy="518100" cx="177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Shape 225"/>
          <p:cNvGrpSpPr/>
          <p:nvPr/>
        </p:nvGrpSpPr>
        <p:grpSpPr>
          <a:xfrm>
            <a:off y="3775075" x="7064907"/>
            <a:ext cy="330200" cx="958166"/>
            <a:chOff y="0" x="0"/>
            <a:chExt cy="330200" cx="958164"/>
          </a:xfrm>
        </p:grpSpPr>
        <p:sp>
          <p:nvSpPr>
            <p:cNvPr id="226" name="Shape 226"/>
            <p:cNvSpPr/>
            <p:nvPr/>
          </p:nvSpPr>
          <p:spPr>
            <a:xfrm>
              <a:off y="0" x="479081"/>
              <a:ext cy="330200" cx="479083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551" x="21600"/>
                    <a:pt y="1231" x="21600"/>
                  </a:cubicBezTo>
                  <a:lnTo>
                    <a:pt y="20369" x="21600"/>
                  </a:lnTo>
                  <a:cubicBezTo>
                    <a:pt y="21049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y="0" x="0"/>
              <a:ext cy="330200" cx="479082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125" x="0"/>
                    <a:pt y="20540" x="0"/>
                  </a:cubicBezTo>
                  <a:lnTo>
                    <a:pt y="1060" x="0"/>
                  </a:lnTo>
                  <a:cubicBezTo>
                    <a:pt y="475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Come creare un gioco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442442" x="3861319"/>
            <a:ext cy="1699468" cx="169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257926" x="3441053"/>
            <a:ext cy="889001" cx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2681190"/>
            <a:ext cy="1143001" cx="600560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Blocchi utili </a:t>
            </a:r>
            <a:b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per i giochi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600200" x="457200"/>
            <a:ext cy="1533298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latin typeface="Comic Sans MS"/>
                <a:ea typeface="Comic Sans MS"/>
                <a:cs typeface="Comic Sans MS"/>
                <a:sym typeface="Comic Sans MS"/>
              </a:rPr>
              <a:t>Programmare dei giochi offre molte opportunità per esplorare vari concetti e abilità computazionali.</a:t>
            </a:r>
          </a:p>
          <a:p>
            <a:pPr algn="l" rtl="0" lvl="0" marR="0" indent="-214311" marL="214311">
              <a:spcBef>
                <a:spcPts val="4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latin typeface="Comic Sans MS"/>
                <a:ea typeface="Comic Sans MS"/>
                <a:cs typeface="Comic Sans MS"/>
                <a:sym typeface="Comic Sans MS"/>
              </a:rPr>
              <a:t>Qui mostriamo alcuni blocchi che sono molto utilizzati per i giochi.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y="6356350" x="6553200"/>
            <a:ext cy="358139" cx="898575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2" name="Shape 242"/>
          <p:cNvSpPr/>
          <p:nvPr/>
        </p:nvSpPr>
        <p:spPr>
          <a:xfrm>
            <a:off y="3171596" x="457199"/>
            <a:ext cy="13721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Toccare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Verifica se 2 sprites si stanno toccando o e se uno sta toccando un colore.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74637" x="7675270"/>
            <a:ext cy="957053" cx="95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y="3133496" x="4549480"/>
            <a:ext cy="10800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Visibilità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Fai apparire o sparire uno sprite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5401" x="781050"/>
            <a:ext cy="1263600" cx="348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765700" x="6346944"/>
            <a:ext cy="1143001" cx="131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2681190"/>
            <a:ext cy="1143001" cx="600560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Blocchi utili </a:t>
            </a:r>
            <a:b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per i giochi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y="6356350" x="6553200"/>
            <a:ext cy="358139" cx="898575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53" name="Shape 253"/>
          <p:cNvSpPr/>
          <p:nvPr/>
        </p:nvSpPr>
        <p:spPr>
          <a:xfrm>
            <a:off y="1751028" x="457199"/>
            <a:ext cy="13721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Casuale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Ricevi un numero casuale generato dal computer all’interno dell’intervallo 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847094" x="4226716"/>
            <a:ext cy="957054" cx="95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y="1751028" x="4549480"/>
            <a:ext cy="10800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Cronometro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Il computer può cronometrare il tempo per te</a:t>
            </a:r>
          </a:p>
        </p:txBody>
      </p:sp>
      <p:sp>
        <p:nvSpPr>
          <p:cNvPr id="256" name="Shape 256"/>
          <p:cNvSpPr/>
          <p:nvPr/>
        </p:nvSpPr>
        <p:spPr>
          <a:xfrm>
            <a:off y="3643703" x="457199"/>
            <a:ext cy="10800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z="2000" lang="en-US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Confronta, leggi e cambia parole e frasi</a:t>
            </a:r>
          </a:p>
        </p:txBody>
      </p:sp>
      <p:sp>
        <p:nvSpPr>
          <p:cNvPr id="257" name="Shape 257"/>
          <p:cNvSpPr/>
          <p:nvPr/>
        </p:nvSpPr>
        <p:spPr>
          <a:xfrm>
            <a:off y="3497653" x="4549480"/>
            <a:ext cy="13721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Variabili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Registra un numero o una </a:t>
            </a:r>
            <a:r>
              <a:rPr sz="1600" lang="en-US">
                <a:latin typeface="Comic Sans MS"/>
                <a:ea typeface="Comic Sans MS"/>
                <a:cs typeface="Comic Sans MS"/>
                <a:sym typeface="Comic Sans MS"/>
              </a:rPr>
              <a:t>testo</a:t>
            </a: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 in un contenitore per leggerlo dopo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178723" x="1417220"/>
            <a:ext cy="341595" cx="26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5038380" x="1562100"/>
            <a:ext cy="1003301" cx="1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801885" x="1560159"/>
            <a:ext cy="255857" cx="193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2832100" x="6227787"/>
            <a:ext cy="736599" cx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8"/>
          <a:srcRect t="0" b="0" r="0" l="0"/>
          <a:stretch/>
        </p:blipFill>
        <p:spPr>
          <a:xfrm>
            <a:off y="4564883" x="6709571"/>
            <a:ext cy="1764038" cx="225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74637" x="2681190"/>
            <a:ext cy="1143001" cx="600560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Blocchi utili </a:t>
            </a:r>
            <a:b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per i giochi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y="6356350" x="6553200"/>
            <a:ext cy="358139" cx="898575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9" name="Shape 269"/>
          <p:cNvSpPr/>
          <p:nvPr/>
        </p:nvSpPr>
        <p:spPr>
          <a:xfrm>
            <a:off y="1839694" x="457199"/>
            <a:ext cy="13721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Paragoni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Compara i valori per aiutarti a prendere decisioni durante il gioco.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454489" x="3726119"/>
            <a:ext cy="957053" cx="95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y="1839694" x="4549480"/>
            <a:ext cy="13721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z="2000" lang="en-US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Esegui delle azioni ad uno sprite a seguito dei diversi </a:t>
            </a:r>
            <a:r>
              <a:rPr sz="1600" lang="en-US">
                <a:latin typeface="Comic Sans MS"/>
                <a:ea typeface="Comic Sans MS"/>
                <a:cs typeface="Comic Sans MS"/>
                <a:sym typeface="Comic Sans MS"/>
              </a:rPr>
              <a:t>eventi che succedono</a:t>
            </a: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2940050" x="1848541"/>
            <a:ext cy="3040047" cx="167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341758" x="5105510"/>
            <a:ext cy="2013209" cx="346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8" name="Shape 27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Scratch web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Che cosa si può fare con </a:t>
            </a:r>
            <a:r>
              <a:rPr strike="noStrike" u="none" b="0" cap="none" baseline="0" sz="32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web</a:t>
            </a: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pPr algn="l" rtl="0" lvl="0" marR="0" indent="-139700" marL="342900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Possiamo scaricare l’applicativo sul pc, vedere lezioni</a:t>
            </a:r>
            <a:r>
              <a:rPr strike="noStrike" u="none" b="0" cap="none" baseline="0" sz="2800" lang="en-US" i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video, ricevere supporto dai forum, condividere progetti …. e molto altro ancora!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559559" x="8083121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614394" x="3046643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y="274637" x="2782789"/>
            <a:ext cy="1325562" cx="284757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Conoscere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Che cos’è                          ?</a:t>
            </a:r>
          </a:p>
          <a:p>
            <a:pPr algn="l" rtl="0" lvl="0" marR="0" indent="-139700" marL="342900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Scratch è un </a:t>
            </a:r>
            <a:r>
              <a:rPr strike="noStrike" u="none" b="0" cap="none" baseline="0" sz="2800" lang="en-US" i="0">
                <a:solidFill>
                  <a:srgbClr val="EB810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linguaggio di programmazione.</a:t>
            </a:r>
          </a:p>
          <a:p>
            <a:pPr algn="just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Possiamo usarlo per creare delle storie interattive, animazioni, giochi, musica e opere d’arte.</a:t>
            </a:r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12737" x="5815498"/>
            <a:ext cy="804863" cx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600200" x="3049489"/>
            <a:ext cy="804862" cx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657276" x="3501601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86844" x="2133399"/>
            <a:ext cy="1716777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y="6356350" x="3285082"/>
            <a:ext cy="342899" cx="264442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Prova il tuo primo progetto!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287919" x="3238500"/>
            <a:ext cy="804863" cx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442442" x="3861319"/>
            <a:ext cy="1699468" cx="16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199" x="457200"/>
            <a:ext cy="4756152" cx="8541048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Cosa possiamo imparare da                      ?</a:t>
            </a:r>
          </a:p>
          <a:p>
            <a:pPr algn="l" rtl="0" lvl="0" marR="0" indent="-139700" marL="342900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Importanti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concetti informatici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A pensare in modo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creativo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A ragionare in modo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sistematico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574800" x="5972808"/>
            <a:ext cy="804862" cx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730705" x="3817328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y="274637" x="2782789"/>
            <a:ext cy="1325562" cx="284757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Conoscere 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312737" x="5815498"/>
            <a:ext cy="804863" cx="26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274637" x="2681189"/>
            <a:ext cy="1774227" cx="616030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000" lang="en-US" i="0">
                <a:latin typeface="Comic Sans MS"/>
                <a:ea typeface="Comic Sans MS"/>
                <a:cs typeface="Comic Sans MS"/>
                <a:sym typeface="Comic Sans MS"/>
              </a:rPr>
              <a:t>Cos’è la programmazione?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807550" x="457200"/>
            <a:ext cy="4809299" cx="8307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899" marL="342899">
              <a:spcBef>
                <a:spcPts val="0"/>
              </a:spcBef>
              <a:buClr>
                <a:srgbClr val="FAA757"/>
              </a:buClr>
              <a:buSzPct val="100000"/>
              <a:buFont typeface="Comic Sans MS"/>
              <a:buChar char="•"/>
            </a:pP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La 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programmazione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 è l’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arte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 di far fare a un computer quello che vuoi tu.</a:t>
            </a:r>
          </a:p>
          <a:p>
            <a:pPr algn="l" rtl="0" lvl="0" marR="0" indent="-342899" marL="342899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Un programma per computer è semplicemente 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insieme di istruzioni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 per dire al computer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come eseguire un compito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0" marR="0" indent="-342899" marL="342899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È come una ricetta: un insieme di istruzioni che spiegano al cuoco come fare un piatto.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5271133" x="7927475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y="274637" x="2681190"/>
            <a:ext cy="182215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Ingredienti base di </a:t>
            </a:r>
            <a:b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un progetto Scratch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096790" x="457200"/>
            <a:ext cy="4761209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I progetti Scratch sono formati da uno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e da oggetti chiamati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005773" x="4032973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660027" x="4792858"/>
            <a:ext cy="3691509" cx="424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Stage e sprites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2145" x="457200"/>
            <a:ext cy="5257800" cx="4107313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00037" marL="300037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Lo </a:t>
            </a:r>
            <a:r>
              <a:rPr strike="noStrike" u="none" b="0" cap="none" baseline="0" sz="28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 è dove le tue storie, i giochi e le animazioni vengono create.</a:t>
            </a:r>
          </a:p>
          <a:p>
            <a:pPr algn="l" rtl="0" lvl="0" marR="0" indent="-300037" marL="300037">
              <a:spcBef>
                <a:spcPts val="600"/>
              </a:spcBef>
              <a:buClr>
                <a:srgbClr val="FAA757"/>
              </a:buClr>
              <a:buSzPct val="100000"/>
              <a:buFont typeface="Comic Sans MS"/>
              <a:buChar char="•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Gli </a:t>
            </a:r>
            <a:r>
              <a:rPr strike="noStrike" u="none" b="0" cap="none" baseline="0" sz="28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 si muovono e interagiscono uno con l’altro sullo </a:t>
            </a:r>
            <a:r>
              <a:rPr strike="noStrike" u="none" b="0" cap="none" baseline="0" sz="28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y="4804599" x="4373350"/>
            <a:ext cy="458100" cx="1137600"/>
          </a:xfrm>
          <a:prstGeom prst="straightConnector1">
            <a:avLst/>
          </a:prstGeom>
          <a:noFill/>
          <a:ln w="57150" cap="flat">
            <a:solidFill>
              <a:srgbClr val="FAA757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98" name="Shape 98"/>
          <p:cNvCxnSpPr/>
          <p:nvPr/>
        </p:nvCxnSpPr>
        <p:spPr>
          <a:xfrm rot="10800000" flipH="1">
            <a:off y="3603321" x="2328748"/>
            <a:ext cy="586800" cx="3951599"/>
          </a:xfrm>
          <a:prstGeom prst="straightConnector1">
            <a:avLst/>
          </a:prstGeom>
          <a:noFill/>
          <a:ln w="57150" cap="flat">
            <a:solidFill>
              <a:srgbClr val="FAA757"/>
            </a:solidFill>
            <a:prstDash val="solid"/>
            <a:round/>
            <a:headEnd w="med" len="med" type="none"/>
            <a:tailEnd w="med" len="med" type="triangle"/>
          </a:ln>
        </p:spPr>
      </p:cxnSp>
      <p:pic>
        <p:nvPicPr>
          <p:cNvPr id="99" name="Shape 99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3103508" x="6469948"/>
            <a:ext cy="1044576" cx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visualizzare lo stage in 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modalità presentazione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per vederlo a schermo intero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903608" x="6958532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y="2927483" x="2736348"/>
            <a:ext cy="3351955" cx="3895329"/>
            <a:chOff y="0" x="0"/>
            <a:chExt cy="3351953" cx="3895327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6"/>
            <a:srcRect t="0" b="0" r="0" l="0"/>
            <a:stretch/>
          </p:blipFill>
          <p:spPr>
            <a:xfrm>
              <a:off y="0" x="36682"/>
              <a:ext cy="3351953" cx="3858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/>
            <p:nvPr/>
          </p:nvSpPr>
          <p:spPr>
            <a:xfrm>
              <a:off y="12907" x="0"/>
              <a:ext cy="389798" cx="475624"/>
            </a:xfrm>
            <a:custGeom>
              <a:pathLst>
                <a:path w="21600" extrusionOk="0" h="21600">
                  <a:moveTo>
                    <a:pt y="0" x="0"/>
                  </a:moveTo>
                  <a:lnTo>
                    <a:pt y="0" x="21600"/>
                  </a:lnTo>
                  <a:lnTo>
                    <a:pt y="21600" x="21600"/>
                  </a:lnTo>
                  <a:lnTo>
                    <a:pt y="21600" x="0"/>
                  </a:lnTo>
                  <a:close/>
                  <a:moveTo>
                    <a:pt y="2700" x="1221"/>
                  </a:moveTo>
                  <a:lnTo>
                    <a:pt y="18900" x="1221"/>
                  </a:lnTo>
                  <a:lnTo>
                    <a:pt y="18900" x="20379"/>
                  </a:lnTo>
                  <a:lnTo>
                    <a:pt y="2700" x="20379"/>
                  </a:lnTo>
                  <a:close/>
                </a:path>
              </a:pathLst>
            </a:custGeom>
            <a:solidFill>
              <a:srgbClr val="FAA757"/>
            </a:solidFill>
            <a:ln w="9525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creare i tuoi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nuovi sprites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o sceglierne uno già fatto dalla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Libreria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828833" x="744654"/>
            <a:ext cy="3095180" cx="550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y="4913794" x="1107959"/>
            <a:ext cy="903981" cx="2051278"/>
            <a:chOff y="0" x="0"/>
            <a:chExt cy="903979" cx="2051276"/>
          </a:xfrm>
        </p:grpSpPr>
        <p:sp>
          <p:nvSpPr>
            <p:cNvPr id="126" name="Shape 126"/>
            <p:cNvSpPr/>
            <p:nvPr/>
          </p:nvSpPr>
          <p:spPr>
            <a:xfrm>
              <a:off y="0" x="949261"/>
              <a:ext cy="903979" cx="1102015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806" x="21600"/>
                    <a:pt y="1800" x="21600"/>
                  </a:cubicBezTo>
                  <a:lnTo>
                    <a:pt y="19800" x="21600"/>
                  </a:lnTo>
                  <a:cubicBezTo>
                    <a:pt y="20794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y="0" x="0"/>
              <a:ext cy="903979" cx="949260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0794" x="0"/>
                    <a:pt y="19800" x="0"/>
                  </a:cubicBezTo>
                  <a:lnTo>
                    <a:pt y="1800" x="0"/>
                  </a:lnTo>
                  <a:cubicBezTo>
                    <a:pt y="806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Shape 128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2777531" x="7271679"/>
            <a:ext cy="883211" cx="75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091558" x="3711837"/>
            <a:ext cy="2108402" cx="5196463"/>
          </a:xfrm>
          <a:prstGeom prst="rect">
            <a:avLst/>
          </a:prstGeom>
          <a:noFill/>
          <a:ln w="63500" cap="flat">
            <a:solidFill>
              <a:srgbClr val="DCDEE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461042" x="448683"/>
            <a:ext cy="2108402" cx="519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y="274637" x="2681190"/>
            <a:ext cy="1165090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 Proprietà dello Sprite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439726" x="1023362"/>
            <a:ext cy="5418272" cx="766343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just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Cliccando sulla piccola </a:t>
            </a:r>
            <a:r>
              <a:rPr strike="noStrike" u="none" b="0" cap="none" baseline="0" sz="3000" lang="en-US" i="0">
                <a:solidFill>
                  <a:srgbClr val="0056D6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blu puoi vedere il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nome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la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posizione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la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direzione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lo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stile di rotazione 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e altre proprietà del tuo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 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y="3900753" x="1155762"/>
            <a:ext cy="330201" cx="511023"/>
            <a:chOff y="0" x="0"/>
            <a:chExt cy="330201" cx="511021"/>
          </a:xfrm>
        </p:grpSpPr>
        <p:sp>
          <p:nvSpPr>
            <p:cNvPr id="142" name="Shape 142"/>
            <p:cNvSpPr/>
            <p:nvPr/>
          </p:nvSpPr>
          <p:spPr>
            <a:xfrm>
              <a:off y="0" x="205284"/>
              <a:ext cy="330201" cx="305737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806" x="21600"/>
                    <a:pt y="1800" x="21600"/>
                  </a:cubicBezTo>
                  <a:lnTo>
                    <a:pt y="19800" x="21600"/>
                  </a:lnTo>
                  <a:cubicBezTo>
                    <a:pt y="20794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y="0" x="0"/>
              <a:ext cy="330201" cx="205284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0794" x="0"/>
                    <a:pt y="19800" x="0"/>
                  </a:cubicBezTo>
                  <a:lnTo>
                    <a:pt y="1800" x="0"/>
                  </a:lnTo>
                  <a:cubicBezTo>
                    <a:pt y="806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" name="Shape 144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908046" x="238982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159996" x="3747246"/>
            <a:ext cy="2019301" cx="5181601"/>
          </a:xfrm>
          <a:prstGeom prst="rect">
            <a:avLst/>
          </a:prstGeom>
          <a:noFill/>
          <a:ln w="63500" cap="flat">
            <a:solidFill>
              <a:srgbClr val="DCDEE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