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4F6A84-70E7-4180-8868-4C6E27EBC34F}">
  <a:tblStyle styleId="{5D4F6A84-70E7-4180-8868-4C6E27EBC3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175" y="0"/>
            <a:ext cx="9158125" cy="5149862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3" name="Google Shape;253;p4"/>
          <p:cNvSpPr txBox="1">
            <a:spLocks noGrp="1"/>
          </p:cNvSpPr>
          <p:nvPr>
            <p:ph type="body" idx="1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914400" lvl="1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1371600" lvl="2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1828800" lvl="3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2286000" lvl="4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2743200" lvl="5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3200400" lvl="6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3657600" lvl="7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4114800" lvl="8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254" name="Google Shape;254;p4"/>
          <p:cNvSpPr txBox="1"/>
          <p:nvPr/>
        </p:nvSpPr>
        <p:spPr>
          <a:xfrm>
            <a:off x="666125" y="574543"/>
            <a:ext cx="6663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“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6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6"/>
          <p:cNvSpPr/>
          <p:nvPr/>
        </p:nvSpPr>
        <p:spPr>
          <a:xfrm>
            <a:off x="322375" y="646500"/>
            <a:ext cx="44706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6"/>
          <p:cNvGrpSpPr/>
          <p:nvPr/>
        </p:nvGrpSpPr>
        <p:grpSpPr>
          <a:xfrm>
            <a:off x="-207" y="646493"/>
            <a:ext cx="155867" cy="653721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5434002" y="4483463"/>
            <a:ext cx="666347" cy="666373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6"/>
          <p:cNvGrpSpPr/>
          <p:nvPr/>
        </p:nvGrpSpPr>
        <p:grpSpPr>
          <a:xfrm rot="-5400000">
            <a:off x="8018100" y="-167410"/>
            <a:ext cx="318554" cy="653721"/>
            <a:chOff x="5385375" y="498300"/>
            <a:chExt cx="802200" cy="556500"/>
          </a:xfrm>
        </p:grpSpPr>
        <p:sp>
          <p:nvSpPr>
            <p:cNvPr id="315" name="Google Shape;315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0" name="Google Shape;320;p6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br>
              <a:rPr lang="en-IN" dirty="0"/>
            </a:br>
            <a:r>
              <a:rPr lang="en-IN" dirty="0"/>
              <a:t>SOCIOTHON</a:t>
            </a:r>
            <a:br>
              <a:rPr lang="en-IN" dirty="0"/>
            </a:b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1B0F5-03C2-4B21-ACE8-49C0C0FB6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952" y="3693043"/>
            <a:ext cx="2107019" cy="15370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10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53" name="Google Shape;753;p35"/>
          <p:cNvSpPr txBox="1">
            <a:spLocks noGrp="1"/>
          </p:cNvSpPr>
          <p:nvPr>
            <p:ph type="ctrTitle" idx="4294967295"/>
          </p:nvPr>
        </p:nvSpPr>
        <p:spPr>
          <a:xfrm>
            <a:off x="3967633" y="2272807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Thanks!</a:t>
            </a:r>
            <a:endParaRPr sz="6000" dirty="0">
              <a:solidFill>
                <a:schemeClr val="accent1"/>
              </a:solidFill>
            </a:endParaRPr>
          </a:p>
        </p:txBody>
      </p:sp>
      <p:pic>
        <p:nvPicPr>
          <p:cNvPr id="755" name="Google Shape;755;p35"/>
          <p:cNvPicPr preferRelativeResize="0"/>
          <p:nvPr/>
        </p:nvPicPr>
        <p:blipFill rotWithShape="1">
          <a:blip r:embed="rId3">
            <a:alphaModFix/>
          </a:blip>
          <a:srcRect r="62099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dirty="0"/>
              <a:t>INTRODUCTION</a:t>
            </a:r>
            <a:endParaRPr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82D67-0C40-4D31-9EB8-B7C520D7C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90" y="1468997"/>
            <a:ext cx="8406809" cy="1997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7CDA37-7550-438A-A232-14294816C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168" y="3466215"/>
            <a:ext cx="2721934" cy="15880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HOW DOES IT HAPPEN 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950A33-477A-429A-8B8B-A43B8CFB6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6" y="1422866"/>
            <a:ext cx="8304047" cy="3194525"/>
          </a:xfrm>
          <a:prstGeom prst="rect">
            <a:avLst/>
          </a:prstGeom>
        </p:spPr>
      </p:pic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4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 txBox="1">
            <a:spLocks noGrp="1"/>
          </p:cNvSpPr>
          <p:nvPr>
            <p:ph type="body" idx="1"/>
          </p:nvPr>
        </p:nvSpPr>
        <p:spPr>
          <a:xfrm>
            <a:off x="1699000" y="660474"/>
            <a:ext cx="5045400" cy="11612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IN" dirty="0"/>
              <a:t>THE UPSURGE OF ELECTRONIC MEDIA -</a:t>
            </a:r>
            <a:endParaRPr dirty="0"/>
          </a:p>
        </p:txBody>
      </p:sp>
      <p:sp>
        <p:nvSpPr>
          <p:cNvPr id="545" name="Google Shape;545;p1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6D8045-276B-4D2D-A807-FBB0E7CD2FB7}"/>
              </a:ext>
            </a:extLst>
          </p:cNvPr>
          <p:cNvSpPr/>
          <p:nvPr/>
        </p:nvSpPr>
        <p:spPr>
          <a:xfrm>
            <a:off x="1605516" y="187925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last few years have been dominated by the electronic media and there has been a rapid growth in the industries those who manufacture electronic devices. Here are some of the facts –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1496D-DA70-4373-BBF9-180962E9D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516" y="2860237"/>
            <a:ext cx="5596270" cy="21795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dirty="0"/>
              <a:t>WHAT ARE THE SOLUTIONS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EAA0B6-93EE-4FAF-9FAF-BE9B9BE64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0" y="1559444"/>
            <a:ext cx="6590305" cy="2743200"/>
          </a:xfrm>
          <a:prstGeom prst="rect">
            <a:avLst/>
          </a:prstGeom>
        </p:spPr>
      </p:pic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>
            <a:spLocks noGrp="1"/>
          </p:cNvSpPr>
          <p:nvPr>
            <p:ph type="ctrTitle" idx="4294967295"/>
          </p:nvPr>
        </p:nvSpPr>
        <p:spPr>
          <a:xfrm>
            <a:off x="1255900" y="396949"/>
            <a:ext cx="3788400" cy="173385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solidFill>
                  <a:schemeClr val="accent1"/>
                </a:solidFill>
              </a:rPr>
              <a:t>The CO2 generated by this system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558" name="Google Shape;558;p19"/>
          <p:cNvSpPr txBox="1">
            <a:spLocks noGrp="1"/>
          </p:cNvSpPr>
          <p:nvPr>
            <p:ph type="subTitle" idx="4294967295"/>
          </p:nvPr>
        </p:nvSpPr>
        <p:spPr>
          <a:xfrm>
            <a:off x="1255900" y="2750552"/>
            <a:ext cx="3788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dirty="0"/>
              <a:t>Our System generated –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9" name="Google Shape;559;p19"/>
          <p:cNvSpPr/>
          <p:nvPr/>
        </p:nvSpPr>
        <p:spPr>
          <a:xfrm>
            <a:off x="7143443" y="3303311"/>
            <a:ext cx="312610" cy="2984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>
            <a:off x="6755340" y="1626985"/>
            <a:ext cx="1339230" cy="1339557"/>
            <a:chOff x="6654650" y="3665275"/>
            <a:chExt cx="409100" cy="409125"/>
          </a:xfrm>
        </p:grpSpPr>
        <p:sp>
          <p:nvSpPr>
            <p:cNvPr id="561" name="Google Shape;56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9"/>
          <p:cNvGrpSpPr/>
          <p:nvPr/>
        </p:nvGrpSpPr>
        <p:grpSpPr>
          <a:xfrm rot="1056911">
            <a:off x="5464610" y="2680280"/>
            <a:ext cx="884776" cy="884897"/>
            <a:chOff x="570875" y="4322250"/>
            <a:chExt cx="443300" cy="443325"/>
          </a:xfrm>
        </p:grpSpPr>
        <p:sp>
          <p:nvSpPr>
            <p:cNvPr id="564" name="Google Shape;56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9"/>
          <p:cNvSpPr/>
          <p:nvPr/>
        </p:nvSpPr>
        <p:spPr>
          <a:xfrm rot="2466730">
            <a:off x="5564068" y="1886788"/>
            <a:ext cx="434316" cy="4146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"/>
          <p:cNvSpPr/>
          <p:nvPr/>
        </p:nvSpPr>
        <p:spPr>
          <a:xfrm rot="-1609361">
            <a:off x="6199245" y="2147725"/>
            <a:ext cx="312542" cy="298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"/>
          <p:cNvSpPr/>
          <p:nvPr/>
        </p:nvSpPr>
        <p:spPr>
          <a:xfrm rot="2926229">
            <a:off x="8094370" y="2384149"/>
            <a:ext cx="234084" cy="22351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9"/>
          <p:cNvSpPr/>
          <p:nvPr/>
        </p:nvSpPr>
        <p:spPr>
          <a:xfrm rot="-1609084">
            <a:off x="7120324" y="886921"/>
            <a:ext cx="210884" cy="2013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BC6F1A-1F7E-4CEC-9B80-68AED8BEFB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89" t="40278" r="29922" b="40463"/>
          <a:stretch/>
        </p:blipFill>
        <p:spPr>
          <a:xfrm>
            <a:off x="1256742" y="3328055"/>
            <a:ext cx="3334218" cy="9922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9B9ED1-03FC-4BF4-96C2-B7A66E98D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0" y="1410587"/>
            <a:ext cx="7504705" cy="3196855"/>
          </a:xfrm>
          <a:prstGeom prst="rect">
            <a:avLst/>
          </a:prstGeom>
        </p:spPr>
      </p:pic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dirty="0"/>
              <a:t>ABOUT OUR PROJECT 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2"/>
          <p:cNvSpPr txBox="1">
            <a:spLocks noGrp="1"/>
          </p:cNvSpPr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dirty="0"/>
              <a:t>SCOPE OF IMPROVEMENT</a:t>
            </a:r>
            <a:endParaRPr dirty="0"/>
          </a:p>
        </p:txBody>
      </p:sp>
      <p:sp>
        <p:nvSpPr>
          <p:cNvPr id="595" name="Google Shape;595;p22"/>
          <p:cNvSpPr txBox="1">
            <a:spLocks noGrp="1"/>
          </p:cNvSpPr>
          <p:nvPr>
            <p:ph type="body" idx="1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defTabSz="457200">
              <a:lnSpc>
                <a:spcPct val="100000"/>
              </a:lnSpc>
              <a:spcBef>
                <a:spcPts val="1000"/>
              </a:spcBef>
              <a:buClr>
                <a:srgbClr val="549E39"/>
              </a:buClr>
              <a:buSzPct val="80000"/>
              <a:buFont typeface="Wingdings 3" charset="2"/>
              <a:buChar char=""/>
            </a:pPr>
            <a:r>
              <a:rPr lang="en-IN" sz="1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+mn-ea"/>
                <a:cs typeface="+mn-cs"/>
              </a:rPr>
              <a:t>We can further extend the capabilities of our project by incorporating a method to devise an alert system whenever a person goes beyond a threshold value of optimum consumption.  </a:t>
            </a:r>
          </a:p>
          <a:p>
            <a:pPr marL="0" lvl="0" indent="0" defTabSz="457200">
              <a:lnSpc>
                <a:spcPct val="100000"/>
              </a:lnSpc>
              <a:spcBef>
                <a:spcPts val="1000"/>
              </a:spcBef>
              <a:buClr>
                <a:srgbClr val="549E39"/>
              </a:buClr>
              <a:buSzPct val="80000"/>
              <a:buNone/>
            </a:pPr>
            <a:endParaRPr lang="en-IN" sz="1800" kern="12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+mn-ea"/>
              <a:cs typeface="+mn-cs"/>
            </a:endParaRPr>
          </a:p>
          <a:p>
            <a:pPr marL="0" lvl="0" indent="0" defTabSz="457200">
              <a:lnSpc>
                <a:spcPct val="100000"/>
              </a:lnSpc>
              <a:spcBef>
                <a:spcPts val="1000"/>
              </a:spcBef>
              <a:buClr>
                <a:srgbClr val="549E39"/>
              </a:buClr>
              <a:buSzPct val="80000"/>
              <a:buNone/>
            </a:pPr>
            <a:endParaRPr lang="en-IN" sz="1800" kern="12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+mn-ea"/>
              <a:cs typeface="+mn-c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7" name="Google Shape;597;p22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109</Words>
  <Application>Microsoft Office PowerPoint</Application>
  <PresentationFormat>On-screen Show (16:9)</PresentationFormat>
  <Paragraphs>21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Barlow Light</vt:lpstr>
      <vt:lpstr>Barlow SemiBold</vt:lpstr>
      <vt:lpstr>Trebuchet MS</vt:lpstr>
      <vt:lpstr>Wingdings 3</vt:lpstr>
      <vt:lpstr>Lodovico template</vt:lpstr>
      <vt:lpstr> SOCIOTHON </vt:lpstr>
      <vt:lpstr>INTRODUCTION</vt:lpstr>
      <vt:lpstr>HOW DOES IT HAPPEN ?</vt:lpstr>
      <vt:lpstr>PowerPoint Presentation</vt:lpstr>
      <vt:lpstr>PowerPoint Presentation</vt:lpstr>
      <vt:lpstr>WHAT ARE THE SOLUTIONS </vt:lpstr>
      <vt:lpstr>The CO2 generated by this system</vt:lpstr>
      <vt:lpstr>ABOUT OUR PROJECT </vt:lpstr>
      <vt:lpstr>SCOPE OF IMPROVEMENT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SOCIOTHON </dc:title>
  <cp:lastModifiedBy>Devjyoti Modak</cp:lastModifiedBy>
  <cp:revision>9</cp:revision>
  <dcterms:modified xsi:type="dcterms:W3CDTF">2020-02-16T05:47:40Z</dcterms:modified>
</cp:coreProperties>
</file>