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6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5364-3E32-4B47-AEBF-005CACF8EDDB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1446-6D04-4D24-A1A6-F2DCF4F9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64" y="2093335"/>
            <a:ext cx="6686289" cy="37838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0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same image is selected then points are awarded to both the players: See the score panel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913943"/>
            <a:ext cx="9553431" cy="44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31" y="136478"/>
            <a:ext cx="10111854" cy="1103834"/>
          </a:xfrm>
        </p:spPr>
        <p:txBody>
          <a:bodyPr/>
          <a:lstStyle/>
          <a:p>
            <a:r>
              <a:rPr lang="en-US" dirty="0" err="1" smtClean="0"/>
              <a:t>Demoability</a:t>
            </a:r>
            <a:r>
              <a:rPr lang="en-US" dirty="0" smtClean="0"/>
              <a:t>: All features are </a:t>
            </a:r>
            <a:r>
              <a:rPr lang="en-US" dirty="0" err="1" smtClean="0"/>
              <a:t>demoable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0" y="1262904"/>
            <a:ext cx="5235319" cy="29202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6" y="1337898"/>
            <a:ext cx="5458475" cy="2770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7" y="4430679"/>
            <a:ext cx="6469039" cy="2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4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to run the app: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5" y="1583140"/>
            <a:ext cx="10593774" cy="48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Addplayer</a:t>
            </a:r>
            <a:r>
              <a:rPr lang="en-US" dirty="0" smtClean="0"/>
              <a:t> button multiplayer can log in: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96" y="1690688"/>
            <a:ext cx="9284062" cy="4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149" y="1170343"/>
            <a:ext cx="9333931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is able to keep track of answers submitted by players: Both the player responses can be easily seen as Player_1 responses and Player_2 responses.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49" y="2518430"/>
            <a:ext cx="9407702" cy="43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included: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is persistent and stays unless user ends the game.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Answers stay there even when app is not running in answers.txt file.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UX has been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3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is able to end the game: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3" y="2061230"/>
            <a:ext cx="7419302" cy="41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included: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is functioning correctly.</a:t>
            </a:r>
          </a:p>
          <a:p>
            <a:r>
              <a:rPr lang="en-US" dirty="0" smtClean="0"/>
              <a:t>Each task contains at least 5 questions.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5315"/>
            <a:ext cx="8933597" cy="35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question has a primary image and &gt;1 secondary image.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2016807"/>
            <a:ext cx="8093122" cy="4412661"/>
          </a:xfrm>
        </p:spPr>
      </p:pic>
    </p:spTree>
    <p:extLst>
      <p:ext uri="{BB962C8B-B14F-4D97-AF65-F5344CB8AC3E}">
        <p14:creationId xmlns:p14="http://schemas.microsoft.com/office/powerpoint/2010/main" val="60435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Player can play multiple tasks using the </a:t>
            </a:r>
            <a:r>
              <a:rPr lang="en-US" dirty="0" err="1" smtClean="0"/>
              <a:t>Play_more_tasks</a:t>
            </a:r>
            <a:r>
              <a:rPr lang="en-US" dirty="0" smtClean="0"/>
              <a:t> button.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1" y="1913943"/>
            <a:ext cx="9553431" cy="44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Player’s  response are discarded if it gets 0 score: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84" y="1690688"/>
            <a:ext cx="5739831" cy="46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6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Basics:</vt:lpstr>
      <vt:lpstr>Using Addplayer button multiplayer can log in: </vt:lpstr>
      <vt:lpstr>System is able to keep track of answers submitted by players: Both the player responses can be easily seen as Player_1 responses and Player_2 responses. </vt:lpstr>
      <vt:lpstr>Features included:</vt:lpstr>
      <vt:lpstr>Player is able to end the game:</vt:lpstr>
      <vt:lpstr>Features included:</vt:lpstr>
      <vt:lpstr>Each question has a primary image and &gt;1 secondary image.</vt:lpstr>
      <vt:lpstr>Player can play multiple tasks using the Play_more_tasks button. </vt:lpstr>
      <vt:lpstr>Player’s  response are discarded if it gets 0 score:</vt:lpstr>
      <vt:lpstr>If same image is selected then points are awarded to both the players: See the score panel</vt:lpstr>
      <vt:lpstr>Demoability: All features are demoable.</vt:lpstr>
      <vt:lpstr>Instructions to run the app: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Basics:</dc:title>
  <dc:creator>Aditya Gupta</dc:creator>
  <cp:lastModifiedBy>Aditya Gupta</cp:lastModifiedBy>
  <cp:revision>3</cp:revision>
  <dcterms:created xsi:type="dcterms:W3CDTF">2017-08-31T10:52:13Z</dcterms:created>
  <dcterms:modified xsi:type="dcterms:W3CDTF">2017-08-31T11:15:23Z</dcterms:modified>
</cp:coreProperties>
</file>