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4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73399"/>
            <a:ext cx="10058400" cy="1106067"/>
          </a:xfrm>
        </p:spPr>
        <p:txBody>
          <a:bodyPr/>
          <a:lstStyle/>
          <a:p>
            <a:pPr algn="ctr"/>
            <a:r>
              <a:rPr lang="en-US" dirty="0" smtClean="0"/>
              <a:t>SPLITWISE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80133"/>
            <a:ext cx="10058400" cy="13616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BY,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Aditya PRASANNA Handadi(50135734)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Karthick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Moorthy</a:t>
            </a:r>
            <a:r>
              <a:rPr lang="en-US" sz="1800" dirty="0" smtClean="0">
                <a:solidFill>
                  <a:srgbClr val="000000"/>
                </a:solidFill>
              </a:rPr>
              <a:t>(50136210)</a:t>
            </a:r>
          </a:p>
          <a:p>
            <a:endParaRPr lang="en-US" sz="1800" dirty="0"/>
          </a:p>
          <a:p>
            <a:r>
              <a:rPr lang="en-US" sz="1800" dirty="0" err="1" smtClean="0">
                <a:solidFill>
                  <a:srgbClr val="0000FF"/>
                </a:solidFill>
              </a:rPr>
              <a:t>cscI</a:t>
            </a:r>
            <a:r>
              <a:rPr lang="en-US" sz="1800" dirty="0" smtClean="0">
                <a:solidFill>
                  <a:srgbClr val="0000FF"/>
                </a:solidFill>
              </a:rPr>
              <a:t> 531 – ADVANCED PROGRAMMING WITH JAVA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812800"/>
            <a:ext cx="3378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842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2. Add members </a:t>
            </a:r>
            <a:r>
              <a:rPr lang="en-US" cap="none" dirty="0" smtClean="0">
                <a:solidFill>
                  <a:srgbClr val="000000"/>
                </a:solidFill>
              </a:rPr>
              <a:t>to your group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Screen Shot 2015-12-16 at 7.41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t="-2904" r="-520" b="-1579"/>
          <a:stretch/>
        </p:blipFill>
        <p:spPr>
          <a:xfrm>
            <a:off x="1191379" y="903488"/>
            <a:ext cx="9858337" cy="4334125"/>
          </a:xfrm>
        </p:spPr>
      </p:pic>
    </p:spTree>
    <p:extLst>
      <p:ext uri="{BB962C8B-B14F-4D97-AF65-F5344CB8AC3E}">
        <p14:creationId xmlns:p14="http://schemas.microsoft.com/office/powerpoint/2010/main" val="6379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207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2. Add members </a:t>
            </a:r>
            <a:r>
              <a:rPr lang="en-US" cap="none" dirty="0" smtClean="0">
                <a:solidFill>
                  <a:srgbClr val="000000"/>
                </a:solidFill>
              </a:rPr>
              <a:t>: </a:t>
            </a:r>
            <a:r>
              <a:rPr lang="en-US" i="1" cap="none" dirty="0" smtClean="0">
                <a:solidFill>
                  <a:srgbClr val="000000"/>
                </a:solidFill>
              </a:rPr>
              <a:t>description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5700"/>
            <a:ext cx="9601200" cy="4787900"/>
          </a:xfrm>
        </p:spPr>
        <p:txBody>
          <a:bodyPr/>
          <a:lstStyle/>
          <a:p>
            <a:r>
              <a:rPr lang="en-US" sz="2800" dirty="0" smtClean="0"/>
              <a:t>Add any number of members to your group.</a:t>
            </a:r>
          </a:p>
          <a:p>
            <a:r>
              <a:rPr lang="en-US" sz="2800" dirty="0" smtClean="0"/>
              <a:t>Name field mandatory</a:t>
            </a:r>
          </a:p>
          <a:p>
            <a:r>
              <a:rPr lang="en-US" sz="2800" dirty="0" smtClean="0"/>
              <a:t>As soon as added, displays below with other list of existing members in the group if any</a:t>
            </a:r>
          </a:p>
          <a:p>
            <a:r>
              <a:rPr lang="en-US" sz="2800" dirty="0" smtClean="0"/>
              <a:t>Records also saved in database for further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096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3. </a:t>
            </a:r>
            <a:r>
              <a:rPr lang="en-US" dirty="0">
                <a:solidFill>
                  <a:srgbClr val="000000"/>
                </a:solidFill>
              </a:rPr>
              <a:t>Add </a:t>
            </a:r>
            <a:r>
              <a:rPr lang="en-US" dirty="0" smtClean="0">
                <a:solidFill>
                  <a:srgbClr val="000000"/>
                </a:solidFill>
              </a:rPr>
              <a:t>expense</a:t>
            </a:r>
            <a:endParaRPr lang="en-US" dirty="0"/>
          </a:p>
        </p:txBody>
      </p:sp>
      <p:pic>
        <p:nvPicPr>
          <p:cNvPr id="4" name="Content Placeholder 3" descr="Screen Shot 2015-12-16 at 7.44.2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7" t="-1205" r="1241" b="2651"/>
          <a:stretch/>
        </p:blipFill>
        <p:spPr>
          <a:xfrm>
            <a:off x="1204470" y="916582"/>
            <a:ext cx="9517943" cy="5355460"/>
          </a:xfrm>
        </p:spPr>
      </p:pic>
    </p:spTree>
    <p:extLst>
      <p:ext uri="{BB962C8B-B14F-4D97-AF65-F5344CB8AC3E}">
        <p14:creationId xmlns:p14="http://schemas.microsoft.com/office/powerpoint/2010/main" val="26027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858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3. Add </a:t>
            </a:r>
            <a:r>
              <a:rPr lang="en-US" dirty="0" smtClean="0">
                <a:solidFill>
                  <a:srgbClr val="000000"/>
                </a:solidFill>
              </a:rPr>
              <a:t>expense :</a:t>
            </a:r>
            <a:r>
              <a:rPr lang="en-US" cap="none" dirty="0" smtClean="0">
                <a:solidFill>
                  <a:srgbClr val="000000"/>
                </a:solidFill>
              </a:rPr>
              <a:t>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9601200" cy="4800600"/>
          </a:xfrm>
        </p:spPr>
        <p:txBody>
          <a:bodyPr/>
          <a:lstStyle/>
          <a:p>
            <a:r>
              <a:rPr lang="en-US" sz="2800" dirty="0" smtClean="0"/>
              <a:t>From </a:t>
            </a:r>
            <a:r>
              <a:rPr lang="en-US" sz="2800" dirty="0" err="1" smtClean="0"/>
              <a:t>DropDown</a:t>
            </a:r>
            <a:r>
              <a:rPr lang="en-US" sz="2800" dirty="0" smtClean="0"/>
              <a:t> select which member paid the full amount.</a:t>
            </a:r>
          </a:p>
          <a:p>
            <a:r>
              <a:rPr lang="en-US" sz="2800" dirty="0" smtClean="0"/>
              <a:t>Enter how much amount to be split, (any precisions)</a:t>
            </a:r>
          </a:p>
          <a:p>
            <a:r>
              <a:rPr lang="en-US" sz="2800" dirty="0" smtClean="0"/>
              <a:t>From another </a:t>
            </a:r>
            <a:r>
              <a:rPr lang="en-US" sz="2800" dirty="0" err="1" smtClean="0"/>
              <a:t>DropDown</a:t>
            </a:r>
            <a:r>
              <a:rPr lang="en-US" sz="2800" dirty="0" smtClean="0"/>
              <a:t> select who owes the full </a:t>
            </a:r>
            <a:r>
              <a:rPr lang="en-US" sz="2800" dirty="0" smtClean="0"/>
              <a:t>money or split money. </a:t>
            </a:r>
            <a:endParaRPr lang="en-US" sz="2800" dirty="0" smtClean="0"/>
          </a:p>
          <a:p>
            <a:r>
              <a:rPr lang="en-US" sz="2800" dirty="0" smtClean="0"/>
              <a:t>There is another </a:t>
            </a:r>
            <a:r>
              <a:rPr lang="en-US" sz="2800" dirty="0" err="1" smtClean="0"/>
              <a:t>DropDown</a:t>
            </a:r>
            <a:r>
              <a:rPr lang="en-US" sz="2800" dirty="0" smtClean="0"/>
              <a:t> with which you can either tell the system to split the bill Automatically, or if the second person owes the full amount</a:t>
            </a:r>
          </a:p>
          <a:p>
            <a:r>
              <a:rPr lang="en-US" sz="2800" dirty="0" smtClean="0"/>
              <a:t>You can also choose to split with everyone, where by default the entire bill is split by everyone. [</a:t>
            </a:r>
            <a:r>
              <a:rPr lang="en-US" sz="2400" dirty="0" smtClean="0"/>
              <a:t>split type </a:t>
            </a:r>
            <a:r>
              <a:rPr lang="en-US" dirty="0" smtClean="0"/>
              <a:t>dropdown redundant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6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461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4. dashboard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Screen Shot 2015-12-16 at 7.47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4" b="7164"/>
          <a:stretch>
            <a:fillRect/>
          </a:stretch>
        </p:blipFill>
        <p:spPr>
          <a:xfrm>
            <a:off x="1295400" y="965200"/>
            <a:ext cx="9601200" cy="4978400"/>
          </a:xfrm>
        </p:spPr>
      </p:pic>
    </p:spTree>
    <p:extLst>
      <p:ext uri="{BB962C8B-B14F-4D97-AF65-F5344CB8AC3E}">
        <p14:creationId xmlns:p14="http://schemas.microsoft.com/office/powerpoint/2010/main" val="3011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842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. Dashboard: </a:t>
            </a:r>
            <a:r>
              <a:rPr lang="en-US" cap="none" dirty="0" smtClean="0">
                <a:solidFill>
                  <a:srgbClr val="000000"/>
                </a:solidFill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30300"/>
            <a:ext cx="9601200" cy="4813300"/>
          </a:xfrm>
        </p:spPr>
        <p:txBody>
          <a:bodyPr/>
          <a:lstStyle/>
          <a:p>
            <a:r>
              <a:rPr lang="en-US" sz="2800" dirty="0" smtClean="0"/>
              <a:t>Displays how much each individual owes to the group[auto populated]</a:t>
            </a:r>
          </a:p>
          <a:p>
            <a:r>
              <a:rPr lang="en-US" sz="2800" dirty="0" smtClean="0"/>
              <a:t>Has another feature to view expenses between any 2 different individuals in the group.</a:t>
            </a:r>
          </a:p>
          <a:p>
            <a:r>
              <a:rPr lang="en-US" sz="2800" dirty="0" smtClean="0"/>
              <a:t>Choose from dropdown between which 2 members you need to calculate expenses explicitly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2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096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28700"/>
            <a:ext cx="9601200" cy="4914900"/>
          </a:xfrm>
        </p:spPr>
        <p:txBody>
          <a:bodyPr/>
          <a:lstStyle/>
          <a:p>
            <a:r>
              <a:rPr lang="en-US" sz="3200" dirty="0" smtClean="0"/>
              <a:t>Understanding the Swing Framework and its ease of developing GUI applications</a:t>
            </a:r>
          </a:p>
          <a:p>
            <a:r>
              <a:rPr lang="en-US" sz="3200" dirty="0" smtClean="0"/>
              <a:t>Understanding JDBC and different components involved to fetch multiple results and compute accordingly</a:t>
            </a:r>
          </a:p>
          <a:p>
            <a:r>
              <a:rPr lang="en-US" sz="3200" dirty="0" smtClean="0"/>
              <a:t>As Swing framework serves the basis for other GUI applications like Android, learning was important since its scope is very </a:t>
            </a:r>
            <a:r>
              <a:rPr lang="en-US" sz="3200" dirty="0" smtClean="0"/>
              <a:t>broad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858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Future scope: </a:t>
            </a:r>
            <a:r>
              <a:rPr lang="en-US" cap="none" dirty="0" smtClean="0">
                <a:solidFill>
                  <a:srgbClr val="000000"/>
                </a:solidFill>
              </a:rPr>
              <a:t>What Is Good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04900"/>
            <a:ext cx="9601200" cy="4838700"/>
          </a:xfrm>
        </p:spPr>
        <p:txBody>
          <a:bodyPr/>
          <a:lstStyle/>
          <a:p>
            <a:r>
              <a:rPr lang="en-US" sz="3200" dirty="0" smtClean="0"/>
              <a:t>Fast Calculations </a:t>
            </a:r>
          </a:p>
          <a:p>
            <a:r>
              <a:rPr lang="en-US" sz="3200" dirty="0" smtClean="0"/>
              <a:t>Rigorously Tested and works precisely</a:t>
            </a:r>
          </a:p>
          <a:p>
            <a:r>
              <a:rPr lang="en-US" sz="3200" dirty="0" smtClean="0"/>
              <a:t>Exceptions well handled</a:t>
            </a:r>
          </a:p>
          <a:p>
            <a:r>
              <a:rPr lang="en-US" sz="3200" dirty="0" smtClean="0"/>
              <a:t>Very stable 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842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FUTURE SCOPE: </a:t>
            </a:r>
            <a:r>
              <a:rPr lang="en-US" cap="none" dirty="0" smtClean="0">
                <a:solidFill>
                  <a:srgbClr val="000000"/>
                </a:solidFill>
              </a:rPr>
              <a:t>What Could Have Been 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9601200" cy="4876800"/>
          </a:xfrm>
        </p:spPr>
        <p:txBody>
          <a:bodyPr/>
          <a:lstStyle/>
          <a:p>
            <a:r>
              <a:rPr lang="en-US" sz="3200" dirty="0" smtClean="0"/>
              <a:t>Design Aspects</a:t>
            </a:r>
          </a:p>
          <a:p>
            <a:r>
              <a:rPr lang="en-US" sz="3200" dirty="0" smtClean="0"/>
              <a:t>Packaging of Classes or Class Files</a:t>
            </a:r>
          </a:p>
          <a:p>
            <a:r>
              <a:rPr lang="en-US" sz="3200" dirty="0" smtClean="0"/>
              <a:t>Less Database calls by using Lot of Java provided Data Structures and then calculate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30861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THANK YOU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588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our application does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Similar to “</a:t>
            </a:r>
            <a:r>
              <a:rPr lang="en-US" sz="3200" dirty="0" err="1" smtClean="0">
                <a:solidFill>
                  <a:srgbClr val="000000"/>
                </a:solidFill>
              </a:rPr>
              <a:t>Splitwise</a:t>
            </a:r>
            <a:r>
              <a:rPr lang="en-US" sz="3200" dirty="0" smtClean="0">
                <a:solidFill>
                  <a:srgbClr val="000000"/>
                </a:solidFill>
              </a:rPr>
              <a:t>” Application on </a:t>
            </a:r>
            <a:r>
              <a:rPr lang="en-US" sz="3200" dirty="0" err="1" smtClean="0">
                <a:solidFill>
                  <a:srgbClr val="000000"/>
                </a:solidFill>
              </a:rPr>
              <a:t>SmartPhones</a:t>
            </a:r>
            <a:r>
              <a:rPr lang="en-US" sz="3200" dirty="0" smtClean="0">
                <a:solidFill>
                  <a:srgbClr val="000000"/>
                </a:solidFill>
              </a:rPr>
              <a:t> – </a:t>
            </a:r>
            <a:r>
              <a:rPr lang="en-US" sz="3200" dirty="0" err="1" smtClean="0">
                <a:solidFill>
                  <a:srgbClr val="000000"/>
                </a:solidFill>
              </a:rPr>
              <a:t>iOS</a:t>
            </a:r>
            <a:r>
              <a:rPr lang="en-US" sz="3200" dirty="0" smtClean="0">
                <a:solidFill>
                  <a:srgbClr val="000000"/>
                </a:solidFill>
              </a:rPr>
              <a:t> and Android.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Keeps a track of expenses that others owe you or vice versa.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Can split the bill equally amongst everyone in the member of the group.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207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How different from existing applications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Simpler application than the </a:t>
            </a:r>
            <a:r>
              <a:rPr lang="en-US" sz="2800" dirty="0" err="1" smtClean="0"/>
              <a:t>Splitwise</a:t>
            </a:r>
            <a:r>
              <a:rPr lang="en-US" sz="2800" dirty="0" smtClean="0"/>
              <a:t> mobile App.</a:t>
            </a:r>
          </a:p>
          <a:p>
            <a:r>
              <a:rPr lang="en-US" sz="2800" dirty="0" smtClean="0"/>
              <a:t>Existing </a:t>
            </a:r>
            <a:r>
              <a:rPr lang="en-US" sz="2800" dirty="0" err="1" smtClean="0"/>
              <a:t>Splitwise</a:t>
            </a:r>
            <a:r>
              <a:rPr lang="en-US" sz="2800" dirty="0" smtClean="0"/>
              <a:t> mobile App is for multiple platforms, where as our </a:t>
            </a:r>
            <a:r>
              <a:rPr lang="en-US" sz="2800" dirty="0" smtClean="0"/>
              <a:t>application </a:t>
            </a:r>
            <a:r>
              <a:rPr lang="en-US" sz="2800" dirty="0" smtClean="0"/>
              <a:t>is only a Desktop application.</a:t>
            </a:r>
          </a:p>
          <a:p>
            <a:r>
              <a:rPr lang="en-US" sz="2800" dirty="0" err="1" smtClean="0"/>
              <a:t>Splitwise</a:t>
            </a:r>
            <a:r>
              <a:rPr lang="en-US" sz="2800" dirty="0" smtClean="0"/>
              <a:t> Mobile App can split the bill with specific set of people within the group, whereas our application can only split with one individual or the entire group.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461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List of features offered: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31900"/>
            <a:ext cx="9601200" cy="4711700"/>
          </a:xfrm>
        </p:spPr>
        <p:txBody>
          <a:bodyPr/>
          <a:lstStyle/>
          <a:p>
            <a:r>
              <a:rPr lang="en-US" sz="2400" dirty="0" smtClean="0"/>
              <a:t>Register and Login, One account per group. For Common calculations.</a:t>
            </a:r>
          </a:p>
          <a:p>
            <a:r>
              <a:rPr lang="en-US" sz="2400" dirty="0" smtClean="0"/>
              <a:t>Add any number of members to your group.</a:t>
            </a:r>
          </a:p>
          <a:p>
            <a:r>
              <a:rPr lang="en-US" sz="2400" dirty="0" smtClean="0"/>
              <a:t>Add any expenses between the members of your group.</a:t>
            </a:r>
          </a:p>
          <a:p>
            <a:r>
              <a:rPr lang="en-US" sz="2400" dirty="0" smtClean="0"/>
              <a:t>Show all the history of expenses recorded.</a:t>
            </a:r>
          </a:p>
          <a:p>
            <a:r>
              <a:rPr lang="en-US" sz="2400" dirty="0" smtClean="0"/>
              <a:t>Dashboard individual share owed to or owed from the other members in the group.</a:t>
            </a:r>
          </a:p>
          <a:p>
            <a:r>
              <a:rPr lang="en-US" sz="2400" dirty="0" smtClean="0"/>
              <a:t>Dashboard for calculating amount and expenses between any two individual in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334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Components used: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81100"/>
            <a:ext cx="9601200" cy="4762500"/>
          </a:xfrm>
        </p:spPr>
        <p:txBody>
          <a:bodyPr/>
          <a:lstStyle/>
          <a:p>
            <a:r>
              <a:rPr lang="en-US" sz="2800" dirty="0" err="1" smtClean="0"/>
              <a:t>Netbeans</a:t>
            </a:r>
            <a:r>
              <a:rPr lang="en-US" sz="2800" dirty="0" smtClean="0"/>
              <a:t> IDE</a:t>
            </a:r>
          </a:p>
          <a:p>
            <a:r>
              <a:rPr lang="en-US" sz="2800" dirty="0" smtClean="0"/>
              <a:t>Java Swing Framework</a:t>
            </a:r>
          </a:p>
          <a:p>
            <a:r>
              <a:rPr lang="en-US" sz="2800" dirty="0" smtClean="0"/>
              <a:t>JDK 1.8</a:t>
            </a:r>
          </a:p>
          <a:p>
            <a:r>
              <a:rPr lang="en-US" sz="2800" dirty="0" smtClean="0"/>
              <a:t>MySQL Database</a:t>
            </a:r>
          </a:p>
          <a:p>
            <a:r>
              <a:rPr lang="en-US" sz="2800" dirty="0" smtClean="0"/>
              <a:t>MySQL Workbench</a:t>
            </a:r>
          </a:p>
          <a:p>
            <a:r>
              <a:rPr lang="en-US" sz="2800" dirty="0" smtClean="0"/>
              <a:t>Collections: List, Map,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and </a:t>
            </a:r>
            <a:r>
              <a:rPr lang="en-US" sz="2800" dirty="0" err="1" smtClean="0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8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207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Class diagram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splitcla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309" r="-1226" b="-5634"/>
          <a:stretch/>
        </p:blipFill>
        <p:spPr>
          <a:xfrm>
            <a:off x="1295400" y="0"/>
            <a:ext cx="9486900" cy="6705600"/>
          </a:xfrm>
        </p:spPr>
      </p:pic>
    </p:spTree>
    <p:extLst>
      <p:ext uri="{BB962C8B-B14F-4D97-AF65-F5344CB8AC3E}">
        <p14:creationId xmlns:p14="http://schemas.microsoft.com/office/powerpoint/2010/main" val="9050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842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Database UML: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Screen Shot 2015-12-16 at 7.02.4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5" t="-7017" r="-325" b="-10527"/>
          <a:stretch/>
        </p:blipFill>
        <p:spPr>
          <a:xfrm>
            <a:off x="1544866" y="1361780"/>
            <a:ext cx="8234918" cy="4386502"/>
          </a:xfrm>
        </p:spPr>
      </p:pic>
    </p:spTree>
    <p:extLst>
      <p:ext uri="{BB962C8B-B14F-4D97-AF65-F5344CB8AC3E}">
        <p14:creationId xmlns:p14="http://schemas.microsoft.com/office/powerpoint/2010/main" val="28843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8255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 description: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1. register &amp; login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Screen Shot 2015-12-16 at 7.38.4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" t="-746" r="-1386" b="-3389"/>
          <a:stretch/>
        </p:blipFill>
        <p:spPr>
          <a:xfrm>
            <a:off x="850984" y="1335592"/>
            <a:ext cx="10643863" cy="3653236"/>
          </a:xfrm>
        </p:spPr>
      </p:pic>
    </p:spTree>
    <p:extLst>
      <p:ext uri="{BB962C8B-B14F-4D97-AF65-F5344CB8AC3E}">
        <p14:creationId xmlns:p14="http://schemas.microsoft.com/office/powerpoint/2010/main" val="7216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842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1.Register &amp; login : </a:t>
            </a:r>
            <a:r>
              <a:rPr lang="en-US" i="1" cap="none" dirty="0" smtClean="0">
                <a:solidFill>
                  <a:srgbClr val="000000"/>
                </a:solidFill>
              </a:rPr>
              <a:t>description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4100"/>
            <a:ext cx="9601200" cy="4889500"/>
          </a:xfrm>
        </p:spPr>
        <p:txBody>
          <a:bodyPr/>
          <a:lstStyle/>
          <a:p>
            <a:r>
              <a:rPr lang="en-US" sz="2800" dirty="0" smtClean="0"/>
              <a:t>Register to Login and Proceed. All fields mandatory</a:t>
            </a:r>
          </a:p>
          <a:p>
            <a:r>
              <a:rPr lang="en-US" sz="2800" dirty="0" smtClean="0"/>
              <a:t>Login entering right credentials to proceed</a:t>
            </a:r>
          </a:p>
          <a:p>
            <a:r>
              <a:rPr lang="en-US" sz="2800" dirty="0" smtClean="0"/>
              <a:t>If credentials </a:t>
            </a:r>
            <a:r>
              <a:rPr lang="en-US" sz="2800" smtClean="0"/>
              <a:t>not </a:t>
            </a:r>
            <a:r>
              <a:rPr lang="en-US" sz="2800" smtClean="0"/>
              <a:t>matched, </a:t>
            </a:r>
            <a:r>
              <a:rPr lang="en-US" sz="2800" dirty="0" smtClean="0"/>
              <a:t>error window pops – up. Retry to continue</a:t>
            </a:r>
          </a:p>
          <a:p>
            <a:r>
              <a:rPr lang="en-US" sz="2800" dirty="0" smtClean="0"/>
              <a:t>If Registration Success, then message displayed. You can proceed to login only if registered.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585</Words>
  <Application>Microsoft Macintosh PowerPoint</Application>
  <PresentationFormat>Custom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Red Line Business 16x9</vt:lpstr>
      <vt:lpstr>SPLITWISE</vt:lpstr>
      <vt:lpstr>What our application does</vt:lpstr>
      <vt:lpstr>How different from existing applications</vt:lpstr>
      <vt:lpstr>List of features offered:</vt:lpstr>
      <vt:lpstr>Components used:</vt:lpstr>
      <vt:lpstr>Class diagram</vt:lpstr>
      <vt:lpstr>Database UML:</vt:lpstr>
      <vt:lpstr>Feature description:  1. register &amp; login</vt:lpstr>
      <vt:lpstr>1.Register &amp; login : description</vt:lpstr>
      <vt:lpstr>2. Add members to your group</vt:lpstr>
      <vt:lpstr>2. Add members : description</vt:lpstr>
      <vt:lpstr>3. Add expense</vt:lpstr>
      <vt:lpstr>3. Add expense : description</vt:lpstr>
      <vt:lpstr>4. dashboard</vt:lpstr>
      <vt:lpstr>4. Dashboard: description</vt:lpstr>
      <vt:lpstr>conclusion</vt:lpstr>
      <vt:lpstr>Future scope: What Is Good</vt:lpstr>
      <vt:lpstr>FUTURE SCOPE: What Could Have Been Better</vt:lpstr>
      <vt:lpstr>THANK YOU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2015-12-16T05:39:37Z</dcterms:created>
  <dcterms:modified xsi:type="dcterms:W3CDTF">2015-12-17T01:53:59Z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