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E66937-AA31-A130-0CC2-9875E3506E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71B33-2E12-4EFD-FC13-DFCC69E47C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C1ABA-7AD8-445D-AAAA-D4C5FADB6404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94844-AE4E-9D62-CA22-32E9B1EE22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Name of the Presenter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C0714-5EFD-057B-EB73-0EE7B30126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84C1E-CA63-4D27-8B09-83EE43BF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97274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C686-7D27-4FD1-A58A-C46FB1E6C7A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Name of the Presenter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F56C5-D28C-4C54-959E-AC69FB928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2115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A73B-3000-464C-7249-9678CA37F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39798-C672-1FDB-8C86-0EDA87D6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4E6DD-8927-FE7B-F5D6-74C30D53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SIIOC-2023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58B20-BFE6-8895-A2A3-C7F046E2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Name of the Presenter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D72B-C4CA-9473-ACB8-D0191BC4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ACC8-2881-45AC-A9FE-3052DC56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46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1031-6B50-2044-D63C-BD61F88B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3B59C-0662-4839-16C9-31350DCDB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48CE-B26A-9268-86A2-457AAC3F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SIIOC-2023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AFBD0-34FF-9558-0088-42E72F33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Name of the Presenter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C34E-9B4C-7830-222C-D707F41C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ACC8-2881-45AC-A9FE-3052DC56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50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07D9F-4786-A29C-219A-28894C65D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E42E3-778D-54AC-D43C-7FD18D1B3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58DD3-9B84-0630-D2EA-E108E147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SIIOC-2023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90A3-7631-DD22-592A-1CB22D73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Name of the Presenter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B5E71-D474-BE5A-474E-38D983A6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ACC8-2881-45AC-A9FE-3052DC56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4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9979-F3EF-7381-7762-9DE29C85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EC68-CDEE-1087-C056-3A2190F8C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EF2A-3DEE-61E4-3972-BD0B8A09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SIIOC-2023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675F-ED82-E444-F2AF-246DD324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Name of the Presenter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69951-C843-5231-A8BC-554E29D5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ACC8-2881-45AC-A9FE-3052DC56A8B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B6615D-1BF0-4C4D-B882-DEC74107DFA4}"/>
              </a:ext>
            </a:extLst>
          </p:cNvPr>
          <p:cNvSpPr/>
          <p:nvPr userDrawn="1"/>
        </p:nvSpPr>
        <p:spPr>
          <a:xfrm>
            <a:off x="0" y="0"/>
            <a:ext cx="12192000" cy="775503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12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DBD7-A35C-3E4F-4B2C-CC015BE3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92BD-1F4D-BAC3-1A56-748078F1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F2127-4519-16D8-C0A5-38D9CD1D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SIIOC-2023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11F7F-A933-9670-B4FB-03C3C82D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Name of the Presenter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2293C-2211-727A-5470-A2D6DE5D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ACC8-2881-45AC-A9FE-3052DC56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17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C502-F2E7-4242-C153-716BD049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2974A-99E0-B5F3-F703-7438250F6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0AF52-C596-63E1-D348-C598D338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B59B2-61EC-ED3A-AC7F-33A34273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SIIOC-2023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6BC03-3DA5-DB90-4D63-406EB00E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Name of the Presenter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44C3C-A81F-FD88-B0A4-5F8ED50E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ACC8-2881-45AC-A9FE-3052DC56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82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AB83-DFD5-347F-5BFA-AE88E17C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A902-0824-6073-B7E8-8331C172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BAE9D-4A3D-A9A1-C4B2-39DCC9273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BC69D-2A32-34D6-6FB3-3F468BF0B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2D217-5E63-B1B1-740B-BF54DABB6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A454F-D640-A910-9628-26B31060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SIIOC-2023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CC648-43E3-059D-1026-7FD58060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Name of the Presenter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2980E-704C-5EE4-4059-184FA597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ACC8-2881-45AC-A9FE-3052DC56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47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504C-F2BC-48BE-AC7E-D3CA6F48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F511F-874B-1928-848A-0C5DED41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SIIOC-2023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7A003-13B6-3E72-C35E-C85190BE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Name of the Presenter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AEB88-9A6E-AC8F-D543-2F9FAEF0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ACC8-2881-45AC-A9FE-3052DC56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5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DB5C0-7B57-BED9-4BE1-4B737278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SIIOC-2023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98503-D952-67CB-D015-61FA497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Name of the Presenter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A1260-83E1-4276-F513-642568BA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ACC8-2881-45AC-A9FE-3052DC56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56ED-E6AD-9A45-C957-24CFBDEC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1F3C-0DC2-0A0B-C0C9-714514B5D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851A0-18B8-580B-95BA-BB97F861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25277-2159-CE6B-2F4D-26681436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SIIOC-2023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D3F2A-DD49-F897-45CC-FE1FD664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Name of the Presenter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06516-0CCC-368A-E936-B514F79B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ACC8-2881-45AC-A9FE-3052DC56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13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9EDF-7DF0-EB49-B3EF-8A53DB23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06681-A726-BFCB-429F-78915F3AD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8EB5D-4E30-8350-08C2-1B9B99202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BC9A1-634D-7532-4587-60A7158E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SIIOC-2023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3ACA3-8434-BA47-CD50-172E90BD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Name of the Presenter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F0C57-C52A-F0BA-AE36-2D08222B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ACC8-2881-45AC-A9FE-3052DC56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7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1B09C-D5D5-7B97-494C-7DD39CFA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D5072-903C-AE2D-140A-2089EE99F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3487-EC6E-1138-A5D7-51334FB03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SIIOC-2023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DEBD9-EC2B-84F6-C84A-9BC6BAC82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Name of the Presenter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21774-622D-726F-CD87-C11D25C4D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3ACC8-2881-45AC-A9FE-3052DC56A8B9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D5384-0510-4BCC-87A3-3F943831F3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013"/>
            <a:ext cx="2575559" cy="71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3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2">
            <a:extLst>
              <a:ext uri="{FF2B5EF4-FFF2-40B4-BE49-F238E27FC236}">
                <a16:creationId xmlns:a16="http://schemas.microsoft.com/office/drawing/2014/main" id="{AE8533D3-BC46-4798-BD0E-26BDBCA65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0089" y="42532"/>
            <a:ext cx="1359379" cy="701747"/>
          </a:xfrm>
          <a:prstGeom prst="rect">
            <a:avLst/>
          </a:prstGeom>
          <a:solidFill>
            <a:srgbClr val="497C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</a:rPr>
              <a:t>Logo of your organization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50DF5-92F3-4F3E-98E3-21F7749EF0B9}"/>
              </a:ext>
            </a:extLst>
          </p:cNvPr>
          <p:cNvSpPr txBox="1"/>
          <p:nvPr/>
        </p:nvSpPr>
        <p:spPr>
          <a:xfrm>
            <a:off x="3888534" y="1110597"/>
            <a:ext cx="44149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Put Title Here</a:t>
            </a:r>
            <a:b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Reduce the font size</a:t>
            </a:r>
            <a:b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if required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20D0E-C0D4-4F1A-8E15-BD46F835E294}"/>
              </a:ext>
            </a:extLst>
          </p:cNvPr>
          <p:cNvSpPr txBox="1"/>
          <p:nvPr/>
        </p:nvSpPr>
        <p:spPr>
          <a:xfrm>
            <a:off x="1689904" y="5417298"/>
            <a:ext cx="812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Sustainable Infrastructure: Innovation, Opportunities and Challenges-2023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18246-B153-4D7E-B9F8-4CEB3EB2502D}"/>
              </a:ext>
            </a:extLst>
          </p:cNvPr>
          <p:cNvSpPr txBox="1"/>
          <p:nvPr/>
        </p:nvSpPr>
        <p:spPr>
          <a:xfrm>
            <a:off x="3282426" y="5724487"/>
            <a:ext cx="5627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 – 21 April 2023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660009-4BC2-4667-954D-C45B4E9EADB3}"/>
              </a:ext>
            </a:extLst>
          </p:cNvPr>
          <p:cNvSpPr txBox="1"/>
          <p:nvPr/>
        </p:nvSpPr>
        <p:spPr>
          <a:xfrm>
            <a:off x="5017049" y="5945173"/>
            <a:ext cx="2157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NITK </a:t>
            </a:r>
            <a:r>
              <a:rPr lang="en-US" sz="1200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Surathkal</a:t>
            </a:r>
            <a:endParaRPr lang="en-US" sz="12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340F60-EABC-4876-8C6C-CFD6EEA7F843}"/>
              </a:ext>
            </a:extLst>
          </p:cNvPr>
          <p:cNvSpPr txBox="1"/>
          <p:nvPr/>
        </p:nvSpPr>
        <p:spPr>
          <a:xfrm>
            <a:off x="3927711" y="4198182"/>
            <a:ext cx="433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Affiliation/Logo of organization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161EA7-1A66-48D0-BBE2-62BE64F679BC}"/>
              </a:ext>
            </a:extLst>
          </p:cNvPr>
          <p:cNvSpPr txBox="1"/>
          <p:nvPr/>
        </p:nvSpPr>
        <p:spPr>
          <a:xfrm>
            <a:off x="4785738" y="3549568"/>
            <a:ext cx="280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Name of Presenter</a:t>
            </a:r>
          </a:p>
        </p:txBody>
      </p:sp>
    </p:spTree>
    <p:extLst>
      <p:ext uri="{BB962C8B-B14F-4D97-AF65-F5344CB8AC3E}">
        <p14:creationId xmlns:p14="http://schemas.microsoft.com/office/powerpoint/2010/main" val="235918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BE0E-245B-45A9-841F-275712C4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138"/>
            <a:ext cx="10515600" cy="791919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9D0A-5E28-43D6-9C83-ADA76038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BADB3-1F95-44BC-8A2C-74A66B20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SIIOC-2023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BB239-D1C2-43C8-9D06-676ED458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Name of the Presenter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33278-BDBC-4B84-B707-BA61D2C5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ACC8-2881-45AC-A9FE-3052DC56A8B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2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D5A6-4322-4AC4-B3BC-B1876B01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2554"/>
            <a:ext cx="10515600" cy="69813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E79C-418D-479E-B434-82BF1BDD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9E842-871D-428F-AE02-D2352B09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SIIOC-2023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B442D-4BFA-4D2D-A5F8-56AE030A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Name of the Presenter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453FE-D7CC-4D08-BC4E-D8B48441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ACC8-2881-45AC-A9FE-3052DC56A8B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50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6E34D-0212-4604-88E2-CA3E2AB6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SIIOC-2023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3CA30-F22E-4DC9-AFE4-79504FC0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Name of the Presenter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CCFC-7F8D-408A-9692-DEDCE6D8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ACC8-2881-45AC-A9FE-3052DC56A8B9}" type="slidenum">
              <a:rPr lang="en-IN" smtClean="0"/>
              <a:t>4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5C90B-5E53-4E47-9E99-110DFFD4289F}"/>
              </a:ext>
            </a:extLst>
          </p:cNvPr>
          <p:cNvSpPr txBox="1"/>
          <p:nvPr/>
        </p:nvSpPr>
        <p:spPr>
          <a:xfrm>
            <a:off x="4129916" y="2921168"/>
            <a:ext cx="3932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900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58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S Pavan</dc:creator>
  <cp:lastModifiedBy>Vishnu O S</cp:lastModifiedBy>
  <cp:revision>6</cp:revision>
  <dcterms:created xsi:type="dcterms:W3CDTF">2023-04-06T06:09:02Z</dcterms:created>
  <dcterms:modified xsi:type="dcterms:W3CDTF">2023-04-06T09:14:54Z</dcterms:modified>
</cp:coreProperties>
</file>