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F10CF-5EE5-4FC5-BBD1-CBF1B066C95E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825E-0703-4E55-90B9-C63F9100B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2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9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5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8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8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9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2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3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43BF-E4EF-420C-BF1F-0E4579557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384" y="-928077"/>
            <a:ext cx="8646461" cy="2541431"/>
          </a:xfrm>
        </p:spPr>
        <p:txBody>
          <a:bodyPr/>
          <a:lstStyle/>
          <a:p>
            <a:pPr algn="ctr"/>
            <a:r>
              <a:rPr lang="en-IN" dirty="0">
                <a:latin typeface="Comic Sans MS" panose="030F0702030302020204" pitchFamily="66" charset="0"/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3B8F-E1C3-49E1-BD63-A1BA330D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087" y="2394067"/>
            <a:ext cx="9957572" cy="2397392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           </a:t>
            </a:r>
            <a:r>
              <a:rPr lang="en-IN" sz="2000" dirty="0">
                <a:latin typeface="Bahnschrift SemiLight SemiConde" panose="020B0502040204020203" pitchFamily="34" charset="0"/>
              </a:rPr>
              <a:t>DEGISN AND ANALYSIS OF </a:t>
            </a:r>
          </a:p>
          <a:p>
            <a:r>
              <a:rPr lang="en-IN" sz="2000" dirty="0">
                <a:latin typeface="Bahnschrift SemiLight SemiConde" panose="020B0502040204020203" pitchFamily="34" charset="0"/>
              </a:rPr>
              <a:t>	                     Algorithm  Project  by</a:t>
            </a:r>
          </a:p>
          <a:p>
            <a:r>
              <a:rPr lang="en-IN" sz="2000" dirty="0">
                <a:latin typeface="Bahnschrift SemiLight SemiConde" panose="020B0502040204020203" pitchFamily="34" charset="0"/>
              </a:rPr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7156B-8902-4771-B39B-D881440A2F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7031" y="342639"/>
            <a:ext cx="2334364" cy="16524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7FABD-5F96-41C7-BEDD-60880FFC45B2}"/>
              </a:ext>
            </a:extLst>
          </p:cNvPr>
          <p:cNvSpPr txBox="1"/>
          <p:nvPr/>
        </p:nvSpPr>
        <p:spPr>
          <a:xfrm>
            <a:off x="3973483" y="3592763"/>
            <a:ext cx="5810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Light SemiConde" panose="020B0502040204020203" pitchFamily="34" charset="0"/>
              </a:rPr>
              <a:t>Aashay  Pandit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Light SemiConde" panose="020B0502040204020203" pitchFamily="34" charset="0"/>
              </a:rPr>
              <a:t>Aditya Hegde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Light SemiConde" panose="020B0502040204020203" pitchFamily="34" charset="0"/>
              </a:rPr>
              <a:t>Amodh Budnimath	</a:t>
            </a:r>
          </a:p>
        </p:txBody>
      </p:sp>
    </p:spTree>
    <p:extLst>
      <p:ext uri="{BB962C8B-B14F-4D97-AF65-F5344CB8AC3E}">
        <p14:creationId xmlns:p14="http://schemas.microsoft.com/office/powerpoint/2010/main" val="4262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8"/>
    </mc:Choice>
    <mc:Fallback xmlns="">
      <p:transition spd="slow" advTm="108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9AF56-3DCF-47EC-A438-CF95A351F3DD}"/>
              </a:ext>
            </a:extLst>
          </p:cNvPr>
          <p:cNvSpPr txBox="1"/>
          <p:nvPr/>
        </p:nvSpPr>
        <p:spPr>
          <a:xfrm>
            <a:off x="1536469" y="1644378"/>
            <a:ext cx="91190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	</a:t>
            </a:r>
            <a:endParaRPr lang="en-IN" sz="2000" dirty="0">
              <a:latin typeface="Bahnschrift SemiLight SemiConde" panose="020B0502040204020203" pitchFamily="34" charset="0"/>
            </a:endParaRPr>
          </a:p>
          <a:p>
            <a:r>
              <a:rPr lang="en-IN" sz="2000" dirty="0">
                <a:latin typeface="Bahnschrift SemiLight SemiConde" panose="020B0502040204020203" pitchFamily="34" charset="0"/>
              </a:rPr>
              <a:t>     	 </a:t>
            </a:r>
            <a:r>
              <a:rPr lang="en-US" sz="2000" dirty="0"/>
              <a:t>T</a:t>
            </a:r>
            <a:r>
              <a:rPr lang="en-US" sz="2000" dirty="0">
                <a:latin typeface="Bahnschrift SemiLight SemiConde" panose="020B0502040204020203" pitchFamily="34" charset="0"/>
              </a:rPr>
              <a:t>ic-tac-toe is a simple, two-player game which, if played optimally by both players, will always  result in a tie. The game is also called noughts and crosses or Xs and </a:t>
            </a:r>
            <a:r>
              <a:rPr lang="en-US" sz="2000" dirty="0" err="1">
                <a:latin typeface="Bahnschrift SemiLight SemiConde" panose="020B0502040204020203" pitchFamily="34" charset="0"/>
              </a:rPr>
              <a:t>Os.Tic</a:t>
            </a:r>
            <a:r>
              <a:rPr lang="en-US" sz="2000" dirty="0">
                <a:latin typeface="Bahnschrift SemiLight SemiConde" panose="020B0502040204020203" pitchFamily="34" charset="0"/>
              </a:rPr>
              <a:t>-tac-toe is a game that is traditionally played by being drawn on paper, and it can be played on a computer or on a variety of media. </a:t>
            </a:r>
          </a:p>
          <a:p>
            <a:endParaRPr lang="en-US" sz="2000" dirty="0">
              <a:latin typeface="Bahnschrift SemiLight SemiConde" panose="020B0502040204020203" pitchFamily="34" charset="0"/>
            </a:endParaRPr>
          </a:p>
          <a:p>
            <a:r>
              <a:rPr lang="en-US" sz="2000" dirty="0">
                <a:latin typeface="Bahnschrift SemiLight SemiConde" panose="020B0502040204020203" pitchFamily="34" charset="0"/>
              </a:rPr>
              <a:t>We have here tried to implement the game in c++ language where you play against computer  to get either 3 Xs or 3 Os in row column or diagonally to win.</a:t>
            </a:r>
            <a:endParaRPr lang="en-IN" sz="20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36B67-993F-4F3D-AB5C-92B37D1D14BE}"/>
              </a:ext>
            </a:extLst>
          </p:cNvPr>
          <p:cNvSpPr txBox="1"/>
          <p:nvPr/>
        </p:nvSpPr>
        <p:spPr>
          <a:xfrm>
            <a:off x="498764" y="495192"/>
            <a:ext cx="413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Bahnschrift SemiLight SemiConde" panose="020B0502040204020203" pitchFamily="34" charset="0"/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84585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9D824-21FA-4A91-BB1D-49E4D1FC2EED}"/>
              </a:ext>
            </a:extLst>
          </p:cNvPr>
          <p:cNvSpPr txBox="1"/>
          <p:nvPr/>
        </p:nvSpPr>
        <p:spPr>
          <a:xfrm>
            <a:off x="789709" y="340822"/>
            <a:ext cx="300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 SemiLight SemiConde" panose="020B0502040204020203" pitchFamily="34" charset="0"/>
              </a:rPr>
              <a:t>How to Play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F5966-6C06-487C-ABA2-2880436557F8}"/>
              </a:ext>
            </a:extLst>
          </p:cNvPr>
          <p:cNvSpPr txBox="1"/>
          <p:nvPr/>
        </p:nvSpPr>
        <p:spPr>
          <a:xfrm>
            <a:off x="1404851" y="1305098"/>
            <a:ext cx="9617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 SemiLight SemiConde" panose="020B0502040204020203" pitchFamily="34" charset="0"/>
              </a:rPr>
              <a:t>Step 1 : </a:t>
            </a:r>
            <a:r>
              <a:rPr lang="en-IN" dirty="0">
                <a:latin typeface="Bahnschrift SemiLight SemiConde" panose="020B0502040204020203" pitchFamily="34" charset="0"/>
              </a:rPr>
              <a:t> </a:t>
            </a:r>
            <a:r>
              <a:rPr lang="en-US" dirty="0">
                <a:latin typeface="Bahnschrift SemiLight SemiConde" panose="020B0502040204020203" pitchFamily="34" charset="0"/>
              </a:rPr>
              <a:t>The game is played on a grid that's 3 squares by 3 squares. </a:t>
            </a: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r>
              <a:rPr lang="en-US" b="1" dirty="0">
                <a:latin typeface="Bahnschrift SemiLight SemiConde" panose="020B0502040204020203" pitchFamily="34" charset="0"/>
              </a:rPr>
              <a:t>Step 2 </a:t>
            </a:r>
            <a:r>
              <a:rPr lang="en-US" dirty="0">
                <a:latin typeface="Bahnschrift SemiLight SemiConde" panose="020B0502040204020203" pitchFamily="34" charset="0"/>
              </a:rPr>
              <a:t>:  Player is ‘x’ , the computer is ‘o’ .  Players take turns putting their marks in empty position by 		        	       entering position number as shown above.   </a:t>
            </a:r>
            <a:endParaRPr lang="en-IN" dirty="0">
              <a:latin typeface="Bahnschrift SemiLight SemiConde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5912B-A536-4D7F-B6E8-F755943D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44" y="1961011"/>
            <a:ext cx="3261643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9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45495C-FA9A-4744-9409-8275474596C1}"/>
              </a:ext>
            </a:extLst>
          </p:cNvPr>
          <p:cNvSpPr txBox="1"/>
          <p:nvPr/>
        </p:nvSpPr>
        <p:spPr>
          <a:xfrm>
            <a:off x="1263535" y="1014153"/>
            <a:ext cx="8387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3 :  After player enters their position bot automatically puts ‘o’ at its favoured 		     position and again returns back to player to enter next position.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Step 4 :  This happens until either Player or Bot wins.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716A9-BB3D-444A-B8D1-FC9CA5C6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30" y="2004659"/>
            <a:ext cx="403895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4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6700CB-1DC3-4067-A12D-3BC9DFE3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026" y="2714013"/>
            <a:ext cx="3353091" cy="2042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58AB5-5DB0-4F78-9AE8-D7F13F23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69" y="2714013"/>
            <a:ext cx="3627434" cy="2011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95768-0338-4E36-A788-80E1E0633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57" y="2714013"/>
            <a:ext cx="3215919" cy="2042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62F95-9E87-46E5-B633-7726567CF9E6}"/>
              </a:ext>
            </a:extLst>
          </p:cNvPr>
          <p:cNvSpPr txBox="1"/>
          <p:nvPr/>
        </p:nvSpPr>
        <p:spPr>
          <a:xfrm>
            <a:off x="580057" y="4949958"/>
            <a:ext cx="111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	              BOT  WIN					                               PLAYER  WIN 					           		       DRAW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F9838-C789-4D01-AF28-EF8DD3BCF1BC}"/>
              </a:ext>
            </a:extLst>
          </p:cNvPr>
          <p:cNvSpPr txBox="1"/>
          <p:nvPr/>
        </p:nvSpPr>
        <p:spPr>
          <a:xfrm>
            <a:off x="580057" y="1261712"/>
            <a:ext cx="1063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Step 5 :  There are three possible way a game can end either Bot has to wins or Player has wins or it will be 		     a Tie at which point the program will stop and either of following outputs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200067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0CBF7-F678-42AC-B5EE-07F808758BDD}"/>
              </a:ext>
            </a:extLst>
          </p:cNvPr>
          <p:cNvSpPr txBox="1"/>
          <p:nvPr/>
        </p:nvSpPr>
        <p:spPr>
          <a:xfrm>
            <a:off x="3095105" y="955965"/>
            <a:ext cx="600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Question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ADCEC-5CC4-4B11-B37D-EBCB19AE7201}"/>
              </a:ext>
            </a:extLst>
          </p:cNvPr>
          <p:cNvSpPr txBox="1"/>
          <p:nvPr/>
        </p:nvSpPr>
        <p:spPr>
          <a:xfrm>
            <a:off x="4491643" y="2659559"/>
            <a:ext cx="32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C73D-957E-43CE-A1C8-01570F709BCE}"/>
              </a:ext>
            </a:extLst>
          </p:cNvPr>
          <p:cNvSpPr txBox="1"/>
          <p:nvPr/>
        </p:nvSpPr>
        <p:spPr>
          <a:xfrm>
            <a:off x="3347257" y="4189614"/>
            <a:ext cx="5497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CAN ANYONE BEAT OUR BOT ?</a:t>
            </a:r>
          </a:p>
        </p:txBody>
      </p:sp>
    </p:spTree>
    <p:extLst>
      <p:ext uri="{BB962C8B-B14F-4D97-AF65-F5344CB8AC3E}">
        <p14:creationId xmlns:p14="http://schemas.microsoft.com/office/powerpoint/2010/main" val="21999730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223</TotalTime>
  <Words>113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SemiLight SemiConde</vt:lpstr>
      <vt:lpstr>Calibri</vt:lpstr>
      <vt:lpstr>Comic Sans MS</vt:lpstr>
      <vt:lpstr>Gill Sans MT</vt:lpstr>
      <vt:lpstr>Gallery</vt:lpstr>
      <vt:lpstr>TIC Tac Toe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Aditya Hegde</dc:creator>
  <cp:lastModifiedBy>Aditya Hegde</cp:lastModifiedBy>
  <cp:revision>19</cp:revision>
  <dcterms:created xsi:type="dcterms:W3CDTF">2019-04-22T12:05:11Z</dcterms:created>
  <dcterms:modified xsi:type="dcterms:W3CDTF">2019-04-22T18:27:48Z</dcterms:modified>
</cp:coreProperties>
</file>