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81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D9E4B-2F25-33E8-4CE0-B9087A6C16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0FA563-DD77-D78D-D867-0B7671BBDD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6462A7-7D2B-05AB-ED64-8CB7BC46F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C56B2-4DE4-4F50-8FB8-4C3CCA82576C}" type="datetimeFigureOut">
              <a:rPr lang="en-IN" smtClean="0"/>
              <a:t>22-09-2022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68426F-2B88-5AAB-358E-147194344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AE546B-7729-C107-4FFF-84A681817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280C4-06D6-4270-9FAB-8B1DCE7D0E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8519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3A29A-A97A-8FAE-0466-7FE28A84E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7BFB8E-1663-94C9-8606-B9B21E54DE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C4E00B-0B3A-A196-88CE-B345E60A2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C56B2-4DE4-4F50-8FB8-4C3CCA82576C}" type="datetimeFigureOut">
              <a:rPr lang="en-IN" smtClean="0"/>
              <a:t>22-09-2022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29DD31-F3A2-D12B-2A01-F2E06FD5C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D7508B-3369-53A4-00C5-E748A661B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280C4-06D6-4270-9FAB-8B1DCE7D0E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0966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DAAACC-11C3-D07A-54F8-F3B2B8DA6A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D3029B-A8BF-1346-FC30-FDD447D5D8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A9E4E3-63FF-6445-2865-1988B3500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C56B2-4DE4-4F50-8FB8-4C3CCA82576C}" type="datetimeFigureOut">
              <a:rPr lang="en-IN" smtClean="0"/>
              <a:t>22-09-2022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50C11A-F0FA-24CD-D058-68BD40120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370469-87F6-9265-D792-1BF1367E7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280C4-06D6-4270-9FAB-8B1DCE7D0E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436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F38B4-0D3D-C319-8D22-558B5C017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FCF56E-C0A9-5329-C380-8CC564EDA5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725847-65CD-01CD-0258-AFF634AB4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C56B2-4DE4-4F50-8FB8-4C3CCA82576C}" type="datetimeFigureOut">
              <a:rPr lang="en-IN" smtClean="0"/>
              <a:t>22-09-2022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6B67E0-9F5C-B1E8-D697-8B09CF0EA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06F61A-E2C7-3B7E-629A-92AA16299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280C4-06D6-4270-9FAB-8B1DCE7D0E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9236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04770-931B-2BEC-F8AF-E984A3362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32925F-2020-8071-CE54-8029265938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480A7E-1F08-43A0-03CE-BA8752CB4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C56B2-4DE4-4F50-8FB8-4C3CCA82576C}" type="datetimeFigureOut">
              <a:rPr lang="en-IN" smtClean="0"/>
              <a:t>22-09-2022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31C2D9-4DE5-238D-B3D2-FCADBAB91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F27B1C-0761-04B1-B79B-B2E1F20F2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280C4-06D6-4270-9FAB-8B1DCE7D0E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0910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7160D-537D-E73F-D05F-714A677CD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563A62-DC75-5519-6E6F-566AF17F56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F860CF-F665-E9BE-C577-122C21BAD7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6F7E5A-830D-B401-4088-513171B7D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C56B2-4DE4-4F50-8FB8-4C3CCA82576C}" type="datetimeFigureOut">
              <a:rPr lang="en-IN" smtClean="0"/>
              <a:t>22-09-2022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261D42-38F0-B095-9874-EF98D666A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735A5B-AEFB-D582-E8FE-AD0E9A751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280C4-06D6-4270-9FAB-8B1DCE7D0E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3539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0C6D0-E0C5-BA58-5FF4-8F8CD5B2E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D559EB-BFB7-F049-E531-EC8BE5957B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065C95-1BF2-91BE-1094-874A53E1FA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B54851-0C8F-5DF3-41B5-A96DDA2BF1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4662FE-3C1D-2B18-FDC5-B3BE1B508C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F3A12E-7B2C-518C-823F-AE8F6EEC9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C56B2-4DE4-4F50-8FB8-4C3CCA82576C}" type="datetimeFigureOut">
              <a:rPr lang="en-IN" smtClean="0"/>
              <a:t>22-09-2022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7DD718-E604-20CD-D48E-106B02CBC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230804-FECA-036A-4084-FA1D3C6E8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280C4-06D6-4270-9FAB-8B1DCE7D0E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476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A7315-CDFD-CAD3-1AF2-DE10AE7BA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6CA07F-441F-11DF-3F1D-7317504D8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C56B2-4DE4-4F50-8FB8-4C3CCA82576C}" type="datetimeFigureOut">
              <a:rPr lang="en-IN" smtClean="0"/>
              <a:t>22-09-2022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11A9FF-2F86-84BF-EC01-8AA6A0AE3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405166-367C-D1D5-AD03-AF4CF681F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280C4-06D6-4270-9FAB-8B1DCE7D0E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6457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ACCFC0-C979-03AF-8610-2112EED5B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C56B2-4DE4-4F50-8FB8-4C3CCA82576C}" type="datetimeFigureOut">
              <a:rPr lang="en-IN" smtClean="0"/>
              <a:t>22-09-2022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D76C93-881C-2DDD-DCF9-F63E66DC6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BB027B-2649-3316-EA22-13ACB2371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280C4-06D6-4270-9FAB-8B1DCE7D0E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8273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1AEE7-E963-9D90-15D8-55A3A6FF6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6CA362-ED56-2DB1-77B6-D849DED960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0BC2AD-A9EE-B5D4-8659-91BB72BF31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951266-8C8E-CCFD-9633-22C766BA7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C56B2-4DE4-4F50-8FB8-4C3CCA82576C}" type="datetimeFigureOut">
              <a:rPr lang="en-IN" smtClean="0"/>
              <a:t>22-09-2022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7C0E9A-39A3-6107-A528-B6794B8D8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5AC1BE-E82F-33B0-7621-49B3E6D62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280C4-06D6-4270-9FAB-8B1DCE7D0E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1747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C96C0-B883-72FA-7CD1-BFEDDE7CE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D8ABFE-5BB5-8CA5-736A-8E70F67C30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C20B8A-C0A3-1B86-F1E1-04CBB14C8F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A2BA4E-C3A1-A482-3DA5-5B18C8A6B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C56B2-4DE4-4F50-8FB8-4C3CCA82576C}" type="datetimeFigureOut">
              <a:rPr lang="en-IN" smtClean="0"/>
              <a:t>22-09-2022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E7EBC9-7479-D70D-3DF8-48CB6BE7C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7D3014-5DCE-D14A-41DA-72B79018F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280C4-06D6-4270-9FAB-8B1DCE7D0E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3085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B2BD16-3050-6CF7-360A-41E51F4DB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38D4EC-070B-FBC5-E6C7-09AD27C7B8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02CBFA-CE5E-8A99-CD65-E902BA1B09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4C56B2-4DE4-4F50-8FB8-4C3CCA82576C}" type="datetimeFigureOut">
              <a:rPr lang="en-IN" smtClean="0"/>
              <a:t>22-09-2022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66184A-D9C6-2C1D-2538-608CF5D4B6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E22A93-87F8-925D-9B37-0E27C8B1F2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7280C4-06D6-4270-9FAB-8B1DCE7D0E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8319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7A50A-B8DB-9211-BC12-A1DDFA2D39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248697"/>
          </a:xfrm>
        </p:spPr>
        <p:txBody>
          <a:bodyPr/>
          <a:lstStyle/>
          <a:p>
            <a:r>
              <a:rPr lang="en-IN" b="1" dirty="0"/>
              <a:t>PROJECT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88911C-F34B-8D76-3C76-1F25723869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GROUP MEMBERS:  ROLL NO   NAME</a:t>
            </a:r>
          </a:p>
        </p:txBody>
      </p:sp>
    </p:spTree>
    <p:extLst>
      <p:ext uri="{BB962C8B-B14F-4D97-AF65-F5344CB8AC3E}">
        <p14:creationId xmlns:p14="http://schemas.microsoft.com/office/powerpoint/2010/main" val="1688812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2CA25-CA36-66BC-0A85-F7281258E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023F1A-EE58-A979-9D99-DA681D2527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052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24F11-BC36-9F6F-513B-4B2157F26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69D12D-AB30-CA6F-948B-FABF96AF30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54449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E7D63-C2D3-FE84-2E8F-71C99302F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E16C21-ACA8-93ED-E29C-4DF2A2267B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4223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F9FFE-E3A6-91BB-CF55-4C32D0090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ALGORITHMS/ METHODS TO BE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462100-327D-A7C9-BF84-58D26A1514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2762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465C6-20BD-393E-989C-0CD99FA17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HARDWARE REQUIRED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B75548-D852-60C8-7368-6460EEB1D6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4888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EE4A9-118E-460E-4273-FBE1ECC85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SOFTWARE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D4E979-C869-6FAF-E9DF-781BEB9810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19399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56C2863C2010D4C9D46CAD07DA21EB0" ma:contentTypeVersion="0" ma:contentTypeDescription="Create a new document." ma:contentTypeScope="" ma:versionID="6bffd613a2ee54cd3049ea441c9d0b51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34f15b030d40ffca33e4aeb8eb001f5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30B38D0-78BF-4FC7-8AED-22498C3AFB1C}"/>
</file>

<file path=customXml/itemProps2.xml><?xml version="1.0" encoding="utf-8"?>
<ds:datastoreItem xmlns:ds="http://schemas.openxmlformats.org/officeDocument/2006/customXml" ds:itemID="{F3C50B19-EA3A-418B-AC2E-5F9F0275F0F3}"/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22</Words>
  <Application>Microsoft Office PowerPoint</Application>
  <PresentationFormat>Widescreen</PresentationFormat>
  <Paragraphs>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PROJECT TITLE</vt:lpstr>
      <vt:lpstr>MOTIVATION</vt:lpstr>
      <vt:lpstr>OBJECTIVE</vt:lpstr>
      <vt:lpstr>PROJECT DESCRIPTION</vt:lpstr>
      <vt:lpstr>ALGORITHMS/ METHODS TO BE USED</vt:lpstr>
      <vt:lpstr>HARDWARE REQUIRED</vt:lpstr>
      <vt:lpstr>SOFTWARE REQUIREMENTS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dc:creator>Andrea Margarida D'Souza</dc:creator>
  <cp:lastModifiedBy>Andrea Margarida D'Souza</cp:lastModifiedBy>
  <cp:revision>1</cp:revision>
  <dcterms:created xsi:type="dcterms:W3CDTF">2022-09-22T04:01:50Z</dcterms:created>
  <dcterms:modified xsi:type="dcterms:W3CDTF">2022-09-22T04:10:00Z</dcterms:modified>
</cp:coreProperties>
</file>