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7" r:id="rId7"/>
    <p:sldId id="262" r:id="rId8"/>
    <p:sldId id="268" r:id="rId9"/>
    <p:sldId id="269"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08440E-49F0-444E-BB86-1F2BC391F24F}"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01FC3B22-0BF8-461B-842B-497BFCE13DF9}">
      <dgm:prSet phldrT="[Text]"/>
      <dgm:spPr/>
      <dgm:t>
        <a:bodyPr/>
        <a:lstStyle/>
        <a:p>
          <a:r>
            <a:rPr lang="en-US" dirty="0" smtClean="0"/>
            <a:t>Read companies.txt</a:t>
          </a:r>
          <a:endParaRPr lang="en-US" dirty="0"/>
        </a:p>
      </dgm:t>
    </dgm:pt>
    <dgm:pt modelId="{AC93C509-C40C-41E5-8523-4540D4DD96FA}" type="parTrans" cxnId="{51E2E127-91E7-414E-9F2F-178B89F471AE}">
      <dgm:prSet/>
      <dgm:spPr/>
      <dgm:t>
        <a:bodyPr/>
        <a:lstStyle/>
        <a:p>
          <a:endParaRPr lang="en-US"/>
        </a:p>
      </dgm:t>
    </dgm:pt>
    <dgm:pt modelId="{DB52E754-06B5-4C4C-9E04-4DF17571D2E6}" type="sibTrans" cxnId="{51E2E127-91E7-414E-9F2F-178B89F471AE}">
      <dgm:prSet/>
      <dgm:spPr/>
      <dgm:t>
        <a:bodyPr/>
        <a:lstStyle/>
        <a:p>
          <a:endParaRPr lang="en-US"/>
        </a:p>
      </dgm:t>
    </dgm:pt>
    <dgm:pt modelId="{D098D430-72BF-43C8-B7D5-3186D9265B9B}">
      <dgm:prSet phldrT="[Text]"/>
      <dgm:spPr/>
      <dgm:t>
        <a:bodyPr/>
        <a:lstStyle/>
        <a:p>
          <a:r>
            <a:rPr lang="en-US" dirty="0" smtClean="0"/>
            <a:t>Read rounds2.csv</a:t>
          </a:r>
          <a:endParaRPr lang="en-US" dirty="0"/>
        </a:p>
      </dgm:t>
    </dgm:pt>
    <dgm:pt modelId="{F5C9134D-04D4-4FC5-BF16-D173947B835B}" type="parTrans" cxnId="{8BC93A8A-1162-40C2-B656-7D294E91ED30}">
      <dgm:prSet/>
      <dgm:spPr/>
      <dgm:t>
        <a:bodyPr/>
        <a:lstStyle/>
        <a:p>
          <a:endParaRPr lang="en-US"/>
        </a:p>
      </dgm:t>
    </dgm:pt>
    <dgm:pt modelId="{D2409780-97AF-4E6C-BF12-1ACE96D51E45}" type="sibTrans" cxnId="{8BC93A8A-1162-40C2-B656-7D294E91ED30}">
      <dgm:prSet/>
      <dgm:spPr/>
      <dgm:t>
        <a:bodyPr/>
        <a:lstStyle/>
        <a:p>
          <a:endParaRPr lang="en-US"/>
        </a:p>
      </dgm:t>
    </dgm:pt>
    <dgm:pt modelId="{8DD77287-0176-42F8-B5A7-FD204CD482A8}">
      <dgm:prSet phldrT="[Text]"/>
      <dgm:spPr/>
      <dgm:t>
        <a:bodyPr/>
        <a:lstStyle/>
        <a:p>
          <a:r>
            <a:rPr lang="en-US" dirty="0" smtClean="0"/>
            <a:t>Merge and create</a:t>
          </a:r>
        </a:p>
        <a:p>
          <a:r>
            <a:rPr lang="en-US" dirty="0" err="1" smtClean="0"/>
            <a:t>Master_frame</a:t>
          </a:r>
          <a:endParaRPr lang="en-US" dirty="0"/>
        </a:p>
      </dgm:t>
    </dgm:pt>
    <dgm:pt modelId="{2D17CB7A-F73F-499C-A1B6-523D6A4ADC61}" type="parTrans" cxnId="{6B4243CA-4F9B-48F1-A442-3CF9F5F815AF}">
      <dgm:prSet/>
      <dgm:spPr/>
      <dgm:t>
        <a:bodyPr/>
        <a:lstStyle/>
        <a:p>
          <a:endParaRPr lang="en-US"/>
        </a:p>
      </dgm:t>
    </dgm:pt>
    <dgm:pt modelId="{7C4956AD-CA39-4C7B-B466-139CFDAB757F}" type="sibTrans" cxnId="{6B4243CA-4F9B-48F1-A442-3CF9F5F815AF}">
      <dgm:prSet/>
      <dgm:spPr/>
      <dgm:t>
        <a:bodyPr/>
        <a:lstStyle/>
        <a:p>
          <a:endParaRPr lang="en-US"/>
        </a:p>
      </dgm:t>
    </dgm:pt>
    <dgm:pt modelId="{A7A7C68B-C16A-479E-96DF-1288C78841EC}">
      <dgm:prSet phldrT="[Text]"/>
      <dgm:spPr/>
      <dgm:t>
        <a:bodyPr/>
        <a:lstStyle/>
        <a:p>
          <a:r>
            <a:rPr lang="en-US" dirty="0" smtClean="0"/>
            <a:t>Data cleaning</a:t>
          </a:r>
          <a:endParaRPr lang="en-US" dirty="0"/>
        </a:p>
      </dgm:t>
    </dgm:pt>
    <dgm:pt modelId="{EA0BADC0-0E3E-432E-8454-C987BEA0F750}" type="parTrans" cxnId="{9D59543A-F938-4E6D-BC89-C12AF02717F1}">
      <dgm:prSet/>
      <dgm:spPr/>
      <dgm:t>
        <a:bodyPr/>
        <a:lstStyle/>
        <a:p>
          <a:endParaRPr lang="en-US"/>
        </a:p>
      </dgm:t>
    </dgm:pt>
    <dgm:pt modelId="{955E1F42-FF90-46AE-961A-69F586583CAB}" type="sibTrans" cxnId="{9D59543A-F938-4E6D-BC89-C12AF02717F1}">
      <dgm:prSet/>
      <dgm:spPr/>
      <dgm:t>
        <a:bodyPr/>
        <a:lstStyle/>
        <a:p>
          <a:endParaRPr lang="en-US"/>
        </a:p>
      </dgm:t>
    </dgm:pt>
    <dgm:pt modelId="{966C4313-D6FA-4313-8694-286763380D76}">
      <dgm:prSet phldrT="[Text]"/>
      <dgm:spPr/>
      <dgm:t>
        <a:bodyPr/>
        <a:lstStyle/>
        <a:p>
          <a:r>
            <a:rPr lang="en-US" b="1" dirty="0" smtClean="0"/>
            <a:t>Fund analysis:</a:t>
          </a:r>
        </a:p>
        <a:p>
          <a:r>
            <a:rPr lang="en-US" dirty="0" smtClean="0"/>
            <a:t>Find average value of investments for each FT to derive suitable FT</a:t>
          </a:r>
          <a:endParaRPr lang="en-US" dirty="0"/>
        </a:p>
      </dgm:t>
    </dgm:pt>
    <dgm:pt modelId="{755FF23B-4773-4AED-A1BC-7349EC941CD6}" type="parTrans" cxnId="{220C94B0-7D0C-44A2-AF82-8890D20BD339}">
      <dgm:prSet/>
      <dgm:spPr/>
      <dgm:t>
        <a:bodyPr/>
        <a:lstStyle/>
        <a:p>
          <a:endParaRPr lang="en-US"/>
        </a:p>
      </dgm:t>
    </dgm:pt>
    <dgm:pt modelId="{D8C709DE-639D-4F7E-A0B7-8A559BDD0CE3}" type="sibTrans" cxnId="{220C94B0-7D0C-44A2-AF82-8890D20BD339}">
      <dgm:prSet/>
      <dgm:spPr/>
      <dgm:t>
        <a:bodyPr/>
        <a:lstStyle/>
        <a:p>
          <a:endParaRPr lang="en-US"/>
        </a:p>
      </dgm:t>
    </dgm:pt>
    <dgm:pt modelId="{C214C8A7-3C9A-4321-AB6D-FCE8C8C1B947}">
      <dgm:prSet phldrT="[Text]"/>
      <dgm:spPr/>
      <dgm:t>
        <a:bodyPr/>
        <a:lstStyle/>
        <a:p>
          <a:r>
            <a:rPr lang="en-US" b="1" dirty="0" smtClean="0"/>
            <a:t>Country analysis</a:t>
          </a:r>
          <a:r>
            <a:rPr lang="en-US" dirty="0" smtClean="0"/>
            <a:t>:</a:t>
          </a:r>
        </a:p>
        <a:p>
          <a:r>
            <a:rPr lang="en-US" dirty="0" smtClean="0"/>
            <a:t>Find sum() investments based on derived FT to get top 9 countries</a:t>
          </a:r>
          <a:endParaRPr lang="en-US" dirty="0"/>
        </a:p>
      </dgm:t>
    </dgm:pt>
    <dgm:pt modelId="{F2CD329E-9DD8-40EE-A49B-15AE8FE4F55B}" type="parTrans" cxnId="{EEAF9A4D-81F2-40C6-A8A3-7521B166A27E}">
      <dgm:prSet/>
      <dgm:spPr/>
      <dgm:t>
        <a:bodyPr/>
        <a:lstStyle/>
        <a:p>
          <a:endParaRPr lang="en-US"/>
        </a:p>
      </dgm:t>
    </dgm:pt>
    <dgm:pt modelId="{0AAE29EC-38FA-4D30-BF65-99FB9A3FC9DF}" type="sibTrans" cxnId="{EEAF9A4D-81F2-40C6-A8A3-7521B166A27E}">
      <dgm:prSet/>
      <dgm:spPr/>
      <dgm:t>
        <a:bodyPr/>
        <a:lstStyle/>
        <a:p>
          <a:endParaRPr lang="en-US"/>
        </a:p>
      </dgm:t>
    </dgm:pt>
    <dgm:pt modelId="{08E62DEF-86D6-4BEE-B59F-FDEC46F30F92}">
      <dgm:prSet phldrT="[Text]"/>
      <dgm:spPr/>
      <dgm:t>
        <a:bodyPr/>
        <a:lstStyle/>
        <a:p>
          <a:r>
            <a:rPr lang="en-US" dirty="0" smtClean="0"/>
            <a:t>Extracting the </a:t>
          </a:r>
          <a:r>
            <a:rPr lang="en-US" dirty="0" err="1" smtClean="0"/>
            <a:t>primary_sector</a:t>
          </a:r>
          <a:r>
            <a:rPr lang="en-US" dirty="0" smtClean="0"/>
            <a:t> in a new column</a:t>
          </a:r>
          <a:endParaRPr lang="en-US" dirty="0"/>
        </a:p>
      </dgm:t>
    </dgm:pt>
    <dgm:pt modelId="{A63914A9-B24C-42F4-A891-87F8F9273232}" type="parTrans" cxnId="{2F507104-F93C-49A1-BF70-D9B9FE3D4D1C}">
      <dgm:prSet/>
      <dgm:spPr/>
      <dgm:t>
        <a:bodyPr/>
        <a:lstStyle/>
        <a:p>
          <a:endParaRPr lang="en-US"/>
        </a:p>
      </dgm:t>
    </dgm:pt>
    <dgm:pt modelId="{ABD7634B-108A-4515-8EFA-6B4EAB1D62AE}" type="sibTrans" cxnId="{2F507104-F93C-49A1-BF70-D9B9FE3D4D1C}">
      <dgm:prSet/>
      <dgm:spPr/>
      <dgm:t>
        <a:bodyPr/>
        <a:lstStyle/>
        <a:p>
          <a:endParaRPr lang="en-US"/>
        </a:p>
      </dgm:t>
    </dgm:pt>
    <dgm:pt modelId="{D8B8ACAB-850B-49C4-9F39-A83341A43ED6}">
      <dgm:prSet phldrT="[Text]"/>
      <dgm:spPr/>
      <dgm:t>
        <a:bodyPr/>
        <a:lstStyle/>
        <a:p>
          <a:r>
            <a:rPr lang="en-US" dirty="0" smtClean="0"/>
            <a:t>Read mapping.xls </a:t>
          </a:r>
          <a:endParaRPr lang="en-US" dirty="0"/>
        </a:p>
      </dgm:t>
    </dgm:pt>
    <dgm:pt modelId="{9768EEC0-ABBD-4FCD-971C-790BE251E4A3}" type="parTrans" cxnId="{6C020F13-EDF0-4C81-A72A-BF7E897006FC}">
      <dgm:prSet/>
      <dgm:spPr/>
      <dgm:t>
        <a:bodyPr/>
        <a:lstStyle/>
        <a:p>
          <a:endParaRPr lang="en-US"/>
        </a:p>
      </dgm:t>
    </dgm:pt>
    <dgm:pt modelId="{03EF30A1-1E1A-49A4-8867-417D3BABF9AA}" type="sibTrans" cxnId="{6C020F13-EDF0-4C81-A72A-BF7E897006FC}">
      <dgm:prSet/>
      <dgm:spPr/>
      <dgm:t>
        <a:bodyPr/>
        <a:lstStyle/>
        <a:p>
          <a:endParaRPr lang="en-US"/>
        </a:p>
      </dgm:t>
    </dgm:pt>
    <dgm:pt modelId="{6E4D5ADA-A182-4B0C-BBCE-002269A8BC51}">
      <dgm:prSet phldrT="[Text]"/>
      <dgm:spPr/>
      <dgm:t>
        <a:bodyPr/>
        <a:lstStyle/>
        <a:p>
          <a:r>
            <a:rPr lang="en-US" dirty="0" smtClean="0"/>
            <a:t>Replace 0 with ‘</a:t>
          </a:r>
          <a:r>
            <a:rPr lang="en-US" dirty="0" err="1" smtClean="0"/>
            <a:t>na</a:t>
          </a:r>
          <a:r>
            <a:rPr lang="en-US" dirty="0" smtClean="0"/>
            <a:t>’ In category list</a:t>
          </a:r>
          <a:endParaRPr lang="en-US" dirty="0"/>
        </a:p>
      </dgm:t>
    </dgm:pt>
    <dgm:pt modelId="{1B84E31D-9BB5-4E89-9B7F-87BAED499909}" type="parTrans" cxnId="{B02098CD-0DD5-4D8B-8BAA-1305B003CF54}">
      <dgm:prSet/>
      <dgm:spPr/>
      <dgm:t>
        <a:bodyPr/>
        <a:lstStyle/>
        <a:p>
          <a:endParaRPr lang="en-US"/>
        </a:p>
      </dgm:t>
    </dgm:pt>
    <dgm:pt modelId="{401F4E55-C7FD-4F52-83FA-88FFD681EF32}" type="sibTrans" cxnId="{B02098CD-0DD5-4D8B-8BAA-1305B003CF54}">
      <dgm:prSet/>
      <dgm:spPr/>
      <dgm:t>
        <a:bodyPr/>
        <a:lstStyle/>
        <a:p>
          <a:endParaRPr lang="en-US"/>
        </a:p>
      </dgm:t>
    </dgm:pt>
    <dgm:pt modelId="{ADBC6449-5275-4E2D-8EB0-6C4074EAC987}">
      <dgm:prSet phldrT="[Text]"/>
      <dgm:spPr/>
      <dgm:t>
        <a:bodyPr/>
        <a:lstStyle/>
        <a:p>
          <a:r>
            <a:rPr lang="en-US" dirty="0" smtClean="0"/>
            <a:t>Merge to </a:t>
          </a:r>
          <a:r>
            <a:rPr lang="en-US" dirty="0" err="1" smtClean="0"/>
            <a:t>master_frame</a:t>
          </a:r>
          <a:endParaRPr lang="en-US" dirty="0"/>
        </a:p>
      </dgm:t>
    </dgm:pt>
    <dgm:pt modelId="{982F7043-4DC7-4DEA-B6C9-8461794AEB51}" type="sibTrans" cxnId="{0D6C0B4A-492A-4F5C-B9EB-83E636E1C4F3}">
      <dgm:prSet/>
      <dgm:spPr/>
      <dgm:t>
        <a:bodyPr/>
        <a:lstStyle/>
        <a:p>
          <a:endParaRPr lang="en-US"/>
        </a:p>
      </dgm:t>
    </dgm:pt>
    <dgm:pt modelId="{6159E550-125C-4B69-905E-597E1D5F8070}" type="parTrans" cxnId="{0D6C0B4A-492A-4F5C-B9EB-83E636E1C4F3}">
      <dgm:prSet/>
      <dgm:spPr/>
      <dgm:t>
        <a:bodyPr/>
        <a:lstStyle/>
        <a:p>
          <a:endParaRPr lang="en-US"/>
        </a:p>
      </dgm:t>
    </dgm:pt>
    <dgm:pt modelId="{A9B47B00-4803-4015-9323-6BFA58EF7C54}">
      <dgm:prSet phldrT="[Text]"/>
      <dgm:spPr/>
      <dgm:t>
        <a:bodyPr/>
        <a:lstStyle/>
        <a:p>
          <a:r>
            <a:rPr lang="en-US" dirty="0" smtClean="0"/>
            <a:t>Find total investment done sector wise for each country</a:t>
          </a:r>
          <a:endParaRPr lang="en-US" dirty="0"/>
        </a:p>
      </dgm:t>
    </dgm:pt>
    <dgm:pt modelId="{3C037086-46C1-4EAC-80B3-2E7CB28C346F}" type="parTrans" cxnId="{2EAFED96-38A5-477B-A455-21B6FD13FC31}">
      <dgm:prSet/>
      <dgm:spPr/>
      <dgm:t>
        <a:bodyPr/>
        <a:lstStyle/>
        <a:p>
          <a:endParaRPr lang="en-US"/>
        </a:p>
      </dgm:t>
    </dgm:pt>
    <dgm:pt modelId="{835D8E1B-316A-410E-81EB-1D7EA577F64D}" type="sibTrans" cxnId="{2EAFED96-38A5-477B-A455-21B6FD13FC31}">
      <dgm:prSet/>
      <dgm:spPr/>
      <dgm:t>
        <a:bodyPr/>
        <a:lstStyle/>
        <a:p>
          <a:endParaRPr lang="en-US"/>
        </a:p>
      </dgm:t>
    </dgm:pt>
    <dgm:pt modelId="{E5F49DCC-60C8-4FF0-A3DA-C2E40EC90EC8}">
      <dgm:prSet/>
      <dgm:spPr/>
      <dgm:t>
        <a:bodyPr/>
        <a:lstStyle/>
        <a:p>
          <a:r>
            <a:rPr lang="en-US" dirty="0" smtClean="0"/>
            <a:t>Find company which received highest investment company wise</a:t>
          </a:r>
          <a:endParaRPr lang="en-US" dirty="0"/>
        </a:p>
      </dgm:t>
    </dgm:pt>
    <dgm:pt modelId="{BD9EBD97-E366-4BA6-8F97-2199AE6F5316}" type="parTrans" cxnId="{7B485AEE-7B3B-4FEB-BCA5-12948E641973}">
      <dgm:prSet/>
      <dgm:spPr/>
      <dgm:t>
        <a:bodyPr/>
        <a:lstStyle/>
        <a:p>
          <a:endParaRPr lang="en-US"/>
        </a:p>
      </dgm:t>
    </dgm:pt>
    <dgm:pt modelId="{28E5DE7D-89E0-4807-B3D5-AF9C64FED422}" type="sibTrans" cxnId="{7B485AEE-7B3B-4FEB-BCA5-12948E641973}">
      <dgm:prSet/>
      <dgm:spPr/>
      <dgm:t>
        <a:bodyPr/>
        <a:lstStyle/>
        <a:p>
          <a:endParaRPr lang="en-US"/>
        </a:p>
      </dgm:t>
    </dgm:pt>
    <dgm:pt modelId="{8DD00174-9988-4D3A-B28F-B4B0A1CAED58}" type="pres">
      <dgm:prSet presAssocID="{0B08440E-49F0-444E-BB86-1F2BC391F24F}" presName="Name0" presStyleCnt="0">
        <dgm:presLayoutVars>
          <dgm:dir/>
          <dgm:resizeHandles/>
        </dgm:presLayoutVars>
      </dgm:prSet>
      <dgm:spPr/>
      <dgm:t>
        <a:bodyPr/>
        <a:lstStyle/>
        <a:p>
          <a:endParaRPr lang="en-US"/>
        </a:p>
      </dgm:t>
    </dgm:pt>
    <dgm:pt modelId="{777569B9-45C5-48D9-8FFA-3820E0B09D65}" type="pres">
      <dgm:prSet presAssocID="{01FC3B22-0BF8-461B-842B-497BFCE13DF9}" presName="compNode" presStyleCnt="0"/>
      <dgm:spPr/>
    </dgm:pt>
    <dgm:pt modelId="{B033EDED-0EB9-4960-B477-C61637B028FC}" type="pres">
      <dgm:prSet presAssocID="{01FC3B22-0BF8-461B-842B-497BFCE13DF9}" presName="dummyConnPt" presStyleCnt="0"/>
      <dgm:spPr/>
    </dgm:pt>
    <dgm:pt modelId="{FE8C91E5-E7C2-4E12-A755-EB2948E5BBC5}" type="pres">
      <dgm:prSet presAssocID="{01FC3B22-0BF8-461B-842B-497BFCE13DF9}" presName="node" presStyleLbl="node1" presStyleIdx="0" presStyleCnt="12" custScaleX="75401" custScaleY="49149" custLinFactX="-87576" custLinFactNeighborX="-100000" custLinFactNeighborY="-64472">
        <dgm:presLayoutVars>
          <dgm:bulletEnabled val="1"/>
        </dgm:presLayoutVars>
      </dgm:prSet>
      <dgm:spPr/>
      <dgm:t>
        <a:bodyPr/>
        <a:lstStyle/>
        <a:p>
          <a:endParaRPr lang="en-US"/>
        </a:p>
      </dgm:t>
    </dgm:pt>
    <dgm:pt modelId="{E6B1E585-BE90-42ED-89E2-FA9B536F25D0}" type="pres">
      <dgm:prSet presAssocID="{DB52E754-06B5-4C4C-9E04-4DF17571D2E6}" presName="sibTrans" presStyleLbl="bgSibTrans2D1" presStyleIdx="0" presStyleCnt="11" custAng="16200000" custFlipVert="1" custScaleX="158026" custScaleY="88491" custLinFactX="100000" custLinFactY="-15432" custLinFactNeighborX="121116" custLinFactNeighborY="-100000"/>
      <dgm:spPr/>
      <dgm:t>
        <a:bodyPr/>
        <a:lstStyle/>
        <a:p>
          <a:endParaRPr lang="en-US"/>
        </a:p>
      </dgm:t>
    </dgm:pt>
    <dgm:pt modelId="{67DCAC42-5196-4F7C-B6FA-4A8B664C251B}" type="pres">
      <dgm:prSet presAssocID="{D098D430-72BF-43C8-B7D5-3186D9265B9B}" presName="compNode" presStyleCnt="0"/>
      <dgm:spPr/>
    </dgm:pt>
    <dgm:pt modelId="{A9F35D28-F391-4C20-A14B-4B4566E7FC5D}" type="pres">
      <dgm:prSet presAssocID="{D098D430-72BF-43C8-B7D5-3186D9265B9B}" presName="dummyConnPt" presStyleCnt="0"/>
      <dgm:spPr/>
    </dgm:pt>
    <dgm:pt modelId="{8FA7E58A-7ACA-4914-BB14-E725229C055E}" type="pres">
      <dgm:prSet presAssocID="{D098D430-72BF-43C8-B7D5-3186D9265B9B}" presName="node" presStyleLbl="node1" presStyleIdx="1" presStyleCnt="12" custScaleX="76647" custScaleY="53028" custLinFactX="-87576" custLinFactNeighborX="-100000" custLinFactNeighborY="-69830">
        <dgm:presLayoutVars>
          <dgm:bulletEnabled val="1"/>
        </dgm:presLayoutVars>
      </dgm:prSet>
      <dgm:spPr/>
      <dgm:t>
        <a:bodyPr/>
        <a:lstStyle/>
        <a:p>
          <a:endParaRPr lang="en-US"/>
        </a:p>
      </dgm:t>
    </dgm:pt>
    <dgm:pt modelId="{DDDA9871-D8DB-4297-8297-D41DF966E2C4}" type="pres">
      <dgm:prSet presAssocID="{D2409780-97AF-4E6C-BF12-1ACE96D51E45}" presName="sibTrans" presStyleLbl="bgSibTrans2D1" presStyleIdx="1" presStyleCnt="11" custAng="656503" custScaleX="71928" custScaleY="69256" custLinFactY="100000" custLinFactNeighborX="7309" custLinFactNeighborY="142856"/>
      <dgm:spPr/>
      <dgm:t>
        <a:bodyPr/>
        <a:lstStyle/>
        <a:p>
          <a:endParaRPr lang="en-US"/>
        </a:p>
      </dgm:t>
    </dgm:pt>
    <dgm:pt modelId="{22B8A352-4543-425E-A94F-40DB1262BD21}" type="pres">
      <dgm:prSet presAssocID="{8DD77287-0176-42F8-B5A7-FD204CD482A8}" presName="compNode" presStyleCnt="0"/>
      <dgm:spPr/>
    </dgm:pt>
    <dgm:pt modelId="{6C469F49-FEA1-4940-B95B-A488E728882B}" type="pres">
      <dgm:prSet presAssocID="{8DD77287-0176-42F8-B5A7-FD204CD482A8}" presName="dummyConnPt" presStyleCnt="0"/>
      <dgm:spPr/>
    </dgm:pt>
    <dgm:pt modelId="{39B6220B-2DEA-4313-A5A8-BE9AAF49237A}" type="pres">
      <dgm:prSet presAssocID="{8DD77287-0176-42F8-B5A7-FD204CD482A8}" presName="node" presStyleLbl="node1" presStyleIdx="2" presStyleCnt="12" custScaleX="106237" custLinFactY="-100000" custLinFactNeighborX="-44485" custLinFactNeighborY="-117357">
        <dgm:presLayoutVars>
          <dgm:bulletEnabled val="1"/>
        </dgm:presLayoutVars>
      </dgm:prSet>
      <dgm:spPr/>
      <dgm:t>
        <a:bodyPr/>
        <a:lstStyle/>
        <a:p>
          <a:endParaRPr lang="en-US"/>
        </a:p>
      </dgm:t>
    </dgm:pt>
    <dgm:pt modelId="{CB721185-91AE-4ACB-88D2-9DE715B82F9B}" type="pres">
      <dgm:prSet presAssocID="{7C4956AD-CA39-4C7B-B466-139CFDAB757F}" presName="sibTrans" presStyleLbl="bgSibTrans2D1" presStyleIdx="2" presStyleCnt="11"/>
      <dgm:spPr/>
      <dgm:t>
        <a:bodyPr/>
        <a:lstStyle/>
        <a:p>
          <a:endParaRPr lang="en-US"/>
        </a:p>
      </dgm:t>
    </dgm:pt>
    <dgm:pt modelId="{11A42BDE-866C-41FE-8EE8-065FE361941C}" type="pres">
      <dgm:prSet presAssocID="{A7A7C68B-C16A-479E-96DF-1288C78841EC}" presName="compNode" presStyleCnt="0"/>
      <dgm:spPr/>
    </dgm:pt>
    <dgm:pt modelId="{33B1DADA-8A89-4896-A00D-7E08E038B3F1}" type="pres">
      <dgm:prSet presAssocID="{A7A7C68B-C16A-479E-96DF-1288C78841EC}" presName="dummyConnPt" presStyleCnt="0"/>
      <dgm:spPr/>
    </dgm:pt>
    <dgm:pt modelId="{B46A300F-74DC-4E6A-9350-7B4354046770}" type="pres">
      <dgm:prSet presAssocID="{A7A7C68B-C16A-479E-96DF-1288C78841EC}" presName="node" presStyleLbl="node1" presStyleIdx="3" presStyleCnt="12" custLinFactY="-100000" custLinFactNeighborX="-47169" custLinFactNeighborY="-112364">
        <dgm:presLayoutVars>
          <dgm:bulletEnabled val="1"/>
        </dgm:presLayoutVars>
      </dgm:prSet>
      <dgm:spPr/>
      <dgm:t>
        <a:bodyPr/>
        <a:lstStyle/>
        <a:p>
          <a:endParaRPr lang="en-US"/>
        </a:p>
      </dgm:t>
    </dgm:pt>
    <dgm:pt modelId="{8C351B55-A2F1-4161-983E-FBB98333E3E3}" type="pres">
      <dgm:prSet presAssocID="{955E1F42-FF90-46AE-961A-69F586583CAB}" presName="sibTrans" presStyleLbl="bgSibTrans2D1" presStyleIdx="3" presStyleCnt="11"/>
      <dgm:spPr/>
      <dgm:t>
        <a:bodyPr/>
        <a:lstStyle/>
        <a:p>
          <a:endParaRPr lang="en-US"/>
        </a:p>
      </dgm:t>
    </dgm:pt>
    <dgm:pt modelId="{62FD4BE9-5B1B-49DB-B082-B27DD759343B}" type="pres">
      <dgm:prSet presAssocID="{966C4313-D6FA-4313-8694-286763380D76}" presName="compNode" presStyleCnt="0"/>
      <dgm:spPr/>
    </dgm:pt>
    <dgm:pt modelId="{65DE654D-1B0B-4960-BED3-286CFEE3FE69}" type="pres">
      <dgm:prSet presAssocID="{966C4313-D6FA-4313-8694-286763380D76}" presName="dummyConnPt" presStyleCnt="0"/>
      <dgm:spPr/>
    </dgm:pt>
    <dgm:pt modelId="{9A0C54F2-C9B3-4503-931A-EC95C5759A21}" type="pres">
      <dgm:prSet presAssocID="{966C4313-D6FA-4313-8694-286763380D76}" presName="node" presStyleLbl="node1" presStyleIdx="4" presStyleCnt="12" custLinFactX="-84212" custLinFactNeighborX="-100000" custLinFactNeighborY="-88781">
        <dgm:presLayoutVars>
          <dgm:bulletEnabled val="1"/>
        </dgm:presLayoutVars>
      </dgm:prSet>
      <dgm:spPr/>
      <dgm:t>
        <a:bodyPr/>
        <a:lstStyle/>
        <a:p>
          <a:endParaRPr lang="en-US"/>
        </a:p>
      </dgm:t>
    </dgm:pt>
    <dgm:pt modelId="{DCB1B944-A8CC-4DB4-B1F5-AAEB5B7DEE11}" type="pres">
      <dgm:prSet presAssocID="{D8C709DE-639D-4F7E-A0B7-8A559BDD0CE3}" presName="sibTrans" presStyleLbl="bgSibTrans2D1" presStyleIdx="4" presStyleCnt="11"/>
      <dgm:spPr/>
      <dgm:t>
        <a:bodyPr/>
        <a:lstStyle/>
        <a:p>
          <a:endParaRPr lang="en-US"/>
        </a:p>
      </dgm:t>
    </dgm:pt>
    <dgm:pt modelId="{0F2AAF70-8338-4248-BB26-298D82806094}" type="pres">
      <dgm:prSet presAssocID="{C214C8A7-3C9A-4321-AB6D-FCE8C8C1B947}" presName="compNode" presStyleCnt="0"/>
      <dgm:spPr/>
    </dgm:pt>
    <dgm:pt modelId="{79F7A885-AB7F-4C5E-92DA-52F29859A37C}" type="pres">
      <dgm:prSet presAssocID="{C214C8A7-3C9A-4321-AB6D-FCE8C8C1B947}" presName="dummyConnPt" presStyleCnt="0"/>
      <dgm:spPr/>
    </dgm:pt>
    <dgm:pt modelId="{B905654D-DDAA-40E9-AE02-95F42446D8BE}" type="pres">
      <dgm:prSet presAssocID="{C214C8A7-3C9A-4321-AB6D-FCE8C8C1B947}" presName="node" presStyleLbl="node1" presStyleIdx="5" presStyleCnt="12" custLinFactX="-83259" custLinFactY="57346" custLinFactNeighborX="-100000" custLinFactNeighborY="100000">
        <dgm:presLayoutVars>
          <dgm:bulletEnabled val="1"/>
        </dgm:presLayoutVars>
      </dgm:prSet>
      <dgm:spPr/>
      <dgm:t>
        <a:bodyPr/>
        <a:lstStyle/>
        <a:p>
          <a:endParaRPr lang="en-US"/>
        </a:p>
      </dgm:t>
    </dgm:pt>
    <dgm:pt modelId="{52054DDF-3F50-44DE-9BED-98CAA0275662}" type="pres">
      <dgm:prSet presAssocID="{0AAE29EC-38FA-4D30-BF65-99FB9A3FC9DF}" presName="sibTrans" presStyleLbl="bgSibTrans2D1" presStyleIdx="5" presStyleCnt="11"/>
      <dgm:spPr/>
      <dgm:t>
        <a:bodyPr/>
        <a:lstStyle/>
        <a:p>
          <a:endParaRPr lang="en-US"/>
        </a:p>
      </dgm:t>
    </dgm:pt>
    <dgm:pt modelId="{914EBFB7-3BC7-42B8-80C8-44E1C8CD49F3}" type="pres">
      <dgm:prSet presAssocID="{08E62DEF-86D6-4BEE-B59F-FDEC46F30F92}" presName="compNode" presStyleCnt="0"/>
      <dgm:spPr/>
    </dgm:pt>
    <dgm:pt modelId="{5545137C-0D7B-4C96-AB30-81F86650C9F2}" type="pres">
      <dgm:prSet presAssocID="{08E62DEF-86D6-4BEE-B59F-FDEC46F30F92}" presName="dummyConnPt" presStyleCnt="0"/>
      <dgm:spPr/>
    </dgm:pt>
    <dgm:pt modelId="{7749B725-5A2A-445E-A639-27F751971E6B}" type="pres">
      <dgm:prSet presAssocID="{08E62DEF-86D6-4BEE-B59F-FDEC46F30F92}" presName="node" presStyleLbl="node1" presStyleIdx="6" presStyleCnt="12" custLinFactY="100000" custLinFactNeighborX="-62483" custLinFactNeighborY="178819">
        <dgm:presLayoutVars>
          <dgm:bulletEnabled val="1"/>
        </dgm:presLayoutVars>
      </dgm:prSet>
      <dgm:spPr/>
      <dgm:t>
        <a:bodyPr/>
        <a:lstStyle/>
        <a:p>
          <a:endParaRPr lang="en-US"/>
        </a:p>
      </dgm:t>
    </dgm:pt>
    <dgm:pt modelId="{31161D13-705B-4447-B484-127E15758415}" type="pres">
      <dgm:prSet presAssocID="{ABD7634B-108A-4515-8EFA-6B4EAB1D62AE}" presName="sibTrans" presStyleLbl="bgSibTrans2D1" presStyleIdx="6" presStyleCnt="11" custAng="3133953" custScaleX="125905" custScaleY="92611" custLinFactY="200000" custLinFactNeighborX="50621" custLinFactNeighborY="270834"/>
      <dgm:spPr/>
      <dgm:t>
        <a:bodyPr/>
        <a:lstStyle/>
        <a:p>
          <a:endParaRPr lang="en-US"/>
        </a:p>
      </dgm:t>
    </dgm:pt>
    <dgm:pt modelId="{7D9DDB6B-B358-406F-B2B4-F735839B9FAB}" type="pres">
      <dgm:prSet presAssocID="{D8B8ACAB-850B-49C4-9F39-A83341A43ED6}" presName="compNode" presStyleCnt="0"/>
      <dgm:spPr/>
    </dgm:pt>
    <dgm:pt modelId="{0A99ED56-2854-4FBF-BA8C-DAAE9431040C}" type="pres">
      <dgm:prSet presAssocID="{D8B8ACAB-850B-49C4-9F39-A83341A43ED6}" presName="dummyConnPt" presStyleCnt="0"/>
      <dgm:spPr/>
    </dgm:pt>
    <dgm:pt modelId="{E0F85D9A-96F6-4161-9197-A3044EAE4EB3}" type="pres">
      <dgm:prSet presAssocID="{D8B8ACAB-850B-49C4-9F39-A83341A43ED6}" presName="node" presStyleLbl="node1" presStyleIdx="7" presStyleCnt="12" custLinFactY="44746" custLinFactNeighborX="-60184" custLinFactNeighborY="100000">
        <dgm:presLayoutVars>
          <dgm:bulletEnabled val="1"/>
        </dgm:presLayoutVars>
      </dgm:prSet>
      <dgm:spPr/>
      <dgm:t>
        <a:bodyPr/>
        <a:lstStyle/>
        <a:p>
          <a:endParaRPr lang="en-US"/>
        </a:p>
      </dgm:t>
    </dgm:pt>
    <dgm:pt modelId="{F81CEBA5-4D3E-4E7D-B631-B85DB87BDBB3}" type="pres">
      <dgm:prSet presAssocID="{03EF30A1-1E1A-49A4-8867-417D3BABF9AA}" presName="sibTrans" presStyleLbl="bgSibTrans2D1" presStyleIdx="7" presStyleCnt="11"/>
      <dgm:spPr/>
      <dgm:t>
        <a:bodyPr/>
        <a:lstStyle/>
        <a:p>
          <a:endParaRPr lang="en-US"/>
        </a:p>
      </dgm:t>
    </dgm:pt>
    <dgm:pt modelId="{85DC7594-225D-4B6E-BAAF-6B50FBCD87C8}" type="pres">
      <dgm:prSet presAssocID="{6E4D5ADA-A182-4B0C-BBCE-002269A8BC51}" presName="compNode" presStyleCnt="0"/>
      <dgm:spPr/>
    </dgm:pt>
    <dgm:pt modelId="{07E5DD6A-5BCC-4D68-B260-740F8F36DE88}" type="pres">
      <dgm:prSet presAssocID="{6E4D5ADA-A182-4B0C-BBCE-002269A8BC51}" presName="dummyConnPt" presStyleCnt="0"/>
      <dgm:spPr/>
    </dgm:pt>
    <dgm:pt modelId="{6580D143-47C6-4BE4-ADE5-A5153F0094AA}" type="pres">
      <dgm:prSet presAssocID="{6E4D5ADA-A182-4B0C-BBCE-002269A8BC51}" presName="node" presStyleLbl="node1" presStyleIdx="8" presStyleCnt="12" custLinFactX="-93184" custLinFactNeighborX="-100000" custLinFactNeighborY="24002">
        <dgm:presLayoutVars>
          <dgm:bulletEnabled val="1"/>
        </dgm:presLayoutVars>
      </dgm:prSet>
      <dgm:spPr/>
      <dgm:t>
        <a:bodyPr/>
        <a:lstStyle/>
        <a:p>
          <a:endParaRPr lang="en-US"/>
        </a:p>
      </dgm:t>
    </dgm:pt>
    <dgm:pt modelId="{B5A9F213-375C-4207-988B-D3496CC4AEBA}" type="pres">
      <dgm:prSet presAssocID="{401F4E55-C7FD-4F52-83FA-88FFD681EF32}" presName="sibTrans" presStyleLbl="bgSibTrans2D1" presStyleIdx="8" presStyleCnt="11" custLinFactNeighborX="14706" custLinFactNeighborY="-25606"/>
      <dgm:spPr/>
      <dgm:t>
        <a:bodyPr/>
        <a:lstStyle/>
        <a:p>
          <a:endParaRPr lang="en-US"/>
        </a:p>
      </dgm:t>
    </dgm:pt>
    <dgm:pt modelId="{2DCC6B63-DBA1-443E-A194-ECF379D728F0}" type="pres">
      <dgm:prSet presAssocID="{ADBC6449-5275-4E2D-8EB0-6C4074EAC987}" presName="compNode" presStyleCnt="0"/>
      <dgm:spPr/>
    </dgm:pt>
    <dgm:pt modelId="{58B343BB-19B5-4A36-A7CD-534E7813690B}" type="pres">
      <dgm:prSet presAssocID="{ADBC6449-5275-4E2D-8EB0-6C4074EAC987}" presName="dummyConnPt" presStyleCnt="0"/>
      <dgm:spPr/>
    </dgm:pt>
    <dgm:pt modelId="{FE818303-02F6-4C64-B522-35106916E6F0}" type="pres">
      <dgm:prSet presAssocID="{ADBC6449-5275-4E2D-8EB0-6C4074EAC987}" presName="node" presStyleLbl="node1" presStyleIdx="9" presStyleCnt="12" custScaleY="119521" custLinFactNeighborX="-63415" custLinFactNeighborY="64078">
        <dgm:presLayoutVars>
          <dgm:bulletEnabled val="1"/>
        </dgm:presLayoutVars>
      </dgm:prSet>
      <dgm:spPr/>
      <dgm:t>
        <a:bodyPr/>
        <a:lstStyle/>
        <a:p>
          <a:endParaRPr lang="en-US"/>
        </a:p>
      </dgm:t>
    </dgm:pt>
    <dgm:pt modelId="{6006EBC1-0F3A-4831-A400-2C4A4D924583}" type="pres">
      <dgm:prSet presAssocID="{982F7043-4DC7-4DEA-B6C9-8461794AEB51}" presName="sibTrans" presStyleLbl="bgSibTrans2D1" presStyleIdx="9" presStyleCnt="11" custLinFactNeighborX="22895" custLinFactNeighborY="8535"/>
      <dgm:spPr/>
      <dgm:t>
        <a:bodyPr/>
        <a:lstStyle/>
        <a:p>
          <a:endParaRPr lang="en-US"/>
        </a:p>
      </dgm:t>
    </dgm:pt>
    <dgm:pt modelId="{400B73ED-A152-48F2-8DF0-057B75EEFC65}" type="pres">
      <dgm:prSet presAssocID="{A9B47B00-4803-4015-9323-6BFA58EF7C54}" presName="compNode" presStyleCnt="0"/>
      <dgm:spPr/>
    </dgm:pt>
    <dgm:pt modelId="{EEF91A78-2225-446E-888E-1DF5F0A9CEF1}" type="pres">
      <dgm:prSet presAssocID="{A9B47B00-4803-4015-9323-6BFA58EF7C54}" presName="dummyConnPt" presStyleCnt="0"/>
      <dgm:spPr/>
    </dgm:pt>
    <dgm:pt modelId="{723B957D-AFC1-49F8-80A1-CBE44F671485}" type="pres">
      <dgm:prSet presAssocID="{A9B47B00-4803-4015-9323-6BFA58EF7C54}" presName="node" presStyleLbl="node1" presStyleIdx="10" presStyleCnt="12" custScaleY="119521" custLinFactNeighborX="60336" custLinFactNeighborY="-81475">
        <dgm:presLayoutVars>
          <dgm:bulletEnabled val="1"/>
        </dgm:presLayoutVars>
      </dgm:prSet>
      <dgm:spPr/>
      <dgm:t>
        <a:bodyPr/>
        <a:lstStyle/>
        <a:p>
          <a:endParaRPr lang="en-US"/>
        </a:p>
      </dgm:t>
    </dgm:pt>
    <dgm:pt modelId="{894194D0-2B94-49AE-BF81-26E2526E2C43}" type="pres">
      <dgm:prSet presAssocID="{835D8E1B-316A-410E-81EB-1D7EA577F64D}" presName="sibTrans" presStyleLbl="bgSibTrans2D1" presStyleIdx="10" presStyleCnt="11"/>
      <dgm:spPr/>
      <dgm:t>
        <a:bodyPr/>
        <a:lstStyle/>
        <a:p>
          <a:endParaRPr lang="en-US"/>
        </a:p>
      </dgm:t>
    </dgm:pt>
    <dgm:pt modelId="{BBA21CB7-27FC-41C1-9C6B-020CFBABB3BA}" type="pres">
      <dgm:prSet presAssocID="{E5F49DCC-60C8-4FF0-A3DA-C2E40EC90EC8}" presName="compNode" presStyleCnt="0"/>
      <dgm:spPr/>
    </dgm:pt>
    <dgm:pt modelId="{4C706C05-020D-4198-9078-DA98DCCE4F48}" type="pres">
      <dgm:prSet presAssocID="{E5F49DCC-60C8-4FF0-A3DA-C2E40EC90EC8}" presName="dummyConnPt" presStyleCnt="0"/>
      <dgm:spPr/>
    </dgm:pt>
    <dgm:pt modelId="{515C44D6-15BF-4E06-BED3-E6844B0C6D7A}" type="pres">
      <dgm:prSet presAssocID="{E5F49DCC-60C8-4FF0-A3DA-C2E40EC90EC8}" presName="node" presStyleLbl="node1" presStyleIdx="11" presStyleCnt="12" custScaleY="117410" custLinFactX="89546" custLinFactY="-100000" custLinFactNeighborX="100000" custLinFactNeighborY="-128552">
        <dgm:presLayoutVars>
          <dgm:bulletEnabled val="1"/>
        </dgm:presLayoutVars>
      </dgm:prSet>
      <dgm:spPr/>
      <dgm:t>
        <a:bodyPr/>
        <a:lstStyle/>
        <a:p>
          <a:endParaRPr lang="en-US"/>
        </a:p>
      </dgm:t>
    </dgm:pt>
  </dgm:ptLst>
  <dgm:cxnLst>
    <dgm:cxn modelId="{2F40536A-D667-4C9D-9A8C-D3C44D79595F}" type="presOf" srcId="{966C4313-D6FA-4313-8694-286763380D76}" destId="{9A0C54F2-C9B3-4503-931A-EC95C5759A21}" srcOrd="0" destOrd="0" presId="urn:microsoft.com/office/officeart/2005/8/layout/bProcess4"/>
    <dgm:cxn modelId="{C03FFBD1-0B17-4446-8AFF-E76F24C69574}" type="presOf" srcId="{401F4E55-C7FD-4F52-83FA-88FFD681EF32}" destId="{B5A9F213-375C-4207-988B-D3496CC4AEBA}" srcOrd="0" destOrd="0" presId="urn:microsoft.com/office/officeart/2005/8/layout/bProcess4"/>
    <dgm:cxn modelId="{EEAF9A4D-81F2-40C6-A8A3-7521B166A27E}" srcId="{0B08440E-49F0-444E-BB86-1F2BC391F24F}" destId="{C214C8A7-3C9A-4321-AB6D-FCE8C8C1B947}" srcOrd="5" destOrd="0" parTransId="{F2CD329E-9DD8-40EE-A49B-15AE8FE4F55B}" sibTransId="{0AAE29EC-38FA-4D30-BF65-99FB9A3FC9DF}"/>
    <dgm:cxn modelId="{B58AD3BE-D470-4BAA-8B6C-A0426AEBF09A}" type="presOf" srcId="{0AAE29EC-38FA-4D30-BF65-99FB9A3FC9DF}" destId="{52054DDF-3F50-44DE-9BED-98CAA0275662}" srcOrd="0" destOrd="0" presId="urn:microsoft.com/office/officeart/2005/8/layout/bProcess4"/>
    <dgm:cxn modelId="{F73C8A18-041D-4500-B7AD-718337BABCD6}" type="presOf" srcId="{0B08440E-49F0-444E-BB86-1F2BC391F24F}" destId="{8DD00174-9988-4D3A-B28F-B4B0A1CAED58}" srcOrd="0" destOrd="0" presId="urn:microsoft.com/office/officeart/2005/8/layout/bProcess4"/>
    <dgm:cxn modelId="{F0CD7EFB-CDD4-479E-A81C-E4E596772B62}" type="presOf" srcId="{A7A7C68B-C16A-479E-96DF-1288C78841EC}" destId="{B46A300F-74DC-4E6A-9350-7B4354046770}" srcOrd="0" destOrd="0" presId="urn:microsoft.com/office/officeart/2005/8/layout/bProcess4"/>
    <dgm:cxn modelId="{7B485AEE-7B3B-4FEB-BCA5-12948E641973}" srcId="{0B08440E-49F0-444E-BB86-1F2BC391F24F}" destId="{E5F49DCC-60C8-4FF0-A3DA-C2E40EC90EC8}" srcOrd="11" destOrd="0" parTransId="{BD9EBD97-E366-4BA6-8F97-2199AE6F5316}" sibTransId="{28E5DE7D-89E0-4807-B3D5-AF9C64FED422}"/>
    <dgm:cxn modelId="{BA67410D-BFD4-45DF-8241-66F2BB894EF7}" type="presOf" srcId="{6E4D5ADA-A182-4B0C-BBCE-002269A8BC51}" destId="{6580D143-47C6-4BE4-ADE5-A5153F0094AA}" srcOrd="0" destOrd="0" presId="urn:microsoft.com/office/officeart/2005/8/layout/bProcess4"/>
    <dgm:cxn modelId="{DCD4AF6C-9CBA-4A69-AFF1-D9294852435B}" type="presOf" srcId="{03EF30A1-1E1A-49A4-8867-417D3BABF9AA}" destId="{F81CEBA5-4D3E-4E7D-B631-B85DB87BDBB3}" srcOrd="0" destOrd="0" presId="urn:microsoft.com/office/officeart/2005/8/layout/bProcess4"/>
    <dgm:cxn modelId="{DAFB70AF-C2DC-42A9-8DC0-E04FE4730CD5}" type="presOf" srcId="{01FC3B22-0BF8-461B-842B-497BFCE13DF9}" destId="{FE8C91E5-E7C2-4E12-A755-EB2948E5BBC5}" srcOrd="0" destOrd="0" presId="urn:microsoft.com/office/officeart/2005/8/layout/bProcess4"/>
    <dgm:cxn modelId="{6B4243CA-4F9B-48F1-A442-3CF9F5F815AF}" srcId="{0B08440E-49F0-444E-BB86-1F2BC391F24F}" destId="{8DD77287-0176-42F8-B5A7-FD204CD482A8}" srcOrd="2" destOrd="0" parTransId="{2D17CB7A-F73F-499C-A1B6-523D6A4ADC61}" sibTransId="{7C4956AD-CA39-4C7B-B466-139CFDAB757F}"/>
    <dgm:cxn modelId="{EB63DC81-B139-4FD7-8E21-2B6F8BDEABF3}" type="presOf" srcId="{08E62DEF-86D6-4BEE-B59F-FDEC46F30F92}" destId="{7749B725-5A2A-445E-A639-27F751971E6B}" srcOrd="0" destOrd="0" presId="urn:microsoft.com/office/officeart/2005/8/layout/bProcess4"/>
    <dgm:cxn modelId="{9D59543A-F938-4E6D-BC89-C12AF02717F1}" srcId="{0B08440E-49F0-444E-BB86-1F2BC391F24F}" destId="{A7A7C68B-C16A-479E-96DF-1288C78841EC}" srcOrd="3" destOrd="0" parTransId="{EA0BADC0-0E3E-432E-8454-C987BEA0F750}" sibTransId="{955E1F42-FF90-46AE-961A-69F586583CAB}"/>
    <dgm:cxn modelId="{54C2F9BF-E4AD-4823-940C-C8FA9E30C043}" type="presOf" srcId="{D8C709DE-639D-4F7E-A0B7-8A559BDD0CE3}" destId="{DCB1B944-A8CC-4DB4-B1F5-AAEB5B7DEE11}" srcOrd="0" destOrd="0" presId="urn:microsoft.com/office/officeart/2005/8/layout/bProcess4"/>
    <dgm:cxn modelId="{E5CB528F-BF4F-4B49-85B9-743973C38380}" type="presOf" srcId="{D8B8ACAB-850B-49C4-9F39-A83341A43ED6}" destId="{E0F85D9A-96F6-4161-9197-A3044EAE4EB3}" srcOrd="0" destOrd="0" presId="urn:microsoft.com/office/officeart/2005/8/layout/bProcess4"/>
    <dgm:cxn modelId="{8BB4CA9B-47CD-4B75-BE67-40B816C26565}" type="presOf" srcId="{C214C8A7-3C9A-4321-AB6D-FCE8C8C1B947}" destId="{B905654D-DDAA-40E9-AE02-95F42446D8BE}" srcOrd="0" destOrd="0" presId="urn:microsoft.com/office/officeart/2005/8/layout/bProcess4"/>
    <dgm:cxn modelId="{2EAFED96-38A5-477B-A455-21B6FD13FC31}" srcId="{0B08440E-49F0-444E-BB86-1F2BC391F24F}" destId="{A9B47B00-4803-4015-9323-6BFA58EF7C54}" srcOrd="10" destOrd="0" parTransId="{3C037086-46C1-4EAC-80B3-2E7CB28C346F}" sibTransId="{835D8E1B-316A-410E-81EB-1D7EA577F64D}"/>
    <dgm:cxn modelId="{6C020F13-EDF0-4C81-A72A-BF7E897006FC}" srcId="{0B08440E-49F0-444E-BB86-1F2BC391F24F}" destId="{D8B8ACAB-850B-49C4-9F39-A83341A43ED6}" srcOrd="7" destOrd="0" parTransId="{9768EEC0-ABBD-4FCD-971C-790BE251E4A3}" sibTransId="{03EF30A1-1E1A-49A4-8867-417D3BABF9AA}"/>
    <dgm:cxn modelId="{433B001B-4897-435F-9452-2354378B1381}" type="presOf" srcId="{8DD77287-0176-42F8-B5A7-FD204CD482A8}" destId="{39B6220B-2DEA-4313-A5A8-BE9AAF49237A}" srcOrd="0" destOrd="0" presId="urn:microsoft.com/office/officeart/2005/8/layout/bProcess4"/>
    <dgm:cxn modelId="{B02098CD-0DD5-4D8B-8BAA-1305B003CF54}" srcId="{0B08440E-49F0-444E-BB86-1F2BC391F24F}" destId="{6E4D5ADA-A182-4B0C-BBCE-002269A8BC51}" srcOrd="8" destOrd="0" parTransId="{1B84E31D-9BB5-4E89-9B7F-87BAED499909}" sibTransId="{401F4E55-C7FD-4F52-83FA-88FFD681EF32}"/>
    <dgm:cxn modelId="{220C94B0-7D0C-44A2-AF82-8890D20BD339}" srcId="{0B08440E-49F0-444E-BB86-1F2BC391F24F}" destId="{966C4313-D6FA-4313-8694-286763380D76}" srcOrd="4" destOrd="0" parTransId="{755FF23B-4773-4AED-A1BC-7349EC941CD6}" sibTransId="{D8C709DE-639D-4F7E-A0B7-8A559BDD0CE3}"/>
    <dgm:cxn modelId="{DF186D97-A810-4CED-8556-F243D425369D}" type="presOf" srcId="{DB52E754-06B5-4C4C-9E04-4DF17571D2E6}" destId="{E6B1E585-BE90-42ED-89E2-FA9B536F25D0}" srcOrd="0" destOrd="0" presId="urn:microsoft.com/office/officeart/2005/8/layout/bProcess4"/>
    <dgm:cxn modelId="{2F507104-F93C-49A1-BF70-D9B9FE3D4D1C}" srcId="{0B08440E-49F0-444E-BB86-1F2BC391F24F}" destId="{08E62DEF-86D6-4BEE-B59F-FDEC46F30F92}" srcOrd="6" destOrd="0" parTransId="{A63914A9-B24C-42F4-A891-87F8F9273232}" sibTransId="{ABD7634B-108A-4515-8EFA-6B4EAB1D62AE}"/>
    <dgm:cxn modelId="{3F532F61-4ACF-45F0-AD0A-E144DAB5FBBE}" type="presOf" srcId="{A9B47B00-4803-4015-9323-6BFA58EF7C54}" destId="{723B957D-AFC1-49F8-80A1-CBE44F671485}" srcOrd="0" destOrd="0" presId="urn:microsoft.com/office/officeart/2005/8/layout/bProcess4"/>
    <dgm:cxn modelId="{340AF514-1BCE-4021-9EE2-E2FC8F53BBDC}" type="presOf" srcId="{D2409780-97AF-4E6C-BF12-1ACE96D51E45}" destId="{DDDA9871-D8DB-4297-8297-D41DF966E2C4}" srcOrd="0" destOrd="0" presId="urn:microsoft.com/office/officeart/2005/8/layout/bProcess4"/>
    <dgm:cxn modelId="{8A0A0E38-043F-4DD6-B470-72C07EC9203B}" type="presOf" srcId="{982F7043-4DC7-4DEA-B6C9-8461794AEB51}" destId="{6006EBC1-0F3A-4831-A400-2C4A4D924583}" srcOrd="0" destOrd="0" presId="urn:microsoft.com/office/officeart/2005/8/layout/bProcess4"/>
    <dgm:cxn modelId="{FBB22BDE-C205-48BC-B1C7-65FC94155EDE}" type="presOf" srcId="{835D8E1B-316A-410E-81EB-1D7EA577F64D}" destId="{894194D0-2B94-49AE-BF81-26E2526E2C43}" srcOrd="0" destOrd="0" presId="urn:microsoft.com/office/officeart/2005/8/layout/bProcess4"/>
    <dgm:cxn modelId="{263868DD-D281-41E5-9864-C378B60F0F5C}" type="presOf" srcId="{955E1F42-FF90-46AE-961A-69F586583CAB}" destId="{8C351B55-A2F1-4161-983E-FBB98333E3E3}" srcOrd="0" destOrd="0" presId="urn:microsoft.com/office/officeart/2005/8/layout/bProcess4"/>
    <dgm:cxn modelId="{47D73E54-C69D-42A6-B95C-FF394BAA20C3}" type="presOf" srcId="{ADBC6449-5275-4E2D-8EB0-6C4074EAC987}" destId="{FE818303-02F6-4C64-B522-35106916E6F0}" srcOrd="0" destOrd="0" presId="urn:microsoft.com/office/officeart/2005/8/layout/bProcess4"/>
    <dgm:cxn modelId="{51E2E127-91E7-414E-9F2F-178B89F471AE}" srcId="{0B08440E-49F0-444E-BB86-1F2BC391F24F}" destId="{01FC3B22-0BF8-461B-842B-497BFCE13DF9}" srcOrd="0" destOrd="0" parTransId="{AC93C509-C40C-41E5-8523-4540D4DD96FA}" sibTransId="{DB52E754-06B5-4C4C-9E04-4DF17571D2E6}"/>
    <dgm:cxn modelId="{80A46056-C722-454F-A159-916C9C832E5F}" type="presOf" srcId="{E5F49DCC-60C8-4FF0-A3DA-C2E40EC90EC8}" destId="{515C44D6-15BF-4E06-BED3-E6844B0C6D7A}" srcOrd="0" destOrd="0" presId="urn:microsoft.com/office/officeart/2005/8/layout/bProcess4"/>
    <dgm:cxn modelId="{0D6C0B4A-492A-4F5C-B9EB-83E636E1C4F3}" srcId="{0B08440E-49F0-444E-BB86-1F2BC391F24F}" destId="{ADBC6449-5275-4E2D-8EB0-6C4074EAC987}" srcOrd="9" destOrd="0" parTransId="{6159E550-125C-4B69-905E-597E1D5F8070}" sibTransId="{982F7043-4DC7-4DEA-B6C9-8461794AEB51}"/>
    <dgm:cxn modelId="{8BC93A8A-1162-40C2-B656-7D294E91ED30}" srcId="{0B08440E-49F0-444E-BB86-1F2BC391F24F}" destId="{D098D430-72BF-43C8-B7D5-3186D9265B9B}" srcOrd="1" destOrd="0" parTransId="{F5C9134D-04D4-4FC5-BF16-D173947B835B}" sibTransId="{D2409780-97AF-4E6C-BF12-1ACE96D51E45}"/>
    <dgm:cxn modelId="{4820BBFE-FF67-4F28-B859-9B1654A3E5A4}" type="presOf" srcId="{D098D430-72BF-43C8-B7D5-3186D9265B9B}" destId="{8FA7E58A-7ACA-4914-BB14-E725229C055E}" srcOrd="0" destOrd="0" presId="urn:microsoft.com/office/officeart/2005/8/layout/bProcess4"/>
    <dgm:cxn modelId="{29EEF79D-02B1-40D1-AB93-52AB1FD3FEB9}" type="presOf" srcId="{ABD7634B-108A-4515-8EFA-6B4EAB1D62AE}" destId="{31161D13-705B-4447-B484-127E15758415}" srcOrd="0" destOrd="0" presId="urn:microsoft.com/office/officeart/2005/8/layout/bProcess4"/>
    <dgm:cxn modelId="{90156206-889A-4E13-8929-3EFEFB2BEDAD}" type="presOf" srcId="{7C4956AD-CA39-4C7B-B466-139CFDAB757F}" destId="{CB721185-91AE-4ACB-88D2-9DE715B82F9B}" srcOrd="0" destOrd="0" presId="urn:microsoft.com/office/officeart/2005/8/layout/bProcess4"/>
    <dgm:cxn modelId="{F50547DE-048B-4718-BDBE-CDDB6DCEB424}" type="presParOf" srcId="{8DD00174-9988-4D3A-B28F-B4B0A1CAED58}" destId="{777569B9-45C5-48D9-8FFA-3820E0B09D65}" srcOrd="0" destOrd="0" presId="urn:microsoft.com/office/officeart/2005/8/layout/bProcess4"/>
    <dgm:cxn modelId="{F8547D83-9F3D-423C-87D9-7DC9C7C628E2}" type="presParOf" srcId="{777569B9-45C5-48D9-8FFA-3820E0B09D65}" destId="{B033EDED-0EB9-4960-B477-C61637B028FC}" srcOrd="0" destOrd="0" presId="urn:microsoft.com/office/officeart/2005/8/layout/bProcess4"/>
    <dgm:cxn modelId="{2420358E-7D70-41EF-8710-6B5346DB5CF2}" type="presParOf" srcId="{777569B9-45C5-48D9-8FFA-3820E0B09D65}" destId="{FE8C91E5-E7C2-4E12-A755-EB2948E5BBC5}" srcOrd="1" destOrd="0" presId="urn:microsoft.com/office/officeart/2005/8/layout/bProcess4"/>
    <dgm:cxn modelId="{D5B56990-E620-4A4A-8233-6E39B9B804AA}" type="presParOf" srcId="{8DD00174-9988-4D3A-B28F-B4B0A1CAED58}" destId="{E6B1E585-BE90-42ED-89E2-FA9B536F25D0}" srcOrd="1" destOrd="0" presId="urn:microsoft.com/office/officeart/2005/8/layout/bProcess4"/>
    <dgm:cxn modelId="{ED865A9B-4FD0-445F-87F2-8A540C83A725}" type="presParOf" srcId="{8DD00174-9988-4D3A-B28F-B4B0A1CAED58}" destId="{67DCAC42-5196-4F7C-B6FA-4A8B664C251B}" srcOrd="2" destOrd="0" presId="urn:microsoft.com/office/officeart/2005/8/layout/bProcess4"/>
    <dgm:cxn modelId="{BA3B1075-A55A-44FC-B4C7-2D43322E453F}" type="presParOf" srcId="{67DCAC42-5196-4F7C-B6FA-4A8B664C251B}" destId="{A9F35D28-F391-4C20-A14B-4B4566E7FC5D}" srcOrd="0" destOrd="0" presId="urn:microsoft.com/office/officeart/2005/8/layout/bProcess4"/>
    <dgm:cxn modelId="{6A2C1CAA-4797-45FF-98F8-4DE7B840D7F4}" type="presParOf" srcId="{67DCAC42-5196-4F7C-B6FA-4A8B664C251B}" destId="{8FA7E58A-7ACA-4914-BB14-E725229C055E}" srcOrd="1" destOrd="0" presId="urn:microsoft.com/office/officeart/2005/8/layout/bProcess4"/>
    <dgm:cxn modelId="{7AE6DC7E-2135-4EFC-ACFC-117616532446}" type="presParOf" srcId="{8DD00174-9988-4D3A-B28F-B4B0A1CAED58}" destId="{DDDA9871-D8DB-4297-8297-D41DF966E2C4}" srcOrd="3" destOrd="0" presId="urn:microsoft.com/office/officeart/2005/8/layout/bProcess4"/>
    <dgm:cxn modelId="{8189EB79-084D-4FF1-9F66-B2FE058D3EFC}" type="presParOf" srcId="{8DD00174-9988-4D3A-B28F-B4B0A1CAED58}" destId="{22B8A352-4543-425E-A94F-40DB1262BD21}" srcOrd="4" destOrd="0" presId="urn:microsoft.com/office/officeart/2005/8/layout/bProcess4"/>
    <dgm:cxn modelId="{0F78337B-7D90-4CB7-9E30-80D7A270647C}" type="presParOf" srcId="{22B8A352-4543-425E-A94F-40DB1262BD21}" destId="{6C469F49-FEA1-4940-B95B-A488E728882B}" srcOrd="0" destOrd="0" presId="urn:microsoft.com/office/officeart/2005/8/layout/bProcess4"/>
    <dgm:cxn modelId="{EC967CDD-23BA-4879-AD9E-7B04A280F48B}" type="presParOf" srcId="{22B8A352-4543-425E-A94F-40DB1262BD21}" destId="{39B6220B-2DEA-4313-A5A8-BE9AAF49237A}" srcOrd="1" destOrd="0" presId="urn:microsoft.com/office/officeart/2005/8/layout/bProcess4"/>
    <dgm:cxn modelId="{3E5A0578-BC27-40CB-A187-FCB145C5FF1C}" type="presParOf" srcId="{8DD00174-9988-4D3A-B28F-B4B0A1CAED58}" destId="{CB721185-91AE-4ACB-88D2-9DE715B82F9B}" srcOrd="5" destOrd="0" presId="urn:microsoft.com/office/officeart/2005/8/layout/bProcess4"/>
    <dgm:cxn modelId="{D3F7F734-0BD1-473C-85CB-2686B82912A9}" type="presParOf" srcId="{8DD00174-9988-4D3A-B28F-B4B0A1CAED58}" destId="{11A42BDE-866C-41FE-8EE8-065FE361941C}" srcOrd="6" destOrd="0" presId="urn:microsoft.com/office/officeart/2005/8/layout/bProcess4"/>
    <dgm:cxn modelId="{D79915D4-A61C-4960-B537-A714BF8D21E6}" type="presParOf" srcId="{11A42BDE-866C-41FE-8EE8-065FE361941C}" destId="{33B1DADA-8A89-4896-A00D-7E08E038B3F1}" srcOrd="0" destOrd="0" presId="urn:microsoft.com/office/officeart/2005/8/layout/bProcess4"/>
    <dgm:cxn modelId="{70EFF6AF-EC70-4C4E-85B4-1C62F301B187}" type="presParOf" srcId="{11A42BDE-866C-41FE-8EE8-065FE361941C}" destId="{B46A300F-74DC-4E6A-9350-7B4354046770}" srcOrd="1" destOrd="0" presId="urn:microsoft.com/office/officeart/2005/8/layout/bProcess4"/>
    <dgm:cxn modelId="{2B93A99B-8AC2-4F8A-A8F3-15A3510A7BAA}" type="presParOf" srcId="{8DD00174-9988-4D3A-B28F-B4B0A1CAED58}" destId="{8C351B55-A2F1-4161-983E-FBB98333E3E3}" srcOrd="7" destOrd="0" presId="urn:microsoft.com/office/officeart/2005/8/layout/bProcess4"/>
    <dgm:cxn modelId="{8618275E-774C-46E0-AA12-A9998CA40E37}" type="presParOf" srcId="{8DD00174-9988-4D3A-B28F-B4B0A1CAED58}" destId="{62FD4BE9-5B1B-49DB-B082-B27DD759343B}" srcOrd="8" destOrd="0" presId="urn:microsoft.com/office/officeart/2005/8/layout/bProcess4"/>
    <dgm:cxn modelId="{2C571D63-F920-4D9D-AE2D-786353D6FA3E}" type="presParOf" srcId="{62FD4BE9-5B1B-49DB-B082-B27DD759343B}" destId="{65DE654D-1B0B-4960-BED3-286CFEE3FE69}" srcOrd="0" destOrd="0" presId="urn:microsoft.com/office/officeart/2005/8/layout/bProcess4"/>
    <dgm:cxn modelId="{CE16B269-2672-4EE6-B27B-6CDBDE845F93}" type="presParOf" srcId="{62FD4BE9-5B1B-49DB-B082-B27DD759343B}" destId="{9A0C54F2-C9B3-4503-931A-EC95C5759A21}" srcOrd="1" destOrd="0" presId="urn:microsoft.com/office/officeart/2005/8/layout/bProcess4"/>
    <dgm:cxn modelId="{67754A46-E585-4340-BB91-BCC945E63625}" type="presParOf" srcId="{8DD00174-9988-4D3A-B28F-B4B0A1CAED58}" destId="{DCB1B944-A8CC-4DB4-B1F5-AAEB5B7DEE11}" srcOrd="9" destOrd="0" presId="urn:microsoft.com/office/officeart/2005/8/layout/bProcess4"/>
    <dgm:cxn modelId="{89C112FE-C5E2-4F2B-B0FF-3633FE955391}" type="presParOf" srcId="{8DD00174-9988-4D3A-B28F-B4B0A1CAED58}" destId="{0F2AAF70-8338-4248-BB26-298D82806094}" srcOrd="10" destOrd="0" presId="urn:microsoft.com/office/officeart/2005/8/layout/bProcess4"/>
    <dgm:cxn modelId="{FFA24D42-6817-4085-ADD2-4C77894185D5}" type="presParOf" srcId="{0F2AAF70-8338-4248-BB26-298D82806094}" destId="{79F7A885-AB7F-4C5E-92DA-52F29859A37C}" srcOrd="0" destOrd="0" presId="urn:microsoft.com/office/officeart/2005/8/layout/bProcess4"/>
    <dgm:cxn modelId="{E61F0798-A15D-440A-9C90-AEFE4F6D6E70}" type="presParOf" srcId="{0F2AAF70-8338-4248-BB26-298D82806094}" destId="{B905654D-DDAA-40E9-AE02-95F42446D8BE}" srcOrd="1" destOrd="0" presId="urn:microsoft.com/office/officeart/2005/8/layout/bProcess4"/>
    <dgm:cxn modelId="{0812EB8B-0095-4EA5-B596-9C1715E3FD28}" type="presParOf" srcId="{8DD00174-9988-4D3A-B28F-B4B0A1CAED58}" destId="{52054DDF-3F50-44DE-9BED-98CAA0275662}" srcOrd="11" destOrd="0" presId="urn:microsoft.com/office/officeart/2005/8/layout/bProcess4"/>
    <dgm:cxn modelId="{8F3626F0-32A4-4DE7-AA56-579BF38AA568}" type="presParOf" srcId="{8DD00174-9988-4D3A-B28F-B4B0A1CAED58}" destId="{914EBFB7-3BC7-42B8-80C8-44E1C8CD49F3}" srcOrd="12" destOrd="0" presId="urn:microsoft.com/office/officeart/2005/8/layout/bProcess4"/>
    <dgm:cxn modelId="{BDF40A1E-B8C7-40A6-A5CD-9B699DCA2E86}" type="presParOf" srcId="{914EBFB7-3BC7-42B8-80C8-44E1C8CD49F3}" destId="{5545137C-0D7B-4C96-AB30-81F86650C9F2}" srcOrd="0" destOrd="0" presId="urn:microsoft.com/office/officeart/2005/8/layout/bProcess4"/>
    <dgm:cxn modelId="{7E433B56-B812-4989-94F5-B85F4035F91F}" type="presParOf" srcId="{914EBFB7-3BC7-42B8-80C8-44E1C8CD49F3}" destId="{7749B725-5A2A-445E-A639-27F751971E6B}" srcOrd="1" destOrd="0" presId="urn:microsoft.com/office/officeart/2005/8/layout/bProcess4"/>
    <dgm:cxn modelId="{4A7D2A3C-29FE-4F50-8DC3-B95EBF01BD8C}" type="presParOf" srcId="{8DD00174-9988-4D3A-B28F-B4B0A1CAED58}" destId="{31161D13-705B-4447-B484-127E15758415}" srcOrd="13" destOrd="0" presId="urn:microsoft.com/office/officeart/2005/8/layout/bProcess4"/>
    <dgm:cxn modelId="{3E3A4197-B64A-4D4A-9D75-9D30E7200C50}" type="presParOf" srcId="{8DD00174-9988-4D3A-B28F-B4B0A1CAED58}" destId="{7D9DDB6B-B358-406F-B2B4-F735839B9FAB}" srcOrd="14" destOrd="0" presId="urn:microsoft.com/office/officeart/2005/8/layout/bProcess4"/>
    <dgm:cxn modelId="{33ECFA37-F7A4-4BA4-AF29-D67B8751B384}" type="presParOf" srcId="{7D9DDB6B-B358-406F-B2B4-F735839B9FAB}" destId="{0A99ED56-2854-4FBF-BA8C-DAAE9431040C}" srcOrd="0" destOrd="0" presId="urn:microsoft.com/office/officeart/2005/8/layout/bProcess4"/>
    <dgm:cxn modelId="{ED522B76-0900-48EE-832C-9491BEABA5DE}" type="presParOf" srcId="{7D9DDB6B-B358-406F-B2B4-F735839B9FAB}" destId="{E0F85D9A-96F6-4161-9197-A3044EAE4EB3}" srcOrd="1" destOrd="0" presId="urn:microsoft.com/office/officeart/2005/8/layout/bProcess4"/>
    <dgm:cxn modelId="{795A742F-F275-40B1-BB1C-581A1A959F8C}" type="presParOf" srcId="{8DD00174-9988-4D3A-B28F-B4B0A1CAED58}" destId="{F81CEBA5-4D3E-4E7D-B631-B85DB87BDBB3}" srcOrd="15" destOrd="0" presId="urn:microsoft.com/office/officeart/2005/8/layout/bProcess4"/>
    <dgm:cxn modelId="{11F928CA-D201-4FF8-A810-27BD12891169}" type="presParOf" srcId="{8DD00174-9988-4D3A-B28F-B4B0A1CAED58}" destId="{85DC7594-225D-4B6E-BAAF-6B50FBCD87C8}" srcOrd="16" destOrd="0" presId="urn:microsoft.com/office/officeart/2005/8/layout/bProcess4"/>
    <dgm:cxn modelId="{0F42E2DA-3ACA-41D6-B5C6-CD1D76A11565}" type="presParOf" srcId="{85DC7594-225D-4B6E-BAAF-6B50FBCD87C8}" destId="{07E5DD6A-5BCC-4D68-B260-740F8F36DE88}" srcOrd="0" destOrd="0" presId="urn:microsoft.com/office/officeart/2005/8/layout/bProcess4"/>
    <dgm:cxn modelId="{FE84FCF0-E598-432B-BB88-AE23B5B51611}" type="presParOf" srcId="{85DC7594-225D-4B6E-BAAF-6B50FBCD87C8}" destId="{6580D143-47C6-4BE4-ADE5-A5153F0094AA}" srcOrd="1" destOrd="0" presId="urn:microsoft.com/office/officeart/2005/8/layout/bProcess4"/>
    <dgm:cxn modelId="{A5D4DBBA-0791-47DA-9034-1FE881563FDE}" type="presParOf" srcId="{8DD00174-9988-4D3A-B28F-B4B0A1CAED58}" destId="{B5A9F213-375C-4207-988B-D3496CC4AEBA}" srcOrd="17" destOrd="0" presId="urn:microsoft.com/office/officeart/2005/8/layout/bProcess4"/>
    <dgm:cxn modelId="{B117F3B2-4BA3-428D-937A-47369CA2D688}" type="presParOf" srcId="{8DD00174-9988-4D3A-B28F-B4B0A1CAED58}" destId="{2DCC6B63-DBA1-443E-A194-ECF379D728F0}" srcOrd="18" destOrd="0" presId="urn:microsoft.com/office/officeart/2005/8/layout/bProcess4"/>
    <dgm:cxn modelId="{ABDC73B8-C4CD-4578-A38D-DCAFF8283B02}" type="presParOf" srcId="{2DCC6B63-DBA1-443E-A194-ECF379D728F0}" destId="{58B343BB-19B5-4A36-A7CD-534E7813690B}" srcOrd="0" destOrd="0" presId="urn:microsoft.com/office/officeart/2005/8/layout/bProcess4"/>
    <dgm:cxn modelId="{A13E8502-36E4-4E6A-B534-4A8DBE6CA3DC}" type="presParOf" srcId="{2DCC6B63-DBA1-443E-A194-ECF379D728F0}" destId="{FE818303-02F6-4C64-B522-35106916E6F0}" srcOrd="1" destOrd="0" presId="urn:microsoft.com/office/officeart/2005/8/layout/bProcess4"/>
    <dgm:cxn modelId="{A931E173-1DCA-48FD-973A-432428BCFE4A}" type="presParOf" srcId="{8DD00174-9988-4D3A-B28F-B4B0A1CAED58}" destId="{6006EBC1-0F3A-4831-A400-2C4A4D924583}" srcOrd="19" destOrd="0" presId="urn:microsoft.com/office/officeart/2005/8/layout/bProcess4"/>
    <dgm:cxn modelId="{DBEE09BD-FEFD-4304-B730-EDC1A9DC20ED}" type="presParOf" srcId="{8DD00174-9988-4D3A-B28F-B4B0A1CAED58}" destId="{400B73ED-A152-48F2-8DF0-057B75EEFC65}" srcOrd="20" destOrd="0" presId="urn:microsoft.com/office/officeart/2005/8/layout/bProcess4"/>
    <dgm:cxn modelId="{AB25A34D-1C7B-4505-8E31-E32FF35690E8}" type="presParOf" srcId="{400B73ED-A152-48F2-8DF0-057B75EEFC65}" destId="{EEF91A78-2225-446E-888E-1DF5F0A9CEF1}" srcOrd="0" destOrd="0" presId="urn:microsoft.com/office/officeart/2005/8/layout/bProcess4"/>
    <dgm:cxn modelId="{1ED928B4-E527-4F98-8D1E-5B4EC40A8E11}" type="presParOf" srcId="{400B73ED-A152-48F2-8DF0-057B75EEFC65}" destId="{723B957D-AFC1-49F8-80A1-CBE44F671485}" srcOrd="1" destOrd="0" presId="urn:microsoft.com/office/officeart/2005/8/layout/bProcess4"/>
    <dgm:cxn modelId="{E83438A1-CCD8-4E5A-92C2-BBE4099BA827}" type="presParOf" srcId="{8DD00174-9988-4D3A-B28F-B4B0A1CAED58}" destId="{894194D0-2B94-49AE-BF81-26E2526E2C43}" srcOrd="21" destOrd="0" presId="urn:microsoft.com/office/officeart/2005/8/layout/bProcess4"/>
    <dgm:cxn modelId="{ADAD4CDC-C00D-48EC-9B9F-CFF32F7B55EA}" type="presParOf" srcId="{8DD00174-9988-4D3A-B28F-B4B0A1CAED58}" destId="{BBA21CB7-27FC-41C1-9C6B-020CFBABB3BA}" srcOrd="22" destOrd="0" presId="urn:microsoft.com/office/officeart/2005/8/layout/bProcess4"/>
    <dgm:cxn modelId="{837D0855-C594-4C2D-8E46-FFFBA78850BB}" type="presParOf" srcId="{BBA21CB7-27FC-41C1-9C6B-020CFBABB3BA}" destId="{4C706C05-020D-4198-9078-DA98DCCE4F48}" srcOrd="0" destOrd="0" presId="urn:microsoft.com/office/officeart/2005/8/layout/bProcess4"/>
    <dgm:cxn modelId="{34861C9C-337B-46C4-A074-A5CE7C2DD8D1}" type="presParOf" srcId="{BBA21CB7-27FC-41C1-9C6B-020CFBABB3BA}" destId="{515C44D6-15BF-4E06-BED3-E6844B0C6D7A}"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03-03-2019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03-03-2019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03-03-2019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03-03-2019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03-03-2019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03-03-2019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03-03-2019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03-03-2019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03-03-2019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03-03-2019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03-03-2019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03-03-2019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INVESTMENT CASE STUDY </a:t>
            </a:r>
            <a:br>
              <a:rPr lang="en-IN" sz="2800" dirty="0"/>
            </a:br>
            <a:r>
              <a:rPr lang="en-IN" sz="2800" dirty="0"/>
              <a:t/>
            </a: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200" dirty="0"/>
              <a:t> </a:t>
            </a:r>
            <a:endParaRPr lang="en-IN" sz="1800" dirty="0"/>
          </a:p>
        </p:txBody>
      </p:sp>
    </p:spTree>
    <p:extLst>
      <p:ext uri="{BB962C8B-B14F-4D97-AF65-F5344CB8AC3E}">
        <p14:creationId xmlns:p14="http://schemas.microsoft.com/office/powerpoint/2010/main" val="3414739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600" dirty="0" smtClean="0"/>
              <a:t>The findings indicated that venture funding type is the FT which falls in between 5-15 million USD. Drilling down ‘others’ is the sector where most investments are done across the top 3 countries USA, GBR &amp; IND.</a:t>
            </a:r>
          </a:p>
          <a:p>
            <a:pPr marL="0" indent="0">
              <a:buNone/>
            </a:pPr>
            <a:r>
              <a:rPr lang="en-IN" sz="1600" dirty="0" smtClean="0"/>
              <a:t>Below are the companies where more investments are done under ‘others’ sector</a:t>
            </a:r>
          </a:p>
          <a:p>
            <a:pPr marL="0" indent="0">
              <a:buNone/>
            </a:pPr>
            <a:r>
              <a:rPr lang="en-IN" sz="1600" dirty="0" smtClean="0"/>
              <a:t>USA</a:t>
            </a:r>
            <a:r>
              <a:rPr lang="en-IN" sz="1600" dirty="0"/>
              <a:t>: </a:t>
            </a:r>
            <a:r>
              <a:rPr lang="en-IN" sz="1600" dirty="0" err="1"/>
              <a:t>AirTight</a:t>
            </a:r>
            <a:r>
              <a:rPr lang="en-IN" sz="1600" dirty="0"/>
              <a:t> </a:t>
            </a:r>
            <a:r>
              <a:rPr lang="en-IN" sz="1600" dirty="0" smtClean="0"/>
              <a:t>Networks</a:t>
            </a:r>
          </a:p>
          <a:p>
            <a:pPr marL="0" indent="0">
              <a:buNone/>
            </a:pPr>
            <a:r>
              <a:rPr lang="en-IN" sz="1600" dirty="0"/>
              <a:t>GBR: Electric </a:t>
            </a:r>
            <a:r>
              <a:rPr lang="en-IN" sz="1600" dirty="0" smtClean="0"/>
              <a:t>Cloud</a:t>
            </a:r>
          </a:p>
          <a:p>
            <a:pPr marL="0" indent="0">
              <a:buNone/>
            </a:pPr>
            <a:r>
              <a:rPr lang="en-IN" sz="1600" dirty="0"/>
              <a:t>IND: </a:t>
            </a:r>
            <a:r>
              <a:rPr lang="en-IN" sz="1600" dirty="0" err="1"/>
              <a:t>Myntra</a:t>
            </a:r>
            <a:r>
              <a:rPr lang="en-IN" sz="1600" dirty="0"/>
              <a:t> </a:t>
            </a:r>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smtClean="0"/>
              <a:t>Conclusions</a:t>
            </a:r>
            <a:endParaRPr lang="en-IN" sz="2800" dirty="0"/>
          </a:p>
        </p:txBody>
      </p:sp>
    </p:spTree>
    <p:extLst>
      <p:ext uri="{BB962C8B-B14F-4D97-AF65-F5344CB8AC3E}">
        <p14:creationId xmlns:p14="http://schemas.microsoft.com/office/powerpoint/2010/main" val="13997066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600" b="1" dirty="0" smtClean="0"/>
              <a:t>Introduction</a:t>
            </a:r>
            <a:r>
              <a:rPr lang="en-IN" sz="1600" dirty="0" smtClean="0"/>
              <a:t>: This case study is to explore investment patterns across various countries in different funding types and sectors. This helps ‘Spark Funds’ to take decision effectively based on the global trends derived from this study</a:t>
            </a:r>
          </a:p>
          <a:p>
            <a:pPr marL="0" indent="0">
              <a:buNone/>
            </a:pPr>
            <a:endParaRPr lang="en-IN" sz="1600" dirty="0"/>
          </a:p>
          <a:p>
            <a:pPr marL="0" indent="0">
              <a:buNone/>
            </a:pPr>
            <a:r>
              <a:rPr lang="en-US" sz="1600" b="1" dirty="0"/>
              <a:t>Methods</a:t>
            </a:r>
            <a:r>
              <a:rPr lang="en-US" sz="1600" b="1" dirty="0" smtClean="0"/>
              <a:t>: </a:t>
            </a:r>
            <a:r>
              <a:rPr lang="en-IN" sz="1600" dirty="0" smtClean="0"/>
              <a:t>The study was conducted on </a:t>
            </a:r>
            <a:r>
              <a:rPr lang="en-US" sz="1600" dirty="0"/>
              <a:t>real investment data from </a:t>
            </a:r>
            <a:r>
              <a:rPr lang="en-US" sz="1600" b="1" dirty="0" smtClean="0"/>
              <a:t>crunchbase.com. </a:t>
            </a:r>
            <a:r>
              <a:rPr lang="en-US" sz="1600" dirty="0" smtClean="0"/>
              <a:t>Collected </a:t>
            </a:r>
            <a:r>
              <a:rPr lang="en-US" sz="1600" dirty="0"/>
              <a:t>data sets were analyzed by python3.6 &amp; Tableau software</a:t>
            </a:r>
            <a:r>
              <a:rPr lang="en-US" sz="1600" dirty="0" smtClean="0"/>
              <a:t>.</a:t>
            </a:r>
            <a:r>
              <a:rPr lang="en-US" sz="1600" dirty="0"/>
              <a:t> </a:t>
            </a:r>
            <a:r>
              <a:rPr lang="en-US" sz="1600" dirty="0" smtClean="0"/>
              <a:t>Collected data consists </a:t>
            </a:r>
            <a:r>
              <a:rPr lang="en-US" sz="1600" dirty="0"/>
              <a:t>of three main data tables. </a:t>
            </a:r>
            <a:endParaRPr lang="en-IN" sz="1600" dirty="0"/>
          </a:p>
          <a:p>
            <a:pPr marL="0" indent="0">
              <a:buNone/>
            </a:pPr>
            <a:r>
              <a:rPr lang="en-US" sz="1600" dirty="0" smtClean="0"/>
              <a:t>	1. companies.txt: </a:t>
            </a:r>
            <a:r>
              <a:rPr lang="en-US" sz="1600" dirty="0"/>
              <a:t>A table with basic data of companies</a:t>
            </a:r>
            <a:endParaRPr lang="en-US" sz="1600" dirty="0" smtClean="0"/>
          </a:p>
          <a:p>
            <a:pPr marL="0" indent="0">
              <a:buNone/>
            </a:pPr>
            <a:r>
              <a:rPr lang="en-US" sz="1600" dirty="0"/>
              <a:t>	</a:t>
            </a:r>
            <a:r>
              <a:rPr lang="en-US" sz="1600" dirty="0" smtClean="0"/>
              <a:t>2. rounds2.csv: A table with basic data related to funding</a:t>
            </a:r>
          </a:p>
          <a:p>
            <a:pPr marL="0" indent="0">
              <a:buNone/>
            </a:pPr>
            <a:r>
              <a:rPr lang="en-US" sz="1600" dirty="0"/>
              <a:t>	</a:t>
            </a:r>
            <a:r>
              <a:rPr lang="en-US" sz="1600" dirty="0" smtClean="0"/>
              <a:t>3. mapping </a:t>
            </a:r>
            <a:r>
              <a:rPr lang="en-US" sz="1600" dirty="0" err="1" smtClean="0"/>
              <a:t>xls</a:t>
            </a:r>
            <a:r>
              <a:rPr lang="en-US" sz="1600" dirty="0" smtClean="0"/>
              <a:t>: File which maps </a:t>
            </a:r>
            <a:r>
              <a:rPr lang="en-US" sz="1600" dirty="0" err="1" smtClean="0"/>
              <a:t>category_names</a:t>
            </a:r>
            <a:r>
              <a:rPr lang="en-US" sz="1600" dirty="0" smtClean="0"/>
              <a:t> to 8 main sectors</a:t>
            </a:r>
          </a:p>
          <a:p>
            <a:pPr marL="0" indent="0">
              <a:buNone/>
            </a:pPr>
            <a:endParaRPr lang="en-US" sz="1600" dirty="0" smtClean="0"/>
          </a:p>
          <a:p>
            <a:pPr marL="0" indent="0">
              <a:buNone/>
            </a:pPr>
            <a:r>
              <a:rPr lang="en-US" sz="1600" b="1" dirty="0" smtClean="0"/>
              <a:t>Results</a:t>
            </a:r>
            <a:r>
              <a:rPr lang="en-US" sz="1600" dirty="0" smtClean="0"/>
              <a:t>: The findings of this analysis indicates that investments are majorly done in ‘Others’ sector in top 3 English speaking countries which is within the investment range of 5-15 million USD.</a:t>
            </a:r>
            <a:endParaRPr lang="en-IN" sz="1600" dirty="0"/>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smtClean="0"/>
              <a:t>Abstract</a:t>
            </a:r>
            <a:endParaRPr lang="en-IN" sz="2800" dirty="0"/>
          </a:p>
        </p:txBody>
      </p:sp>
    </p:spTree>
    <p:extLst>
      <p:ext uri="{BB962C8B-B14F-4D97-AF65-F5344CB8AC3E}">
        <p14:creationId xmlns:p14="http://schemas.microsoft.com/office/powerpoint/2010/main" val="3869754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lstStyle/>
          <a:p>
            <a:r>
              <a:rPr lang="en-IN" b="1" dirty="0"/>
              <a:t> </a:t>
            </a:r>
            <a:r>
              <a:rPr lang="en-IN" sz="2800" dirty="0" smtClean="0"/>
              <a:t>Problem </a:t>
            </a:r>
            <a:r>
              <a:rPr lang="en-IN" sz="2800" dirty="0"/>
              <a:t>solving </a:t>
            </a:r>
            <a:r>
              <a:rPr lang="en-IN" sz="2800" dirty="0" smtClean="0"/>
              <a:t>methodology</a:t>
            </a:r>
            <a:endParaRPr lang="en-IN" sz="2800" dirty="0"/>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1667813907"/>
              </p:ext>
            </p:extLst>
          </p:nvPr>
        </p:nvGraphicFramePr>
        <p:xfrm>
          <a:off x="353297" y="1648138"/>
          <a:ext cx="11521024" cy="47784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8598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US" sz="2800" dirty="0"/>
              <a:t>Funding Type Analysis</a:t>
            </a:r>
          </a:p>
        </p:txBody>
      </p:sp>
      <p:sp>
        <p:nvSpPr>
          <p:cNvPr id="3" name="Content Placeholder 2"/>
          <p:cNvSpPr>
            <a:spLocks noGrp="1"/>
          </p:cNvSpPr>
          <p:nvPr>
            <p:ph idx="1"/>
          </p:nvPr>
        </p:nvSpPr>
        <p:spPr/>
        <p:txBody>
          <a:bodyPr>
            <a:normAutofit/>
          </a:bodyPr>
          <a:lstStyle/>
          <a:p>
            <a:pPr marL="0" indent="0">
              <a:buNone/>
            </a:pPr>
            <a:r>
              <a:rPr lang="en-IN" sz="1600" dirty="0" smtClean="0"/>
              <a:t>This analysis is done to choose the best fund type in seed, angel, venture and </a:t>
            </a:r>
            <a:r>
              <a:rPr lang="en-US" sz="1600" dirty="0"/>
              <a:t>private equity </a:t>
            </a:r>
            <a:r>
              <a:rPr lang="en-US" sz="1600" dirty="0" smtClean="0"/>
              <a:t>type. To derive the best funding type in between 5-15 million USD, followed below steps:</a:t>
            </a:r>
          </a:p>
          <a:p>
            <a:pPr marL="0" indent="0">
              <a:buNone/>
            </a:pPr>
            <a:endParaRPr lang="en-US" sz="1600" dirty="0"/>
          </a:p>
          <a:p>
            <a:pPr marL="0" indent="0">
              <a:buNone/>
            </a:pPr>
            <a:r>
              <a:rPr lang="en-US" sz="1600" dirty="0" smtClean="0"/>
              <a:t>1. Convert units of '</a:t>
            </a:r>
            <a:r>
              <a:rPr lang="en-US" sz="1600" dirty="0" err="1" smtClean="0"/>
              <a:t>raised_amount_usd</a:t>
            </a:r>
            <a:r>
              <a:rPr lang="en-US" sz="1600" dirty="0" smtClean="0"/>
              <a:t>‘ to million USD</a:t>
            </a:r>
          </a:p>
          <a:p>
            <a:pPr marL="0" indent="0">
              <a:buNone/>
            </a:pPr>
            <a:r>
              <a:rPr lang="en-US" sz="1600" dirty="0" smtClean="0"/>
              <a:t>2. Convert data type of the above column to float.</a:t>
            </a:r>
          </a:p>
          <a:p>
            <a:pPr marL="0" indent="0">
              <a:buNone/>
            </a:pPr>
            <a:r>
              <a:rPr lang="en-US" sz="1600" dirty="0"/>
              <a:t>3. </a:t>
            </a:r>
            <a:r>
              <a:rPr lang="en-US" sz="1600" dirty="0" smtClean="0"/>
              <a:t>Find </a:t>
            </a:r>
            <a:r>
              <a:rPr lang="en-US" sz="1600" dirty="0"/>
              <a:t>average Values of investments for each funding </a:t>
            </a:r>
            <a:r>
              <a:rPr lang="en-US" sz="1600" dirty="0" smtClean="0"/>
              <a:t>types </a:t>
            </a:r>
            <a:r>
              <a:rPr lang="en-US" sz="1600" dirty="0"/>
              <a:t>by grouping the </a:t>
            </a:r>
            <a:r>
              <a:rPr lang="en-US" sz="1600" dirty="0" smtClean="0"/>
              <a:t>'</a:t>
            </a:r>
            <a:r>
              <a:rPr lang="en-US" sz="1600" dirty="0" err="1" smtClean="0"/>
              <a:t>funding_round_type</a:t>
            </a:r>
            <a:r>
              <a:rPr lang="en-US" sz="1600" dirty="0" smtClean="0"/>
              <a:t>‘</a:t>
            </a:r>
          </a:p>
          <a:p>
            <a:pPr marL="0" indent="0">
              <a:buNone/>
            </a:pPr>
            <a:endParaRPr lang="en-US" sz="1600" dirty="0"/>
          </a:p>
          <a:p>
            <a:pPr marL="0" indent="0">
              <a:buNone/>
            </a:pPr>
            <a:r>
              <a:rPr lang="en-US" sz="1600" b="1" dirty="0" smtClean="0"/>
              <a:t>Result</a:t>
            </a:r>
            <a:r>
              <a:rPr lang="en-US" sz="1600" dirty="0" smtClean="0"/>
              <a:t>: It is derived that ‘venture’ FT is the suitable one among </a:t>
            </a:r>
            <a:r>
              <a:rPr lang="en-IN" sz="1600" dirty="0"/>
              <a:t>seed, angel, venture and </a:t>
            </a:r>
            <a:r>
              <a:rPr lang="en-US" sz="1600" dirty="0"/>
              <a:t>private equity </a:t>
            </a:r>
            <a:r>
              <a:rPr lang="en-US" sz="1600" dirty="0" smtClean="0"/>
              <a:t>types, which falls in between 5-15 million USD. Average investment value for ‘venture’ FT is derived as 11.097906 whereas, for seed: 0.748215, angel: 0.968618 and </a:t>
            </a:r>
            <a:r>
              <a:rPr lang="en-US" sz="1600" dirty="0"/>
              <a:t>private </a:t>
            </a:r>
            <a:r>
              <a:rPr lang="en-US" sz="1600" dirty="0" smtClean="0"/>
              <a:t>equity: 60.568973</a:t>
            </a:r>
            <a:endParaRPr lang="en-IN" sz="1600" dirty="0"/>
          </a:p>
        </p:txBody>
      </p:sp>
    </p:spTree>
    <p:extLst>
      <p:ext uri="{BB962C8B-B14F-4D97-AF65-F5344CB8AC3E}">
        <p14:creationId xmlns:p14="http://schemas.microsoft.com/office/powerpoint/2010/main" val="3095347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US" sz="2800" dirty="0"/>
              <a:t>Country Analysis</a:t>
            </a:r>
          </a:p>
        </p:txBody>
      </p:sp>
      <p:sp>
        <p:nvSpPr>
          <p:cNvPr id="3" name="Content Placeholder 2"/>
          <p:cNvSpPr>
            <a:spLocks noGrp="1"/>
          </p:cNvSpPr>
          <p:nvPr>
            <p:ph idx="1"/>
          </p:nvPr>
        </p:nvSpPr>
        <p:spPr/>
        <p:txBody>
          <a:bodyPr>
            <a:normAutofit/>
          </a:bodyPr>
          <a:lstStyle/>
          <a:p>
            <a:pPr marL="0" indent="0">
              <a:buNone/>
            </a:pPr>
            <a:r>
              <a:rPr lang="en-IN" sz="1600" dirty="0"/>
              <a:t>This analysis is done to choose the </a:t>
            </a:r>
            <a:r>
              <a:rPr lang="en-US" sz="1600" dirty="0" smtClean="0"/>
              <a:t>top 9 countries </a:t>
            </a:r>
            <a:r>
              <a:rPr lang="en-US" sz="1600" dirty="0"/>
              <a:t>with the highest amount of funding for the chosen </a:t>
            </a:r>
            <a:r>
              <a:rPr lang="en-US" sz="1600" dirty="0" smtClean="0"/>
              <a:t>’venture’ fund type. From the top 9 countries top 3 English speaking countries are selected as per the business strategy. To </a:t>
            </a:r>
            <a:r>
              <a:rPr lang="en-US" sz="1600" dirty="0"/>
              <a:t>derive the </a:t>
            </a:r>
            <a:r>
              <a:rPr lang="en-US" sz="1600" dirty="0" smtClean="0"/>
              <a:t>top9 countries, </a:t>
            </a:r>
            <a:r>
              <a:rPr lang="en-US" sz="1600" dirty="0"/>
              <a:t>followed below steps:</a:t>
            </a:r>
          </a:p>
          <a:p>
            <a:pPr marL="0" indent="0">
              <a:buNone/>
            </a:pPr>
            <a:endParaRPr lang="en-US" sz="1600" dirty="0"/>
          </a:p>
          <a:p>
            <a:pPr marL="0" indent="0">
              <a:buNone/>
            </a:pPr>
            <a:r>
              <a:rPr lang="en-US" sz="1600" dirty="0"/>
              <a:t>1. </a:t>
            </a:r>
            <a:r>
              <a:rPr lang="en-US" sz="1600" dirty="0" smtClean="0"/>
              <a:t>Filter </a:t>
            </a:r>
            <a:r>
              <a:rPr lang="en-US" sz="1600" dirty="0" err="1" smtClean="0"/>
              <a:t>master_frame</a:t>
            </a:r>
            <a:r>
              <a:rPr lang="en-US" sz="1600" dirty="0"/>
              <a:t> with ‘</a:t>
            </a:r>
            <a:r>
              <a:rPr lang="en-US" sz="1600" dirty="0" err="1" smtClean="0"/>
              <a:t>funding_round_type</a:t>
            </a:r>
            <a:r>
              <a:rPr lang="en-US" sz="1600" dirty="0" smtClean="0"/>
              <a:t>’ == ‘venture’</a:t>
            </a:r>
            <a:endParaRPr lang="en-US" sz="1600" dirty="0"/>
          </a:p>
          <a:p>
            <a:pPr marL="0" indent="0">
              <a:buNone/>
            </a:pPr>
            <a:r>
              <a:rPr lang="en-US" sz="1600" dirty="0"/>
              <a:t>2. Derive sum of  </a:t>
            </a:r>
            <a:r>
              <a:rPr lang="en-US" sz="1600" dirty="0" smtClean="0"/>
              <a:t>'</a:t>
            </a:r>
            <a:r>
              <a:rPr lang="en-US" sz="1600" dirty="0" err="1" smtClean="0"/>
              <a:t>raised_amount_usd</a:t>
            </a:r>
            <a:r>
              <a:rPr lang="en-US" sz="1600" dirty="0"/>
              <a:t>‘ according to '</a:t>
            </a:r>
            <a:r>
              <a:rPr lang="en-US" sz="1600" dirty="0" err="1"/>
              <a:t>country_code</a:t>
            </a:r>
            <a:r>
              <a:rPr lang="en-US" sz="1600" dirty="0"/>
              <a:t>'</a:t>
            </a:r>
          </a:p>
          <a:p>
            <a:pPr marL="0" indent="0">
              <a:buNone/>
            </a:pPr>
            <a:r>
              <a:rPr lang="en-US" sz="1600" dirty="0"/>
              <a:t>3. </a:t>
            </a:r>
            <a:r>
              <a:rPr lang="en-US" sz="1600" dirty="0" smtClean="0"/>
              <a:t>Sort the values in descending order</a:t>
            </a:r>
          </a:p>
          <a:p>
            <a:pPr marL="0" indent="0">
              <a:buNone/>
            </a:pPr>
            <a:endParaRPr lang="en-US" sz="1600" dirty="0"/>
          </a:p>
          <a:p>
            <a:pPr marL="0" indent="0">
              <a:buNone/>
            </a:pPr>
            <a:r>
              <a:rPr lang="en-US" sz="1600" b="1" dirty="0"/>
              <a:t>Result</a:t>
            </a:r>
            <a:r>
              <a:rPr lang="en-US" sz="1600" dirty="0"/>
              <a:t>: It is derived </a:t>
            </a:r>
            <a:r>
              <a:rPr lang="en-US" sz="1600" dirty="0" smtClean="0"/>
              <a:t>that USA, GBR &amp; IND are top 3 English speaking </a:t>
            </a:r>
            <a:r>
              <a:rPr lang="en-US" sz="1600" dirty="0"/>
              <a:t>countries which have received the highest </a:t>
            </a:r>
            <a:r>
              <a:rPr lang="en-US" sz="1600" dirty="0" smtClean="0"/>
              <a:t>funding. </a:t>
            </a:r>
            <a:endParaRPr lang="en-IN" sz="1600" dirty="0"/>
          </a:p>
        </p:txBody>
      </p:sp>
    </p:spTree>
    <p:extLst>
      <p:ext uri="{BB962C8B-B14F-4D97-AF65-F5344CB8AC3E}">
        <p14:creationId xmlns:p14="http://schemas.microsoft.com/office/powerpoint/2010/main" val="1302983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Sector Analysis</a:t>
            </a:r>
          </a:p>
        </p:txBody>
      </p:sp>
      <p:sp>
        <p:nvSpPr>
          <p:cNvPr id="3" name="Content Placeholder 2"/>
          <p:cNvSpPr>
            <a:spLocks noGrp="1"/>
          </p:cNvSpPr>
          <p:nvPr>
            <p:ph idx="1"/>
          </p:nvPr>
        </p:nvSpPr>
        <p:spPr/>
        <p:txBody>
          <a:bodyPr>
            <a:normAutofit/>
          </a:bodyPr>
          <a:lstStyle/>
          <a:p>
            <a:pPr marL="0" indent="0">
              <a:buNone/>
            </a:pPr>
            <a:r>
              <a:rPr lang="en-IN" sz="1600" dirty="0"/>
              <a:t>This analysis is done to choose the </a:t>
            </a:r>
            <a:r>
              <a:rPr lang="en-US" sz="1600" dirty="0" smtClean="0"/>
              <a:t>best sectors to invest for </a:t>
            </a:r>
            <a:r>
              <a:rPr lang="en-US" sz="1600" dirty="0"/>
              <a:t>the chosen ’venture’ fund type. </a:t>
            </a:r>
            <a:r>
              <a:rPr lang="en-US" sz="1600" dirty="0" smtClean="0"/>
              <a:t>This analysis is done for all the 3 countries USA, GBR and IND. </a:t>
            </a:r>
            <a:r>
              <a:rPr lang="en-US" sz="1600" dirty="0"/>
              <a:t>To derive the </a:t>
            </a:r>
            <a:r>
              <a:rPr lang="en-US" sz="1600" dirty="0" smtClean="0"/>
              <a:t>best sectors, </a:t>
            </a:r>
            <a:r>
              <a:rPr lang="en-US" sz="1600" dirty="0"/>
              <a:t>followed below steps:</a:t>
            </a:r>
          </a:p>
          <a:p>
            <a:pPr marL="0" indent="0">
              <a:buNone/>
            </a:pPr>
            <a:endParaRPr lang="en-US" sz="1600" dirty="0"/>
          </a:p>
          <a:p>
            <a:pPr marL="0" indent="0">
              <a:buNone/>
            </a:pPr>
            <a:r>
              <a:rPr lang="en-US" sz="1600" dirty="0" smtClean="0"/>
              <a:t>1. Extracted</a:t>
            </a:r>
            <a:r>
              <a:rPr lang="en-US" sz="1600" b="1" dirty="0"/>
              <a:t> </a:t>
            </a:r>
            <a:r>
              <a:rPr lang="en-US" sz="1600" dirty="0"/>
              <a:t>the primary sector of each category list from the </a:t>
            </a:r>
            <a:r>
              <a:rPr lang="en-US" sz="1600" dirty="0" err="1"/>
              <a:t>category_list</a:t>
            </a:r>
            <a:r>
              <a:rPr lang="en-US" sz="1600" dirty="0"/>
              <a:t> </a:t>
            </a:r>
            <a:r>
              <a:rPr lang="en-US" sz="1600" dirty="0" smtClean="0"/>
              <a:t>column in </a:t>
            </a:r>
            <a:r>
              <a:rPr lang="en-US" sz="1600" dirty="0" err="1" smtClean="0"/>
              <a:t>master_frame</a:t>
            </a:r>
            <a:endParaRPr lang="en-US" sz="1600" dirty="0" smtClean="0"/>
          </a:p>
          <a:p>
            <a:pPr marL="0" indent="0">
              <a:buNone/>
            </a:pPr>
            <a:r>
              <a:rPr lang="en-US" sz="1600" dirty="0" smtClean="0"/>
              <a:t>2</a:t>
            </a:r>
            <a:r>
              <a:rPr lang="en-US" sz="1600" dirty="0"/>
              <a:t>. </a:t>
            </a:r>
            <a:r>
              <a:rPr lang="en-US" sz="1600" dirty="0" smtClean="0"/>
              <a:t>Using the mapping file the above primary sectors are mapped to main sectors.</a:t>
            </a:r>
            <a:endParaRPr lang="en-US" sz="1600" dirty="0"/>
          </a:p>
          <a:p>
            <a:pPr marL="0" indent="0">
              <a:buNone/>
            </a:pPr>
            <a:r>
              <a:rPr lang="en-US" sz="1600" dirty="0"/>
              <a:t>3. </a:t>
            </a:r>
            <a:r>
              <a:rPr lang="en-US" sz="1600" dirty="0" smtClean="0"/>
              <a:t>Create 3 new </a:t>
            </a:r>
            <a:r>
              <a:rPr lang="en-US" sz="1600" dirty="0" err="1" smtClean="0"/>
              <a:t>dataframes</a:t>
            </a:r>
            <a:r>
              <a:rPr lang="en-US" sz="1600" dirty="0" smtClean="0"/>
              <a:t> D1, D2 &amp; D3 by filtering with the country, </a:t>
            </a:r>
            <a:r>
              <a:rPr lang="en-US" sz="1600" dirty="0" err="1" smtClean="0"/>
              <a:t>ft</a:t>
            </a:r>
            <a:r>
              <a:rPr lang="en-US" sz="1600" dirty="0" smtClean="0"/>
              <a:t> type as ‘venture’ and investment amount in between 5-15 million USD</a:t>
            </a:r>
          </a:p>
          <a:p>
            <a:pPr marL="0" indent="0">
              <a:buNone/>
            </a:pPr>
            <a:endParaRPr lang="en-US" sz="1600" dirty="0" smtClean="0"/>
          </a:p>
          <a:p>
            <a:pPr marL="0" indent="0">
              <a:buNone/>
            </a:pPr>
            <a:r>
              <a:rPr lang="en-US" sz="1600" b="1" dirty="0" smtClean="0"/>
              <a:t>Assumptions</a:t>
            </a:r>
            <a:r>
              <a:rPr lang="en-US" sz="1600" dirty="0" smtClean="0"/>
              <a:t>: Others column in mapping file is ignored with an assumption that is doesn’t adds any value to the analysis done.</a:t>
            </a:r>
          </a:p>
          <a:p>
            <a:pPr marL="0" indent="0">
              <a:buNone/>
            </a:pPr>
            <a:endParaRPr lang="en-US" sz="1600" dirty="0"/>
          </a:p>
          <a:p>
            <a:pPr marL="0" indent="0">
              <a:buNone/>
            </a:pPr>
            <a:r>
              <a:rPr lang="en-US" sz="1600" b="1" dirty="0"/>
              <a:t>Result</a:t>
            </a:r>
            <a:r>
              <a:rPr lang="en-US" sz="1600" dirty="0"/>
              <a:t>: It is derived that </a:t>
            </a:r>
            <a:r>
              <a:rPr lang="en-US" sz="1600" dirty="0" smtClean="0"/>
              <a:t>‘others’ sector is derived as most valued sector in all three countries</a:t>
            </a:r>
            <a:endParaRPr lang="en-IN" sz="1600" dirty="0"/>
          </a:p>
          <a:p>
            <a:pPr marL="0" indent="0">
              <a:buNone/>
            </a:pPr>
            <a:endParaRPr lang="en-IN" sz="1400" dirty="0"/>
          </a:p>
        </p:txBody>
      </p:sp>
    </p:spTree>
    <p:extLst>
      <p:ext uri="{BB962C8B-B14F-4D97-AF65-F5344CB8AC3E}">
        <p14:creationId xmlns:p14="http://schemas.microsoft.com/office/powerpoint/2010/main" val="5675115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4558" y="1854200"/>
            <a:ext cx="8435662" cy="4344988"/>
          </a:xfrm>
        </p:spPr>
      </p:pic>
      <p:sp>
        <p:nvSpPr>
          <p:cNvPr id="6" name="Title 1"/>
          <p:cNvSpPr>
            <a:spLocks noGrp="1"/>
          </p:cNvSpPr>
          <p:nvPr>
            <p:ph type="title"/>
          </p:nvPr>
        </p:nvSpPr>
        <p:spPr>
          <a:xfrm>
            <a:off x="1136469" y="640080"/>
            <a:ext cx="9313817" cy="856138"/>
          </a:xfrm>
        </p:spPr>
        <p:txBody>
          <a:bodyPr>
            <a:normAutofit/>
          </a:bodyPr>
          <a:lstStyle/>
          <a:p>
            <a:r>
              <a:rPr lang="en-IN" sz="2800" dirty="0"/>
              <a:t>Fund </a:t>
            </a:r>
            <a:r>
              <a:rPr lang="en-IN" sz="2800" dirty="0" smtClean="0"/>
              <a:t>analysis chart</a:t>
            </a:r>
            <a:endParaRPr lang="en-IN" sz="2800" dirty="0"/>
          </a:p>
        </p:txBody>
      </p:sp>
    </p:spTree>
    <p:extLst>
      <p:ext uri="{BB962C8B-B14F-4D97-AF65-F5344CB8AC3E}">
        <p14:creationId xmlns:p14="http://schemas.microsoft.com/office/powerpoint/2010/main" val="1739856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9313817" cy="856138"/>
          </a:xfrm>
        </p:spPr>
        <p:txBody>
          <a:bodyPr/>
          <a:lstStyle/>
          <a:p>
            <a:r>
              <a:rPr lang="en-IN" b="1" dirty="0"/>
              <a:t> </a:t>
            </a:r>
            <a:r>
              <a:rPr lang="en-IN" sz="2800" dirty="0" smtClean="0"/>
              <a:t>Country </a:t>
            </a:r>
            <a:r>
              <a:rPr lang="en-IN" sz="2800" dirty="0"/>
              <a:t>analysis chart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3140" y="1867079"/>
            <a:ext cx="9007302" cy="4344988"/>
          </a:xfrm>
        </p:spPr>
      </p:pic>
    </p:spTree>
    <p:extLst>
      <p:ext uri="{BB962C8B-B14F-4D97-AF65-F5344CB8AC3E}">
        <p14:creationId xmlns:p14="http://schemas.microsoft.com/office/powerpoint/2010/main" val="3733554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9313817" cy="856138"/>
          </a:xfrm>
        </p:spPr>
        <p:txBody>
          <a:bodyPr/>
          <a:lstStyle/>
          <a:p>
            <a:r>
              <a:rPr lang="en-IN" b="1" dirty="0"/>
              <a:t> </a:t>
            </a:r>
            <a:r>
              <a:rPr lang="en-IN" sz="2800" dirty="0" smtClean="0"/>
              <a:t>Sector analysis chart</a:t>
            </a:r>
            <a:endParaRPr lang="en-IN" sz="2800"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4406" y="1815564"/>
            <a:ext cx="8461419" cy="4344988"/>
          </a:xfrm>
        </p:spPr>
      </p:pic>
    </p:spTree>
    <p:extLst>
      <p:ext uri="{BB962C8B-B14F-4D97-AF65-F5344CB8AC3E}">
        <p14:creationId xmlns:p14="http://schemas.microsoft.com/office/powerpoint/2010/main" val="10578185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817</TotalTime>
  <Words>394</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INVESTMENT CASE STUDY   SUBMISSION </vt:lpstr>
      <vt:lpstr> Abstract</vt:lpstr>
      <vt:lpstr> Problem solving methodology</vt:lpstr>
      <vt:lpstr> Funding Type Analysis</vt:lpstr>
      <vt:lpstr> Country Analysis</vt:lpstr>
      <vt:lpstr>Sector Analysis</vt:lpstr>
      <vt:lpstr>Fund analysis chart</vt:lpstr>
      <vt:lpstr> Country analysis chart</vt:lpstr>
      <vt:lpstr> Sector analysis chart</vt:lpstr>
      <vt:lpstr> Conclusions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Aditya</cp:lastModifiedBy>
  <cp:revision>67</cp:revision>
  <dcterms:created xsi:type="dcterms:W3CDTF">2016-06-09T08:16:28Z</dcterms:created>
  <dcterms:modified xsi:type="dcterms:W3CDTF">2019-03-03T05:59:03Z</dcterms:modified>
</cp:coreProperties>
</file>