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B67D2-94AB-4A61-96E5-AAD380C915F9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C0D3-3219-4084-80FD-A7C693FC4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15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7A3DF-9F5B-4A37-9645-7FD6A8902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2BB64B-9EA4-42F0-B44C-98F148AC7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C07E7-50CA-4E64-B54C-58206954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87EA-28F8-4459-9003-070C0B871E3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78324-E0B7-4FE8-87A7-3E326BFB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E6B94-46B1-4D14-BAC9-E40F2944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141C-0E75-4C93-95BD-D7F52BFA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90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6D6E9-C94F-412B-BBF7-65F558D7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74C140-BD80-4FF0-ADFE-72E0BCD52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08BE5A-2417-4615-A645-4E4BFBBD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87EA-28F8-4459-9003-070C0B871E3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F364A-A8C5-4661-A2FA-C2F557AD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3AFF5-2517-41FB-B02B-A0C4C97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141C-0E75-4C93-95BD-D7F52BFA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023C48-0F88-4227-A2DE-35AAA1A68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3FF97B-BE89-4D13-A341-88438F021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D5929-BB77-4AED-9D06-8BCF24EB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87EA-28F8-4459-9003-070C0B871E3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D62DD-D884-4290-A961-E3EE8702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D2E06-E9DD-41F9-80B3-51033063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141C-0E75-4C93-95BD-D7F52BFA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61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A0979-8D46-4283-AD72-C9C6FDC0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B07F6-43D6-4642-A8C4-5BEDAA65B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ED8C8-EE8E-4AAB-BF1D-B9BAF49F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87EA-28F8-4459-9003-070C0B871E3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FC3A9-8EF5-4A30-A24F-394F0807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BCFB2-CAEF-494A-B88F-D65D50BF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141C-0E75-4C93-95BD-D7F52BFA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8F38D-EC25-4D04-AA40-A4D07B47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F8D8E-1E26-42DE-8ACC-F4241D92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F950E-CABD-46C9-B6C0-A1D7C5D1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87EA-28F8-4459-9003-070C0B871E3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662F8-A0F3-46D6-9CA4-8A7396D1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B7E910-A6F1-41F5-92FC-459C4B8A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141C-0E75-4C93-95BD-D7F52BFA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0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C15D8-C5AE-42F3-ABBD-AD96D083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C14E2-43DC-4439-8CAE-137174629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1A357E-B393-45B2-9818-831FBEAFF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2AD1AC-4A31-4F53-8C9F-01086DA1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87EA-28F8-4459-9003-070C0B871E3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2482EA-1C0F-4339-BBCC-F5078407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90116-E70D-4B49-A0B5-DCAFA57D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141C-0E75-4C93-95BD-D7F52BFA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84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674F3-5745-4FB8-B5D3-4E7E66F6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567397-0DF1-4197-AAA4-65323A755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DE43D9-1B5F-4C38-9C95-0C02D6E6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00D927-4BE4-4D39-A4AF-8F173BFE6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0CC0C8-59D4-4783-82D9-D8A892E32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2ED91C-8CBB-40FA-9687-22C003F0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87EA-28F8-4459-9003-070C0B871E3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A8BDEC-5DEF-46E3-955B-7004C63B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3429B9-23A3-4D03-A771-34A9ADD4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141C-0E75-4C93-95BD-D7F52BFA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20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251FC-339F-44DD-8A95-CFC72B5A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D8B93A-3C01-49F7-9544-280CE42F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87EA-28F8-4459-9003-070C0B871E3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775AF7-F730-4315-B333-50E2F97D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A6F260-234E-4A29-84CD-025823FF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141C-0E75-4C93-95BD-D7F52BFA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7B8E21-D89D-46CE-B673-57ACFA60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87EA-28F8-4459-9003-070C0B871E3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18A7E9-248E-44E6-A140-55708002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8AA28A-7E9E-4F24-90B9-7D535B85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141C-0E75-4C93-95BD-D7F52BFA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0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7B4A0-B76A-4B45-A162-E2416B1D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718CD-7506-44ED-A806-D46F807F0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AA5B13-C050-44D6-8822-805C356E5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F8FAAE-5683-4365-8382-D46E2B6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87EA-28F8-4459-9003-070C0B871E3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BF0040-EC09-4513-9117-3B6373B7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380E9-2C09-4137-AAF1-53B3B9E2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141C-0E75-4C93-95BD-D7F52BFA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0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C107E-3E4A-4E6F-B03D-FB8DE3FB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1FB07E-605D-469A-8201-984EDF20D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B3F3E-213F-4B1B-8652-BD90196DF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0E889-4ED2-48E0-A5AC-D195558A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87EA-28F8-4459-9003-070C0B871E3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31F7C0-B2DB-4BA2-94D8-2CF7575D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E3BF-649E-4CCE-BD28-58600362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141C-0E75-4C93-95BD-D7F52BFA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9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44020C-1669-4E03-8E41-BB46EC49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E911B-3654-413E-9C7F-9D64CAB2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7E0B7-41C2-40E6-B559-1E440F084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587EA-28F8-4459-9003-070C0B871E3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DEF63-CAE3-4530-9666-469635518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8854F-F10C-477F-8FF5-A8309E73F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B141C-0E75-4C93-95BD-D7F52BFA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8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409FD-A76D-4251-B36C-032C15F3B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9E7046-F5D0-470A-B36C-451D17BAF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55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B32CC-F59E-49FA-B083-74375E81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Distance measure using camera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39FDA-34AA-4251-8A21-0468FF15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2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1AA2E-EE8F-4530-9093-61EF8229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Basic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410A9-2EEF-49F8-95C4-98C5B1903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import</a:t>
            </a:r>
            <a:r>
              <a:rPr lang="en-US" altLang="zh-CN" dirty="0"/>
              <a:t> package</a:t>
            </a:r>
          </a:p>
          <a:p>
            <a:pPr marL="0" indent="0">
              <a:buNone/>
            </a:pPr>
            <a:r>
              <a:rPr lang="en-US" altLang="zh-CN" dirty="0"/>
              <a:t>*from </a:t>
            </a:r>
            <a:r>
              <a:rPr lang="en-US" altLang="zh-CN" dirty="0" err="1"/>
              <a:t>djitellopy</a:t>
            </a:r>
            <a:r>
              <a:rPr lang="en-US" altLang="zh-CN" dirty="0"/>
              <a:t> import </a:t>
            </a:r>
            <a:r>
              <a:rPr lang="en-US" altLang="zh-CN" dirty="0" err="1"/>
              <a:t>tello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defined</a:t>
            </a:r>
            <a:r>
              <a:rPr lang="en-US" altLang="zh-CN" dirty="0"/>
              <a:t> functions</a:t>
            </a:r>
          </a:p>
          <a:p>
            <a:pPr marL="0" indent="0">
              <a:buNone/>
            </a:pPr>
            <a:r>
              <a:rPr lang="en-US" altLang="zh-CN" dirty="0"/>
              <a:t>def </a:t>
            </a:r>
            <a:r>
              <a:rPr lang="en-US" altLang="zh-CN" dirty="0" err="1"/>
              <a:t>get_battery</a:t>
            </a:r>
            <a:r>
              <a:rPr lang="en-US" altLang="zh-CN" dirty="0"/>
              <a:t>(self):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main codes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6FAB7F-4EB3-4B23-A1E1-A21890FC9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59"/>
          <a:stretch/>
        </p:blipFill>
        <p:spPr>
          <a:xfrm>
            <a:off x="5370539" y="2099734"/>
            <a:ext cx="3046661" cy="30770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49155E-1434-4445-9D49-ED41D1D9B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200" y="774171"/>
            <a:ext cx="3629532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6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A66CF-D760-428A-B013-775344A3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Required packages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B252C-E5AE-4D11-AAB7-0101308C3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To install a package:</a:t>
            </a:r>
          </a:p>
          <a:p>
            <a:pPr marL="0" indent="0">
              <a:buNone/>
            </a:pPr>
            <a:r>
              <a:rPr lang="en-US" altLang="zh-CN" dirty="0"/>
              <a:t>Go to terminal: </a:t>
            </a:r>
            <a:r>
              <a:rPr lang="en-US" altLang="zh-CN" b="1" dirty="0"/>
              <a:t>pip install [package name] / pip3 install []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conda</a:t>
            </a:r>
            <a:r>
              <a:rPr lang="en-US" altLang="zh-CN" dirty="0"/>
              <a:t> users: </a:t>
            </a:r>
          </a:p>
          <a:p>
            <a:pPr marL="0" indent="0">
              <a:buNone/>
            </a:pPr>
            <a:r>
              <a:rPr lang="en-US" altLang="zh-CN" dirty="0"/>
              <a:t>Go to </a:t>
            </a:r>
            <a:r>
              <a:rPr lang="en-US" altLang="zh-CN" dirty="0" err="1"/>
              <a:t>conda</a:t>
            </a:r>
            <a:r>
              <a:rPr lang="en-US" altLang="zh-CN" dirty="0"/>
              <a:t> terminal: </a:t>
            </a:r>
            <a:r>
              <a:rPr lang="en-US" altLang="zh-CN" b="1" dirty="0" err="1"/>
              <a:t>conda</a:t>
            </a:r>
            <a:r>
              <a:rPr lang="en-US" altLang="zh-CN" b="1" dirty="0"/>
              <a:t> install [package name] / pip install []</a:t>
            </a:r>
          </a:p>
          <a:p>
            <a:pPr marL="0" indent="0">
              <a:buNone/>
            </a:pPr>
            <a:r>
              <a:rPr lang="en-US" altLang="zh-CN" dirty="0"/>
              <a:t>List installed packages: </a:t>
            </a:r>
            <a:r>
              <a:rPr lang="en-US" altLang="zh-CN" b="1" dirty="0"/>
              <a:t>pip list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List of needed packages: </a:t>
            </a:r>
          </a:p>
          <a:p>
            <a:pPr marL="0" indent="0">
              <a:buNone/>
            </a:pPr>
            <a:r>
              <a:rPr lang="en-US" altLang="zh-CN" dirty="0"/>
              <a:t>time, </a:t>
            </a:r>
            <a:r>
              <a:rPr lang="en-US" altLang="zh-CN" dirty="0" err="1"/>
              <a:t>opencv</a:t>
            </a:r>
            <a:r>
              <a:rPr lang="en-US" altLang="zh-CN" dirty="0"/>
              <a:t>-python, </a:t>
            </a:r>
            <a:r>
              <a:rPr lang="en-US" altLang="zh-CN" dirty="0" err="1"/>
              <a:t>numpy</a:t>
            </a:r>
            <a:r>
              <a:rPr lang="en-US" altLang="zh-CN" dirty="0"/>
              <a:t>, </a:t>
            </a:r>
            <a:r>
              <a:rPr lang="en-US" altLang="zh-CN" dirty="0" err="1"/>
              <a:t>djitellopy</a:t>
            </a:r>
            <a:r>
              <a:rPr lang="en-US" altLang="zh-CN" dirty="0"/>
              <a:t>, </a:t>
            </a:r>
            <a:r>
              <a:rPr lang="en-US" altLang="zh-CN" dirty="0" err="1"/>
              <a:t>pygame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40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CE035-D030-4B0E-8127-21216B87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 to a </a:t>
            </a:r>
            <a:r>
              <a:rPr lang="en-US" altLang="zh-CN" dirty="0" err="1"/>
              <a:t>tello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FA50D-F40B-4C9F-8BCD-745D247F6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To connect to a </a:t>
            </a:r>
            <a:r>
              <a:rPr lang="en-US" altLang="zh-CN" dirty="0" err="1"/>
              <a:t>tello</a:t>
            </a:r>
            <a:r>
              <a:rPr lang="en-US" altLang="zh-CN" dirty="0"/>
              <a:t>, the most simple way is:</a:t>
            </a:r>
          </a:p>
          <a:p>
            <a:pPr marL="0" indent="0">
              <a:buNone/>
            </a:pPr>
            <a:r>
              <a:rPr lang="en-US" altLang="zh-CN" dirty="0"/>
              <a:t>[Define a variable for drone obj] = </a:t>
            </a:r>
          </a:p>
          <a:p>
            <a:pPr marL="0" indent="0">
              <a:buNone/>
            </a:pPr>
            <a:r>
              <a:rPr lang="en-US" altLang="zh-CN" dirty="0"/>
              <a:t>[Retrieve ‘</a:t>
            </a:r>
            <a:r>
              <a:rPr lang="en-US" altLang="zh-CN" dirty="0" err="1"/>
              <a:t>tello</a:t>
            </a:r>
            <a:r>
              <a:rPr lang="en-US" altLang="zh-CN" dirty="0"/>
              <a:t>’ class from package]</a:t>
            </a:r>
            <a:r>
              <a:rPr lang="en-US" altLang="zh-CN" dirty="0" err="1"/>
              <a:t>tello</a:t>
            </a:r>
            <a:r>
              <a:rPr lang="en-US" altLang="zh-CN" dirty="0"/>
              <a:t>.[Call ‘Tello’ method]Tello()</a:t>
            </a:r>
          </a:p>
          <a:p>
            <a:pPr marL="0" indent="0">
              <a:buNone/>
            </a:pPr>
            <a:r>
              <a:rPr lang="en-US" altLang="zh-CN" dirty="0"/>
              <a:t>e.g. </a:t>
            </a:r>
            <a:r>
              <a:rPr lang="en-US" altLang="zh-CN" dirty="0">
                <a:solidFill>
                  <a:srgbClr val="00B0F0"/>
                </a:solidFill>
              </a:rPr>
              <a:t>Drone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00B050"/>
                </a:solidFill>
              </a:rPr>
              <a:t>tello.Tello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err="1">
                <a:solidFill>
                  <a:srgbClr val="00B0F0"/>
                </a:solidFill>
              </a:rPr>
              <a:t>Drone</a:t>
            </a:r>
            <a:r>
              <a:rPr lang="en-US" altLang="zh-CN" dirty="0" err="1">
                <a:solidFill>
                  <a:srgbClr val="FFC000"/>
                </a:solidFill>
              </a:rPr>
              <a:t>.connect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To further specify more params:</a:t>
            </a:r>
          </a:p>
          <a:p>
            <a:pPr marL="0" indent="0">
              <a:buNone/>
            </a:pPr>
            <a:r>
              <a:rPr lang="en-US" altLang="zh-CN" dirty="0"/>
              <a:t>D</a:t>
            </a:r>
            <a:r>
              <a:rPr lang="zh-CN" altLang="zh-CN" dirty="0"/>
              <a:t>rone = tello.Tello('192.168.10.2', 888</a:t>
            </a:r>
            <a:r>
              <a:rPr lang="en-US" altLang="zh-CN" dirty="0"/>
              <a:t>9</a:t>
            </a:r>
            <a:r>
              <a:rPr lang="zh-CN" altLang="zh-CN" dirty="0"/>
              <a:t>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where local </a:t>
            </a:r>
            <a:r>
              <a:rPr lang="en-US" altLang="zh-CN" dirty="0" err="1"/>
              <a:t>ip</a:t>
            </a:r>
            <a:r>
              <a:rPr lang="en-US" altLang="zh-CN" dirty="0"/>
              <a:t> and port could be manually changed.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966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2B121-7266-4EF0-A76F-F278E58C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Capture the video of a </a:t>
            </a:r>
            <a:r>
              <a:rPr lang="en-US" altLang="zh-CN" dirty="0" err="1"/>
              <a:t>tello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C2AF6-E615-43E3-B2C8-F52A9423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61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To activate the camera, by using the obj pre-connected:</a:t>
            </a:r>
          </a:p>
          <a:p>
            <a:pPr marL="0" indent="0">
              <a:buNone/>
            </a:pPr>
            <a:r>
              <a:rPr lang="en-US" altLang="zh-CN" dirty="0"/>
              <a:t>activate ‘</a:t>
            </a:r>
            <a:r>
              <a:rPr lang="en-US" altLang="zh-CN" dirty="0" err="1"/>
              <a:t>streamon</a:t>
            </a:r>
            <a:r>
              <a:rPr lang="en-US" altLang="zh-CN" dirty="0"/>
              <a:t>’ &gt; setup camera window display &gt; read frame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1DF27E-65C4-44A0-A578-6A784E7A4B89}"/>
              </a:ext>
            </a:extLst>
          </p:cNvPr>
          <p:cNvSpPr txBox="1"/>
          <p:nvPr/>
        </p:nvSpPr>
        <p:spPr>
          <a:xfrm>
            <a:off x="838200" y="2861733"/>
            <a:ext cx="2263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CN" dirty="0"/>
              <a:t># initiation</a:t>
            </a:r>
          </a:p>
          <a:p>
            <a:pPr marL="0" indent="0">
              <a:buNone/>
            </a:pPr>
            <a:r>
              <a:rPr lang="en-US" altLang="zh-CN" dirty="0" err="1"/>
              <a:t>Drone.streamon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 err="1"/>
              <a:t>time.sleep</a:t>
            </a:r>
            <a:r>
              <a:rPr lang="en-US" altLang="zh-CN" dirty="0"/>
              <a:t>([seconds])</a:t>
            </a:r>
          </a:p>
          <a:p>
            <a:pPr marL="0" indent="0">
              <a:buNone/>
            </a:pPr>
            <a:r>
              <a:rPr lang="en-US" altLang="zh-CN" dirty="0" err="1"/>
              <a:t>Pygame.init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628019-A608-4316-937B-A3F170871464}"/>
              </a:ext>
            </a:extLst>
          </p:cNvPr>
          <p:cNvSpPr txBox="1"/>
          <p:nvPr/>
        </p:nvSpPr>
        <p:spPr>
          <a:xfrm>
            <a:off x="4199467" y="2861733"/>
            <a:ext cx="28232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CN" dirty="0"/>
              <a:t># create capture</a:t>
            </a:r>
          </a:p>
          <a:p>
            <a:pPr marL="0" indent="0">
              <a:buNone/>
            </a:pPr>
            <a:r>
              <a:rPr lang="en-US" altLang="zh-CN" dirty="0"/>
              <a:t>cap = cv2.VideoCapture(0)</a:t>
            </a:r>
          </a:p>
          <a:p>
            <a:endParaRPr lang="en-US" altLang="zh-CN" dirty="0"/>
          </a:p>
          <a:p>
            <a:r>
              <a:rPr lang="en-US" altLang="zh-CN" dirty="0" err="1"/>
              <a:t>Camera_Width</a:t>
            </a:r>
            <a:r>
              <a:rPr lang="en-US" altLang="zh-CN" dirty="0"/>
              <a:t> = 720</a:t>
            </a:r>
            <a:br>
              <a:rPr lang="en-US" altLang="zh-CN" dirty="0"/>
            </a:br>
            <a:r>
              <a:rPr lang="en-US" altLang="zh-CN" dirty="0" err="1"/>
              <a:t>Camera_Height</a:t>
            </a:r>
            <a:r>
              <a:rPr lang="en-US" altLang="zh-CN" dirty="0"/>
              <a:t> = 480</a:t>
            </a:r>
            <a:br>
              <a:rPr lang="en-US" altLang="zh-CN" dirty="0"/>
            </a:br>
            <a:r>
              <a:rPr lang="en-US" altLang="zh-CN" dirty="0" err="1"/>
              <a:t>xThreshold</a:t>
            </a:r>
            <a:r>
              <a:rPr lang="en-US" altLang="zh-CN" dirty="0"/>
              <a:t> = 90</a:t>
            </a:r>
            <a:br>
              <a:rPr lang="en-US" altLang="zh-CN" dirty="0"/>
            </a:br>
            <a:r>
              <a:rPr lang="en-US" altLang="zh-CN" dirty="0" err="1"/>
              <a:t>yThreshold</a:t>
            </a:r>
            <a:r>
              <a:rPr lang="en-US" altLang="zh-CN" dirty="0"/>
              <a:t> = 60</a:t>
            </a:r>
            <a:br>
              <a:rPr lang="en-US" altLang="zh-CN" dirty="0"/>
            </a:br>
            <a:r>
              <a:rPr lang="en-US" altLang="zh-CN" dirty="0" err="1"/>
              <a:t>ColorThresh</a:t>
            </a:r>
            <a:r>
              <a:rPr lang="en-US" altLang="zh-CN" dirty="0"/>
              <a:t> = 80</a:t>
            </a:r>
            <a:br>
              <a:rPr lang="en-US" altLang="zh-CN" dirty="0"/>
            </a:br>
            <a:r>
              <a:rPr lang="en-US" altLang="zh-CN" dirty="0" err="1"/>
              <a:t>Linecolor</a:t>
            </a:r>
            <a:r>
              <a:rPr lang="en-US" altLang="zh-CN" dirty="0"/>
              <a:t> = 'black'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9C71E1-31E9-478A-A0F5-42C336B488F1}"/>
              </a:ext>
            </a:extLst>
          </p:cNvPr>
          <p:cNvSpPr txBox="1"/>
          <p:nvPr/>
        </p:nvSpPr>
        <p:spPr>
          <a:xfrm>
            <a:off x="7765961" y="2861732"/>
            <a:ext cx="39151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#create read loop</a:t>
            </a:r>
          </a:p>
          <a:p>
            <a:r>
              <a:rPr lang="en-US" altLang="zh-CN" dirty="0"/>
              <a:t>while True:</a:t>
            </a:r>
          </a:p>
          <a:p>
            <a:r>
              <a:rPr lang="en-US" altLang="zh-CN" dirty="0"/>
              <a:t>   frame = </a:t>
            </a:r>
            <a:r>
              <a:rPr lang="en-US" altLang="zh-CN" dirty="0" err="1"/>
              <a:t>Drone.get_frame_Read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cv2.imshow(‘Frame’, frame)</a:t>
            </a:r>
          </a:p>
          <a:p>
            <a:r>
              <a:rPr lang="en-US" altLang="zh-CN" dirty="0"/>
              <a:t>   # Exit button</a:t>
            </a:r>
          </a:p>
          <a:p>
            <a:r>
              <a:rPr lang="en-US" altLang="zh-CN" dirty="0"/>
              <a:t>   if cv2.waitKey(1) &amp; 0xFF == </a:t>
            </a:r>
            <a:r>
              <a:rPr lang="en-US" altLang="zh-CN" dirty="0" err="1"/>
              <a:t>ord</a:t>
            </a:r>
            <a:r>
              <a:rPr lang="en-US" altLang="zh-CN" dirty="0"/>
              <a:t>(‘q’)</a:t>
            </a:r>
          </a:p>
          <a:p>
            <a:r>
              <a:rPr lang="en-US" altLang="zh-CN" dirty="0"/>
              <a:t>      break</a:t>
            </a:r>
          </a:p>
          <a:p>
            <a:r>
              <a:rPr lang="en-US" altLang="zh-CN" dirty="0" err="1"/>
              <a:t>cap.release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cap.destroyAllWindows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7692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CAB51-D197-46C3-877E-F15F19B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other </a:t>
            </a:r>
            <a:r>
              <a:rPr lang="en-US" altLang="zh-CN" dirty="0" err="1"/>
              <a:t>tello</a:t>
            </a:r>
            <a:r>
              <a:rPr lang="en-US" altLang="zh-CN" dirty="0"/>
              <a:t>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FFFC3-1B10-417F-AC71-7A1FD576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get_battery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get_flight_time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get_height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get_pitch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get_roll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get_speed_x</a:t>
            </a:r>
            <a:r>
              <a:rPr lang="en-US" altLang="zh-CN" dirty="0"/>
              <a:t>() \ </a:t>
            </a:r>
            <a:r>
              <a:rPr lang="en-US" altLang="zh-CN" dirty="0" err="1"/>
              <a:t>get_speed_y</a:t>
            </a:r>
            <a:r>
              <a:rPr lang="en-US" altLang="zh-CN" dirty="0"/>
              <a:t>() \ </a:t>
            </a:r>
            <a:r>
              <a:rPr lang="en-US" altLang="zh-CN" dirty="0" err="1"/>
              <a:t>get_speed_z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01CBB-9CEC-4AC5-8BA5-844EA44B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Movement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26A4E-7823-43CA-910D-FEB39AADE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takeoff()</a:t>
            </a:r>
          </a:p>
          <a:p>
            <a:r>
              <a:rPr lang="en-US" altLang="zh-CN" dirty="0" err="1"/>
              <a:t>rotate_clockwise</a:t>
            </a:r>
            <a:r>
              <a:rPr lang="en-US" altLang="zh-CN" dirty="0"/>
              <a:t>(x) / </a:t>
            </a:r>
            <a:r>
              <a:rPr lang="en-US" altLang="zh-CN" dirty="0" err="1"/>
              <a:t>rotate_counter_clockwise</a:t>
            </a:r>
            <a:r>
              <a:rPr lang="en-US" altLang="zh-CN" dirty="0"/>
              <a:t>(x)</a:t>
            </a:r>
          </a:p>
          <a:p>
            <a:r>
              <a:rPr lang="en-US" altLang="zh-CN" dirty="0"/>
              <a:t>move([up, down, left, right, forward or back], [cm])</a:t>
            </a:r>
          </a:p>
          <a:p>
            <a:pPr lvl="1"/>
            <a:r>
              <a:rPr lang="en-US" altLang="zh-CN" dirty="0" err="1"/>
              <a:t>move_up</a:t>
            </a:r>
            <a:r>
              <a:rPr lang="en-US" altLang="zh-CN" dirty="0"/>
              <a:t>(x) / </a:t>
            </a:r>
            <a:r>
              <a:rPr lang="en-US" altLang="zh-CN" dirty="0" err="1"/>
              <a:t>move_down</a:t>
            </a:r>
            <a:r>
              <a:rPr lang="en-US" altLang="zh-CN" dirty="0"/>
              <a:t>(x) / </a:t>
            </a:r>
            <a:r>
              <a:rPr lang="en-US" altLang="zh-CN" dirty="0" err="1"/>
              <a:t>move_forward</a:t>
            </a:r>
            <a:r>
              <a:rPr lang="en-US" altLang="zh-CN" dirty="0"/>
              <a:t>(x) / </a:t>
            </a:r>
            <a:r>
              <a:rPr lang="en-US" altLang="zh-CN" dirty="0" err="1"/>
              <a:t>move_backward</a:t>
            </a:r>
            <a:r>
              <a:rPr lang="en-US" altLang="zh-CN" dirty="0"/>
              <a:t>(x) / </a:t>
            </a:r>
            <a:r>
              <a:rPr lang="en-US" altLang="zh-CN" dirty="0" err="1"/>
              <a:t>move_left</a:t>
            </a:r>
            <a:r>
              <a:rPr lang="en-US" altLang="zh-CN" dirty="0"/>
              <a:t>(x) / </a:t>
            </a:r>
            <a:r>
              <a:rPr lang="en-US" altLang="zh-CN" dirty="0" err="1"/>
              <a:t>move_right</a:t>
            </a:r>
            <a:r>
              <a:rPr lang="en-US" altLang="zh-CN" dirty="0"/>
              <a:t>(x)</a:t>
            </a:r>
          </a:p>
          <a:p>
            <a:r>
              <a:rPr lang="en-US" altLang="zh-CN" dirty="0" err="1"/>
              <a:t>send_rc_control</a:t>
            </a:r>
            <a:r>
              <a:rPr lang="en-US" altLang="zh-CN" dirty="0"/>
              <a:t>(</a:t>
            </a:r>
            <a:r>
              <a:rPr lang="en-US" altLang="zh-CN" dirty="0" err="1"/>
              <a:t>left_right_velocity</a:t>
            </a:r>
            <a:r>
              <a:rPr lang="en-US" altLang="zh-CN" dirty="0"/>
              <a:t>, </a:t>
            </a:r>
            <a:r>
              <a:rPr lang="en-US" altLang="zh-CN" dirty="0" err="1"/>
              <a:t>forward_backward_velocity</a:t>
            </a:r>
            <a:r>
              <a:rPr lang="en-US" altLang="zh-CN" dirty="0"/>
              <a:t>, </a:t>
            </a:r>
            <a:r>
              <a:rPr lang="en-US" altLang="zh-CN" dirty="0" err="1"/>
              <a:t>up_down_velocity</a:t>
            </a:r>
            <a:r>
              <a:rPr lang="en-US" altLang="zh-CN" dirty="0"/>
              <a:t>, </a:t>
            </a:r>
            <a:r>
              <a:rPr lang="en-US" altLang="zh-CN" dirty="0" err="1"/>
              <a:t>yaw_velocity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land()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44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DF3EE-F2A5-47F4-84A6-2E7E23FE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Mission pads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BC47C-C336-45C9-8E42-E9046FB9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enable_mission_pads</a:t>
            </a:r>
            <a:r>
              <a:rPr lang="en-US" altLang="zh-CN" dirty="0"/>
              <a:t>() / </a:t>
            </a:r>
            <a:r>
              <a:rPr lang="en-US" altLang="zh-CN" dirty="0" err="1"/>
              <a:t>disable_mission_pads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get_mission_pad_id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get_mission_pad_distance_x</a:t>
            </a:r>
            <a:r>
              <a:rPr lang="en-US" altLang="zh-CN" dirty="0"/>
              <a:t>() / </a:t>
            </a:r>
            <a:r>
              <a:rPr lang="en-US" altLang="zh-CN" dirty="0" err="1"/>
              <a:t>get_mission_pad_distance_y</a:t>
            </a:r>
            <a:r>
              <a:rPr lang="en-US" altLang="zh-CN" dirty="0"/>
              <a:t>() / </a:t>
            </a:r>
            <a:r>
              <a:rPr lang="en-US" altLang="zh-CN" dirty="0" err="1"/>
              <a:t>get_mission_pad_distance_z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08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506B2-2253-4E32-ABDA-CBDC3F2C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 tracking of  </a:t>
            </a:r>
            <a:r>
              <a:rPr lang="en-US" altLang="zh-CN" dirty="0" err="1"/>
              <a:t>tello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6A3A2-9E5C-48E8-98D7-212A8A1C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7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530</Words>
  <Application>Microsoft Office PowerPoint</Application>
  <PresentationFormat>宽屏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Python Basic Structure</vt:lpstr>
      <vt:lpstr>Required packages</vt:lpstr>
      <vt:lpstr>Connect to a tello</vt:lpstr>
      <vt:lpstr>Capture the video of a tello</vt:lpstr>
      <vt:lpstr>Call other tello parameters</vt:lpstr>
      <vt:lpstr>Movement control</vt:lpstr>
      <vt:lpstr>Mission pads</vt:lpstr>
      <vt:lpstr>Trace tracking of  tello</vt:lpstr>
      <vt:lpstr>Distance measure using camera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Matthew Mutze</dc:creator>
  <cp:lastModifiedBy>Matthew Mutze</cp:lastModifiedBy>
  <cp:revision>10</cp:revision>
  <dcterms:created xsi:type="dcterms:W3CDTF">2023-10-17T05:12:45Z</dcterms:created>
  <dcterms:modified xsi:type="dcterms:W3CDTF">2023-10-17T13:05:28Z</dcterms:modified>
</cp:coreProperties>
</file>