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1F0-A5C3-B9FA-E9E4-905B5FF4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1E91-AFB1-29C5-0523-2459B1E9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34E5-E397-532D-7F28-B463C844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5F8-C613-1933-D2AA-AC0DACF9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CDDA-FAEF-130A-AE6C-7D71367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4C84-D6FF-3A08-AD62-4A5A407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7EA03-6E2B-BA13-CD76-0CC3E420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14AC-E692-D738-C173-02B774F1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FF8-A839-3CED-C1CF-3F18E606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F536-087E-BD5B-3ED3-272D888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46BBF-5BEB-E3B7-2C20-3D6724FF8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DDFB-4809-6E07-CDA7-8C9E073DE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29E8-2A0F-AB86-63E5-5F76A17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57E-F588-2856-58BB-A4CCF14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40A5-4F7D-F7DC-6ADC-0E3B4D0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8F20-7B87-A34E-6CAF-4E5D7E6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594A-D81E-0BA0-1F2B-9A8116F9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DEDF-CD6D-E0EA-74A0-A5ACD37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E943-A1B4-C9B2-EA2E-EF6A23D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3115-1E27-8517-12FF-625E3943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A1A-700D-5F7B-F300-623CEDE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CBF9-ED32-B288-DC58-94FC7CCC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53D4-B107-D78A-D5DD-4AA4443C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08CC-E158-0D98-870B-56DCD6EA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3249-9771-5C1F-FBBE-B5D4B2F3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7E3B-91E8-7FF1-A76A-9CC878C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539C-5290-BF32-538A-33FD92342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C50B8-20CA-CEF3-78FD-97360C84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BF6A-1F80-EF43-684D-5B02AD50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14F4-137C-087B-A755-6B243EB6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DD5B4-E8E6-84B1-EEDA-F74B6DD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BAA-E367-877F-70CE-F33BB5A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4484-D3D4-595F-6FB2-656E05BE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423C-9C64-459E-987C-D56107E9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361DC-556C-1F6F-98CC-DCD3F14C1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279A4-72DE-6499-51CB-05F81602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343C-B44B-A775-F449-06B0D62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F44F-996E-2327-B1CD-6F369B63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9F732-0FB7-2599-12A5-E32919E3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57-D15E-1216-3070-E30D56DD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A2DAD-0206-5A7F-C960-AC677E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8FE0-1F33-5A3A-66FC-25B90D2E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B31F-CE7E-4D24-9D28-7AA68FA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58EDF-B2A2-D6D7-4149-97BD407B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75CF-9684-437F-649B-8019260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9B7E-A1AD-FC3A-3195-F7669AA1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58B-E8FA-4279-97EE-2774521B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B52F-DB60-3AF0-9925-E4D6D8B2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18D4-6194-15CD-DBFA-EEC4FC18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80F6-EABC-D4F9-5315-308A121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DC7F-2935-0AE7-6559-7979B37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6A0A-D659-D591-D384-9F64A74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400A-4F60-F35E-A621-97700F1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4B8B-F91C-4B19-8C0F-D3722A10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5899-3017-7394-77C6-EE13C7B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9E02-479B-CFF1-C04B-3C2A1DF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EF1F-B773-3E1E-2649-80E1D124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EA69-BB34-B8FB-BE2C-31B1C93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A97-1330-E384-842E-5CD24C7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EB326-D7DF-5A7A-69A4-CEAB19C5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FC64-110B-5C84-38E9-84C2DE48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1FA7-4854-4480-B202-97474C834B3E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890F-1BE5-F5F3-35C4-63760AE3E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F15B-C321-F386-594E-C3D6B57AF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12F9-7F4B-4E47-9BBB-67260D5FE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2AD4AD-45A5-D61A-8F39-F98AE6ACC714}"/>
              </a:ext>
            </a:extLst>
          </p:cNvPr>
          <p:cNvGrpSpPr/>
          <p:nvPr/>
        </p:nvGrpSpPr>
        <p:grpSpPr>
          <a:xfrm>
            <a:off x="8645427" y="1327032"/>
            <a:ext cx="2516903" cy="3990575"/>
            <a:chOff x="3820396" y="807849"/>
            <a:chExt cx="3248297" cy="5227191"/>
          </a:xfrm>
        </p:grpSpPr>
        <p:sp>
          <p:nvSpPr>
            <p:cNvPr id="122" name="Flowchart: Process 121">
              <a:extLst>
                <a:ext uri="{FF2B5EF4-FFF2-40B4-BE49-F238E27FC236}">
                  <a16:creationId xmlns:a16="http://schemas.microsoft.com/office/drawing/2014/main" id="{A6C8E504-F8D8-CF7C-88FC-3F96231AF9EC}"/>
                </a:ext>
              </a:extLst>
            </p:cNvPr>
            <p:cNvSpPr/>
            <p:nvPr/>
          </p:nvSpPr>
          <p:spPr>
            <a:xfrm>
              <a:off x="3820396" y="1177181"/>
              <a:ext cx="3248297" cy="4857859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B307E6E-FD0D-5522-2426-C39A67295BD3}"/>
                </a:ext>
              </a:extLst>
            </p:cNvPr>
            <p:cNvSpPr txBox="1"/>
            <p:nvPr/>
          </p:nvSpPr>
          <p:spPr>
            <a:xfrm>
              <a:off x="3820396" y="807849"/>
              <a:ext cx="2762790" cy="40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 Process: Read Channel</a:t>
              </a:r>
              <a:endParaRPr lang="en-IN" sz="1400" dirty="0"/>
            </a:p>
          </p:txBody>
        </p:sp>
        <p:sp>
          <p:nvSpPr>
            <p:cNvPr id="124" name="Flowchart: Manual Input 123">
              <a:extLst>
                <a:ext uri="{FF2B5EF4-FFF2-40B4-BE49-F238E27FC236}">
                  <a16:creationId xmlns:a16="http://schemas.microsoft.com/office/drawing/2014/main" id="{CF62257D-8E12-230F-57EB-598FB4B3D09E}"/>
                </a:ext>
              </a:extLst>
            </p:cNvPr>
            <p:cNvSpPr/>
            <p:nvPr/>
          </p:nvSpPr>
          <p:spPr>
            <a:xfrm>
              <a:off x="4508370" y="1317912"/>
              <a:ext cx="1872348" cy="728601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Input: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Channel number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Flowchart: Predefined Process 124">
              <a:extLst>
                <a:ext uri="{FF2B5EF4-FFF2-40B4-BE49-F238E27FC236}">
                  <a16:creationId xmlns:a16="http://schemas.microsoft.com/office/drawing/2014/main" id="{97178FC1-3736-4D6D-12F6-7B8451C23A84}"/>
                </a:ext>
              </a:extLst>
            </p:cNvPr>
            <p:cNvSpPr/>
            <p:nvPr/>
          </p:nvSpPr>
          <p:spPr>
            <a:xfrm>
              <a:off x="3959733" y="2448321"/>
              <a:ext cx="1680754" cy="612648"/>
            </a:xfrm>
            <a:prstGeom prst="flowChartPredefined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Read PWM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2416B65C-63F5-85CA-959B-56DE53F865A2}"/>
                </a:ext>
              </a:extLst>
            </p:cNvPr>
            <p:cNvCxnSpPr>
              <a:cxnSpLocks/>
              <a:stCxn id="124" idx="2"/>
              <a:endCxn id="125" idx="0"/>
            </p:cNvCxnSpPr>
            <p:nvPr/>
          </p:nvCxnSpPr>
          <p:spPr>
            <a:xfrm rot="5400000">
              <a:off x="4921423" y="1925200"/>
              <a:ext cx="401808" cy="64443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Internal Storage 126">
              <a:extLst>
                <a:ext uri="{FF2B5EF4-FFF2-40B4-BE49-F238E27FC236}">
                  <a16:creationId xmlns:a16="http://schemas.microsoft.com/office/drawing/2014/main" id="{0F5CE7DF-167D-15D5-83BE-905985E2D82B}"/>
                </a:ext>
              </a:extLst>
            </p:cNvPr>
            <p:cNvSpPr/>
            <p:nvPr/>
          </p:nvSpPr>
          <p:spPr>
            <a:xfrm>
              <a:off x="5279303" y="3176922"/>
              <a:ext cx="1680754" cy="612648"/>
            </a:xfrm>
            <a:prstGeom prst="flowChartInternalStorag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Old clean data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1686617-9A1B-0668-9575-E76C9304367C}"/>
                </a:ext>
              </a:extLst>
            </p:cNvPr>
            <p:cNvSpPr/>
            <p:nvPr/>
          </p:nvSpPr>
          <p:spPr>
            <a:xfrm>
              <a:off x="4950851" y="3909253"/>
              <a:ext cx="987386" cy="98738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CBAE642-CEE6-17B4-AE68-A5CAD0896040}"/>
                </a:ext>
              </a:extLst>
            </p:cNvPr>
            <p:cNvSpPr txBox="1"/>
            <p:nvPr/>
          </p:nvSpPr>
          <p:spPr>
            <a:xfrm>
              <a:off x="4937929" y="4141337"/>
              <a:ext cx="1013228" cy="604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Weighted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Average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C5998F04-1686-E40D-BB80-7CBA2A662F58}"/>
                </a:ext>
              </a:extLst>
            </p:cNvPr>
            <p:cNvCxnSpPr>
              <a:stCxn id="127" idx="2"/>
              <a:endCxn id="129" idx="3"/>
            </p:cNvCxnSpPr>
            <p:nvPr/>
          </p:nvCxnSpPr>
          <p:spPr>
            <a:xfrm rot="5400000">
              <a:off x="5708354" y="4032375"/>
              <a:ext cx="654130" cy="1685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1545E994-5C7C-231C-DE4F-CC70E3DDA96E}"/>
                </a:ext>
              </a:extLst>
            </p:cNvPr>
            <p:cNvCxnSpPr>
              <a:stCxn id="125" idx="2"/>
              <a:endCxn id="129" idx="1"/>
            </p:cNvCxnSpPr>
            <p:nvPr/>
          </p:nvCxnSpPr>
          <p:spPr>
            <a:xfrm rot="16200000" flipH="1">
              <a:off x="4177653" y="3683425"/>
              <a:ext cx="1382732" cy="1378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owchart: Data 131">
              <a:extLst>
                <a:ext uri="{FF2B5EF4-FFF2-40B4-BE49-F238E27FC236}">
                  <a16:creationId xmlns:a16="http://schemas.microsoft.com/office/drawing/2014/main" id="{392AEB08-FA46-A5F4-2116-5A9F2DB041A4}"/>
                </a:ext>
              </a:extLst>
            </p:cNvPr>
            <p:cNvSpPr/>
            <p:nvPr/>
          </p:nvSpPr>
          <p:spPr>
            <a:xfrm>
              <a:off x="4235738" y="5157189"/>
              <a:ext cx="2417612" cy="612648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Output: New clean data</a:t>
              </a:r>
              <a:endParaRPr lang="en-IN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1F66FBD-A7B7-18F7-7135-C86DC9E3B02A}"/>
                </a:ext>
              </a:extLst>
            </p:cNvPr>
            <p:cNvCxnSpPr>
              <a:cxnSpLocks/>
              <a:stCxn id="128" idx="4"/>
              <a:endCxn id="132" idx="1"/>
            </p:cNvCxnSpPr>
            <p:nvPr/>
          </p:nvCxnSpPr>
          <p:spPr>
            <a:xfrm>
              <a:off x="5444544" y="4896639"/>
              <a:ext cx="0" cy="260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69601-2D49-E896-DB00-C147B46D9AC7}"/>
              </a:ext>
            </a:extLst>
          </p:cNvPr>
          <p:cNvGrpSpPr/>
          <p:nvPr/>
        </p:nvGrpSpPr>
        <p:grpSpPr>
          <a:xfrm>
            <a:off x="1499336" y="240045"/>
            <a:ext cx="5773951" cy="5791200"/>
            <a:chOff x="1499336" y="240045"/>
            <a:chExt cx="5773951" cy="579120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8881CFD-5C6C-5D6C-1605-F12ED5310A84}"/>
                </a:ext>
              </a:extLst>
            </p:cNvPr>
            <p:cNvGrpSpPr/>
            <p:nvPr/>
          </p:nvGrpSpPr>
          <p:grpSpPr>
            <a:xfrm>
              <a:off x="1499336" y="240045"/>
              <a:ext cx="5773951" cy="5791200"/>
              <a:chOff x="3238278" y="461553"/>
              <a:chExt cx="5773951" cy="5791200"/>
            </a:xfrm>
          </p:grpSpPr>
          <p:sp>
            <p:nvSpPr>
              <p:cNvPr id="34" name="Flowchart: Terminator 33">
                <a:extLst>
                  <a:ext uri="{FF2B5EF4-FFF2-40B4-BE49-F238E27FC236}">
                    <a16:creationId xmlns:a16="http://schemas.microsoft.com/office/drawing/2014/main" id="{147A1D5C-C7D4-5591-1DB2-9A166AEE6CF2}"/>
                  </a:ext>
                </a:extLst>
              </p:cNvPr>
              <p:cNvSpPr/>
              <p:nvPr/>
            </p:nvSpPr>
            <p:spPr>
              <a:xfrm>
                <a:off x="5638800" y="461553"/>
                <a:ext cx="914400" cy="30175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Start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A3D9C0CC-A683-19D7-C0A9-2BBC57ECF254}"/>
                  </a:ext>
                </a:extLst>
              </p:cNvPr>
              <p:cNvSpPr/>
              <p:nvPr/>
            </p:nvSpPr>
            <p:spPr>
              <a:xfrm>
                <a:off x="5142411" y="1210492"/>
                <a:ext cx="1907178" cy="61264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If running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25F7EF4-BC59-26C4-3CD1-9FD77015C2B1}"/>
                  </a:ext>
                </a:extLst>
              </p:cNvPr>
              <p:cNvCxnSpPr>
                <a:stCxn id="34" idx="2"/>
                <a:endCxn id="42" idx="0"/>
              </p:cNvCxnSpPr>
              <p:nvPr/>
            </p:nvCxnSpPr>
            <p:spPr>
              <a:xfrm>
                <a:off x="6096000" y="763305"/>
                <a:ext cx="0" cy="4471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4C85AAE-216F-302D-7EA8-6B0661195C2A}"/>
                  </a:ext>
                </a:extLst>
              </p:cNvPr>
              <p:cNvGrpSpPr/>
              <p:nvPr/>
            </p:nvGrpSpPr>
            <p:grpSpPr>
              <a:xfrm>
                <a:off x="7049589" y="1352877"/>
                <a:ext cx="1962640" cy="4744428"/>
                <a:chOff x="7049589" y="1352877"/>
                <a:chExt cx="1962640" cy="4744428"/>
              </a:xfrm>
            </p:grpSpPr>
            <p:sp>
              <p:nvSpPr>
                <p:cNvPr id="93" name="Flowchart: Alternate Process 92">
                  <a:extLst>
                    <a:ext uri="{FF2B5EF4-FFF2-40B4-BE49-F238E27FC236}">
                      <a16:creationId xmlns:a16="http://schemas.microsoft.com/office/drawing/2014/main" id="{EF8A98A4-645E-D8B4-6801-061B34E5FEDD}"/>
                    </a:ext>
                  </a:extLst>
                </p:cNvPr>
                <p:cNvSpPr/>
                <p:nvPr/>
              </p:nvSpPr>
              <p:spPr>
                <a:xfrm>
                  <a:off x="8284348" y="1352877"/>
                  <a:ext cx="541362" cy="362712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No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125110F9-7E6C-5515-6F04-6299A82F4F5A}"/>
                    </a:ext>
                  </a:extLst>
                </p:cNvPr>
                <p:cNvCxnSpPr>
                  <a:cxnSpLocks/>
                  <a:stCxn id="42" idx="3"/>
                  <a:endCxn id="93" idx="1"/>
                </p:cNvCxnSpPr>
                <p:nvPr/>
              </p:nvCxnSpPr>
              <p:spPr>
                <a:xfrm>
                  <a:off x="7049589" y="1516816"/>
                  <a:ext cx="1234759" cy="174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lowchart: Terminator 96">
                  <a:extLst>
                    <a:ext uri="{FF2B5EF4-FFF2-40B4-BE49-F238E27FC236}">
                      <a16:creationId xmlns:a16="http://schemas.microsoft.com/office/drawing/2014/main" id="{5C5F8FCD-5C2A-767B-AC32-A6B1076B39FE}"/>
                    </a:ext>
                  </a:extLst>
                </p:cNvPr>
                <p:cNvSpPr/>
                <p:nvPr/>
              </p:nvSpPr>
              <p:spPr>
                <a:xfrm>
                  <a:off x="8097829" y="5795553"/>
                  <a:ext cx="914400" cy="301752"/>
                </a:xfrm>
                <a:prstGeom prst="flowChartTermina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Stop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45CDA54F-C04A-EBAE-6B1A-61075B842BAB}"/>
                    </a:ext>
                  </a:extLst>
                </p:cNvPr>
                <p:cNvCxnSpPr>
                  <a:cxnSpLocks/>
                  <a:stCxn id="93" idx="2"/>
                  <a:endCxn id="97" idx="0"/>
                </p:cNvCxnSpPr>
                <p:nvPr/>
              </p:nvCxnSpPr>
              <p:spPr>
                <a:xfrm>
                  <a:off x="8555029" y="1715589"/>
                  <a:ext cx="0" cy="4079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46CBFB1-9B17-5621-FD99-BED630091156}"/>
                  </a:ext>
                </a:extLst>
              </p:cNvPr>
              <p:cNvGrpSpPr/>
              <p:nvPr/>
            </p:nvGrpSpPr>
            <p:grpSpPr>
              <a:xfrm>
                <a:off x="3238278" y="1823140"/>
                <a:ext cx="4843605" cy="4429613"/>
                <a:chOff x="3238278" y="1823140"/>
                <a:chExt cx="4843605" cy="4429613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9BC5A4A7-5CB2-F9F5-D6DC-22CF3914699E}"/>
                    </a:ext>
                  </a:extLst>
                </p:cNvPr>
                <p:cNvGrpSpPr/>
                <p:nvPr/>
              </p:nvGrpSpPr>
              <p:grpSpPr>
                <a:xfrm>
                  <a:off x="3238278" y="2653506"/>
                  <a:ext cx="2712720" cy="2764534"/>
                  <a:chOff x="3238278" y="2653506"/>
                  <a:chExt cx="2712720" cy="2764534"/>
                </a:xfrm>
              </p:grpSpPr>
              <p:sp>
                <p:nvSpPr>
                  <p:cNvPr id="47" name="Flowchart: Process 46">
                    <a:extLst>
                      <a:ext uri="{FF2B5EF4-FFF2-40B4-BE49-F238E27FC236}">
                        <a16:creationId xmlns:a16="http://schemas.microsoft.com/office/drawing/2014/main" id="{9DD3FC84-0859-2D09-611C-D3E50639F7F3}"/>
                      </a:ext>
                    </a:extLst>
                  </p:cNvPr>
                  <p:cNvSpPr/>
                  <p:nvPr/>
                </p:nvSpPr>
                <p:spPr>
                  <a:xfrm>
                    <a:off x="3238278" y="2653506"/>
                    <a:ext cx="2712720" cy="2764534"/>
                  </a:xfrm>
                  <a:prstGeom prst="flowChart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Flowchart: Predefined Process 49">
                    <a:extLst>
                      <a:ext uri="{FF2B5EF4-FFF2-40B4-BE49-F238E27FC236}">
                        <a16:creationId xmlns:a16="http://schemas.microsoft.com/office/drawing/2014/main" id="{B1995145-733E-BD28-59CD-7B8FEDD75672}"/>
                      </a:ext>
                    </a:extLst>
                  </p:cNvPr>
                  <p:cNvSpPr/>
                  <p:nvPr/>
                </p:nvSpPr>
                <p:spPr>
                  <a:xfrm>
                    <a:off x="3403739" y="2812870"/>
                    <a:ext cx="1018903" cy="612648"/>
                  </a:xfrm>
                  <a:prstGeom prst="flowChartPredefined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Read channel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Number 3</a:t>
                    </a:r>
                    <a:endParaRPr lang="en-IN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Flowchart: Predefined Process 51">
                    <a:extLst>
                      <a:ext uri="{FF2B5EF4-FFF2-40B4-BE49-F238E27FC236}">
                        <a16:creationId xmlns:a16="http://schemas.microsoft.com/office/drawing/2014/main" id="{05000CE9-D441-42FF-F448-5197F32D6DB5}"/>
                      </a:ext>
                    </a:extLst>
                  </p:cNvPr>
                  <p:cNvSpPr/>
                  <p:nvPr/>
                </p:nvSpPr>
                <p:spPr>
                  <a:xfrm>
                    <a:off x="4766631" y="2812870"/>
                    <a:ext cx="1018903" cy="612648"/>
                  </a:xfrm>
                  <a:prstGeom prst="flowChartPredefined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Read channel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Number 4</a:t>
                    </a:r>
                    <a:endParaRPr lang="en-IN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Process 53">
                    <a:extLst>
                      <a:ext uri="{FF2B5EF4-FFF2-40B4-BE49-F238E27FC236}">
                        <a16:creationId xmlns:a16="http://schemas.microsoft.com/office/drawing/2014/main" id="{E053FDCF-A096-C27F-C93E-CB2EE1FD4E38}"/>
                      </a:ext>
                    </a:extLst>
                  </p:cNvPr>
                  <p:cNvSpPr/>
                  <p:nvPr/>
                </p:nvSpPr>
                <p:spPr>
                  <a:xfrm>
                    <a:off x="4165741" y="3660650"/>
                    <a:ext cx="857794" cy="612649"/>
                  </a:xfrm>
                  <a:prstGeom prst="flowChart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Calculate joystick position</a:t>
                    </a:r>
                    <a:endParaRPr lang="en-IN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1B0BD3F4-35E6-3C44-E27B-4392488CEA8F}"/>
                      </a:ext>
                    </a:extLst>
                  </p:cNvPr>
                  <p:cNvCxnSpPr>
                    <a:stCxn id="52" idx="2"/>
                    <a:endCxn id="54" idx="3"/>
                  </p:cNvCxnSpPr>
                  <p:nvPr/>
                </p:nvCxnSpPr>
                <p:spPr>
                  <a:xfrm rot="5400000">
                    <a:off x="4879081" y="3569972"/>
                    <a:ext cx="541457" cy="252548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or: Elbow 57">
                    <a:extLst>
                      <a:ext uri="{FF2B5EF4-FFF2-40B4-BE49-F238E27FC236}">
                        <a16:creationId xmlns:a16="http://schemas.microsoft.com/office/drawing/2014/main" id="{78CB006B-31B4-8BAB-A0AF-CF947307AA1E}"/>
                      </a:ext>
                    </a:extLst>
                  </p:cNvPr>
                  <p:cNvCxnSpPr>
                    <a:stCxn id="50" idx="2"/>
                    <a:endCxn id="54" idx="1"/>
                  </p:cNvCxnSpPr>
                  <p:nvPr/>
                </p:nvCxnSpPr>
                <p:spPr>
                  <a:xfrm rot="16200000" flipH="1">
                    <a:off x="3768738" y="3569971"/>
                    <a:ext cx="541457" cy="252550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Flowchart: Process 59">
                    <a:extLst>
                      <a:ext uri="{FF2B5EF4-FFF2-40B4-BE49-F238E27FC236}">
                        <a16:creationId xmlns:a16="http://schemas.microsoft.com/office/drawing/2014/main" id="{51BC0011-CE04-E65D-B9EE-2C1E17424207}"/>
                      </a:ext>
                    </a:extLst>
                  </p:cNvPr>
                  <p:cNvSpPr/>
                  <p:nvPr/>
                </p:nvSpPr>
                <p:spPr>
                  <a:xfrm>
                    <a:off x="3913192" y="4582234"/>
                    <a:ext cx="1362892" cy="612649"/>
                  </a:xfrm>
                  <a:prstGeom prst="flowChart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Set speed of horizontal motors using position</a:t>
                    </a:r>
                    <a:endParaRPr lang="en-IN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3DFC620B-7209-5A27-C6E0-6ED09425E883}"/>
                      </a:ext>
                    </a:extLst>
                  </p:cNvPr>
                  <p:cNvCxnSpPr>
                    <a:cxnSpLocks/>
                    <a:stCxn id="54" idx="2"/>
                    <a:endCxn id="60" idx="0"/>
                  </p:cNvCxnSpPr>
                  <p:nvPr/>
                </p:nvCxnSpPr>
                <p:spPr>
                  <a:xfrm>
                    <a:off x="4594638" y="4273299"/>
                    <a:ext cx="0" cy="30893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Flowchart: Alternate Process 70">
                  <a:extLst>
                    <a:ext uri="{FF2B5EF4-FFF2-40B4-BE49-F238E27FC236}">
                      <a16:creationId xmlns:a16="http://schemas.microsoft.com/office/drawing/2014/main" id="{9B3E4333-F277-D430-F7B5-0398D886B76D}"/>
                    </a:ext>
                  </a:extLst>
                </p:cNvPr>
                <p:cNvSpPr/>
                <p:nvPr/>
              </p:nvSpPr>
              <p:spPr>
                <a:xfrm>
                  <a:off x="5825319" y="2039550"/>
                  <a:ext cx="541362" cy="362712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Yes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AC094B8F-9939-D14D-292B-5625B1DA7A04}"/>
                    </a:ext>
                  </a:extLst>
                </p:cNvPr>
                <p:cNvCxnSpPr>
                  <a:stCxn id="42" idx="2"/>
                  <a:endCxn id="71" idx="0"/>
                </p:cNvCxnSpPr>
                <p:nvPr/>
              </p:nvCxnSpPr>
              <p:spPr>
                <a:xfrm>
                  <a:off x="6096000" y="1823140"/>
                  <a:ext cx="0" cy="2164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or: Elbow 74">
                  <a:extLst>
                    <a:ext uri="{FF2B5EF4-FFF2-40B4-BE49-F238E27FC236}">
                      <a16:creationId xmlns:a16="http://schemas.microsoft.com/office/drawing/2014/main" id="{E4B589C2-C4DC-1571-7D00-F04DB40FD88E}"/>
                    </a:ext>
                  </a:extLst>
                </p:cNvPr>
                <p:cNvCxnSpPr>
                  <a:stCxn id="71" idx="2"/>
                  <a:endCxn id="47" idx="0"/>
                </p:cNvCxnSpPr>
                <p:nvPr/>
              </p:nvCxnSpPr>
              <p:spPr>
                <a:xfrm rot="5400000">
                  <a:off x="5219697" y="1777203"/>
                  <a:ext cx="251244" cy="1501362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3B20D92-A7CA-92ED-D4CE-20A9CC6BED0A}"/>
                    </a:ext>
                  </a:extLst>
                </p:cNvPr>
                <p:cNvGrpSpPr/>
                <p:nvPr/>
              </p:nvGrpSpPr>
              <p:grpSpPr>
                <a:xfrm>
                  <a:off x="6268323" y="2653506"/>
                  <a:ext cx="1813560" cy="2764534"/>
                  <a:chOff x="6268323" y="2653506"/>
                  <a:chExt cx="1813560" cy="2764534"/>
                </a:xfrm>
              </p:grpSpPr>
              <p:sp>
                <p:nvSpPr>
                  <p:cNvPr id="77" name="Flowchart: Process 76">
                    <a:extLst>
                      <a:ext uri="{FF2B5EF4-FFF2-40B4-BE49-F238E27FC236}">
                        <a16:creationId xmlns:a16="http://schemas.microsoft.com/office/drawing/2014/main" id="{478EBAC5-5C25-AB6E-4D7E-1C2AB9C03167}"/>
                      </a:ext>
                    </a:extLst>
                  </p:cNvPr>
                  <p:cNvSpPr/>
                  <p:nvPr/>
                </p:nvSpPr>
                <p:spPr>
                  <a:xfrm>
                    <a:off x="6268323" y="2653506"/>
                    <a:ext cx="1813560" cy="2764534"/>
                  </a:xfrm>
                  <a:prstGeom prst="flowChart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Flowchart: Predefined Process 77">
                    <a:extLst>
                      <a:ext uri="{FF2B5EF4-FFF2-40B4-BE49-F238E27FC236}">
                        <a16:creationId xmlns:a16="http://schemas.microsoft.com/office/drawing/2014/main" id="{1619359D-38D0-6842-FD18-B5B9BF84732C}"/>
                      </a:ext>
                    </a:extLst>
                  </p:cNvPr>
                  <p:cNvSpPr/>
                  <p:nvPr/>
                </p:nvSpPr>
                <p:spPr>
                  <a:xfrm>
                    <a:off x="6660207" y="2812870"/>
                    <a:ext cx="1018903" cy="612648"/>
                  </a:xfrm>
                  <a:prstGeom prst="flowChartPredefined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Read channel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Number 6</a:t>
                    </a:r>
                    <a:endParaRPr lang="en-IN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Flowchart: Process 82">
                    <a:extLst>
                      <a:ext uri="{FF2B5EF4-FFF2-40B4-BE49-F238E27FC236}">
                        <a16:creationId xmlns:a16="http://schemas.microsoft.com/office/drawing/2014/main" id="{15DE207C-3F89-D88E-92EB-52E1E70763BF}"/>
                      </a:ext>
                    </a:extLst>
                  </p:cNvPr>
                  <p:cNvSpPr/>
                  <p:nvPr/>
                </p:nvSpPr>
                <p:spPr>
                  <a:xfrm>
                    <a:off x="6488212" y="4582234"/>
                    <a:ext cx="1362892" cy="612649"/>
                  </a:xfrm>
                  <a:prstGeom prst="flowChartProcess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Set speed of vertical motors using position</a:t>
                    </a:r>
                    <a:endParaRPr lang="en-IN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54B1F383-11FC-7367-5511-26290545CE27}"/>
                      </a:ext>
                    </a:extLst>
                  </p:cNvPr>
                  <p:cNvCxnSpPr>
                    <a:cxnSpLocks/>
                    <a:stCxn id="78" idx="2"/>
                    <a:endCxn id="2" idx="0"/>
                  </p:cNvCxnSpPr>
                  <p:nvPr/>
                </p:nvCxnSpPr>
                <p:spPr>
                  <a:xfrm>
                    <a:off x="7169659" y="3425518"/>
                    <a:ext cx="5027" cy="40048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Connector: Elbow 87">
                  <a:extLst>
                    <a:ext uri="{FF2B5EF4-FFF2-40B4-BE49-F238E27FC236}">
                      <a16:creationId xmlns:a16="http://schemas.microsoft.com/office/drawing/2014/main" id="{16D8A3CB-6FC5-96A7-3918-05350745FB5D}"/>
                    </a:ext>
                  </a:extLst>
                </p:cNvPr>
                <p:cNvCxnSpPr>
                  <a:cxnSpLocks/>
                  <a:stCxn id="71" idx="2"/>
                  <a:endCxn id="77" idx="0"/>
                </p:cNvCxnSpPr>
                <p:nvPr/>
              </p:nvCxnSpPr>
              <p:spPr>
                <a:xfrm rot="16200000" flipH="1">
                  <a:off x="6509929" y="1988332"/>
                  <a:ext cx="251244" cy="1079103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Flowchart: Process 106">
                  <a:extLst>
                    <a:ext uri="{FF2B5EF4-FFF2-40B4-BE49-F238E27FC236}">
                      <a16:creationId xmlns:a16="http://schemas.microsoft.com/office/drawing/2014/main" id="{305D4C57-DB54-EA6E-D86A-46F1F47DB0CB}"/>
                    </a:ext>
                  </a:extLst>
                </p:cNvPr>
                <p:cNvSpPr/>
                <p:nvPr/>
              </p:nvSpPr>
              <p:spPr>
                <a:xfrm>
                  <a:off x="5638799" y="5640105"/>
                  <a:ext cx="914400" cy="612648"/>
                </a:xfrm>
                <a:prstGeom prst="flowChartProcess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Wait until processes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complete </a:t>
                  </a:r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Connector: Elbow 108">
                  <a:extLst>
                    <a:ext uri="{FF2B5EF4-FFF2-40B4-BE49-F238E27FC236}">
                      <a16:creationId xmlns:a16="http://schemas.microsoft.com/office/drawing/2014/main" id="{75822C43-43D7-AB9D-DDC7-5BDF126AC030}"/>
                    </a:ext>
                  </a:extLst>
                </p:cNvPr>
                <p:cNvCxnSpPr>
                  <a:stCxn id="47" idx="2"/>
                  <a:endCxn id="107" idx="1"/>
                </p:cNvCxnSpPr>
                <p:nvPr/>
              </p:nvCxnSpPr>
              <p:spPr>
                <a:xfrm rot="16200000" flipH="1">
                  <a:off x="4852524" y="5160153"/>
                  <a:ext cx="528389" cy="104416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or: Elbow 110">
                  <a:extLst>
                    <a:ext uri="{FF2B5EF4-FFF2-40B4-BE49-F238E27FC236}">
                      <a16:creationId xmlns:a16="http://schemas.microsoft.com/office/drawing/2014/main" id="{DC1BC850-5624-99A6-94D2-DF7CF6E7DBB7}"/>
                    </a:ext>
                  </a:extLst>
                </p:cNvPr>
                <p:cNvCxnSpPr>
                  <a:cxnSpLocks/>
                  <a:stCxn id="77" idx="2"/>
                  <a:endCxn id="107" idx="3"/>
                </p:cNvCxnSpPr>
                <p:nvPr/>
              </p:nvCxnSpPr>
              <p:spPr>
                <a:xfrm rot="5400000">
                  <a:off x="6599957" y="5371282"/>
                  <a:ext cx="528389" cy="62190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Connector: Elbow 112">
                <a:extLst>
                  <a:ext uri="{FF2B5EF4-FFF2-40B4-BE49-F238E27FC236}">
                    <a16:creationId xmlns:a16="http://schemas.microsoft.com/office/drawing/2014/main" id="{4B6D1B4B-3A9A-9CF7-28F1-AB33A2FE86F5}"/>
                  </a:ext>
                </a:extLst>
              </p:cNvPr>
              <p:cNvCxnSpPr>
                <a:stCxn id="107" idx="2"/>
                <a:endCxn id="42" idx="1"/>
              </p:cNvCxnSpPr>
              <p:nvPr/>
            </p:nvCxnSpPr>
            <p:spPr>
              <a:xfrm rot="5400000" flipH="1">
                <a:off x="3251236" y="3407991"/>
                <a:ext cx="4735937" cy="953588"/>
              </a:xfrm>
              <a:prstGeom prst="bentConnector4">
                <a:avLst>
                  <a:gd name="adj1" fmla="val -4827"/>
                  <a:gd name="adj2" fmla="val 33690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A4C44F5C-EE55-61A8-F2EA-0ED54ADB3404}"/>
                </a:ext>
              </a:extLst>
            </p:cNvPr>
            <p:cNvSpPr/>
            <p:nvPr/>
          </p:nvSpPr>
          <p:spPr>
            <a:xfrm>
              <a:off x="4931321" y="3604496"/>
              <a:ext cx="1008846" cy="45349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Perform PID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AFC89CC-0356-AB72-89BF-9DBA897FF60B}"/>
                </a:ext>
              </a:extLst>
            </p:cNvPr>
            <p:cNvCxnSpPr>
              <a:cxnSpLocks/>
              <a:stCxn id="2" idx="2"/>
              <a:endCxn id="83" idx="0"/>
            </p:cNvCxnSpPr>
            <p:nvPr/>
          </p:nvCxnSpPr>
          <p:spPr>
            <a:xfrm flipH="1">
              <a:off x="5430716" y="4057994"/>
              <a:ext cx="5028" cy="3027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2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Iyer</dc:creator>
  <cp:lastModifiedBy>Aditya Iyer</cp:lastModifiedBy>
  <cp:revision>3</cp:revision>
  <dcterms:created xsi:type="dcterms:W3CDTF">2023-07-04T17:00:33Z</dcterms:created>
  <dcterms:modified xsi:type="dcterms:W3CDTF">2023-09-06T13:58:08Z</dcterms:modified>
</cp:coreProperties>
</file>