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75" r:id="rId5"/>
    <p:sldId id="265" r:id="rId6"/>
    <p:sldId id="276" r:id="rId7"/>
    <p:sldId id="273" r:id="rId8"/>
    <p:sldId id="277" r:id="rId9"/>
    <p:sldId id="278" r:id="rId10"/>
    <p:sldId id="27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oshi" initials="AJ" lastIdx="1" clrIdx="0">
    <p:extLst>
      <p:ext uri="{19B8F6BF-5375-455C-9EA6-DF929625EA0E}">
        <p15:presenceInfo xmlns:p15="http://schemas.microsoft.com/office/powerpoint/2012/main" userId="6e79e5a226954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2" d="100"/>
          <a:sy n="72" d="100"/>
        </p:scale>
        <p:origin x="462" y="60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40599-68C9-41DB-AF8D-3336279B50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31D59B-1570-4278-9286-C54B383572B3}">
      <dgm:prSet phldrT="[Text]"/>
      <dgm:spPr/>
      <dgm:t>
        <a:bodyPr/>
        <a:lstStyle/>
        <a:p>
          <a:r>
            <a:rPr lang="en-US" dirty="0"/>
            <a:t>ACCOUNT</a:t>
          </a:r>
          <a:endParaRPr lang="en-IN" dirty="0"/>
        </a:p>
      </dgm:t>
    </dgm:pt>
    <dgm:pt modelId="{1A3E1A12-1DB3-4201-9BBC-32B8CFB85D43}" type="parTrans" cxnId="{3F1C5B82-5FC3-4EE9-A991-AEA3DDABBE2C}">
      <dgm:prSet/>
      <dgm:spPr/>
      <dgm:t>
        <a:bodyPr/>
        <a:lstStyle/>
        <a:p>
          <a:endParaRPr lang="en-IN"/>
        </a:p>
      </dgm:t>
    </dgm:pt>
    <dgm:pt modelId="{F3776345-3E78-4814-8FD7-58EE14BDF964}" type="sibTrans" cxnId="{3F1C5B82-5FC3-4EE9-A991-AEA3DDABBE2C}">
      <dgm:prSet/>
      <dgm:spPr/>
      <dgm:t>
        <a:bodyPr/>
        <a:lstStyle/>
        <a:p>
          <a:endParaRPr lang="en-IN"/>
        </a:p>
      </dgm:t>
    </dgm:pt>
    <dgm:pt modelId="{A6B0F80F-EE0F-4D3C-A289-5DD227654A93}">
      <dgm:prSet phldrT="[Text]"/>
      <dgm:spPr/>
      <dgm:t>
        <a:bodyPr/>
        <a:lstStyle/>
        <a:p>
          <a:r>
            <a:rPr lang="en-US" dirty="0"/>
            <a:t>User 1</a:t>
          </a:r>
          <a:endParaRPr lang="en-IN" dirty="0"/>
        </a:p>
      </dgm:t>
    </dgm:pt>
    <dgm:pt modelId="{0C9EED18-4A38-48BB-82E4-0FC94379A436}" type="parTrans" cxnId="{C9235F48-CC06-4B03-9C16-7BDCB3FFBA04}">
      <dgm:prSet/>
      <dgm:spPr/>
      <dgm:t>
        <a:bodyPr/>
        <a:lstStyle/>
        <a:p>
          <a:endParaRPr lang="en-IN"/>
        </a:p>
      </dgm:t>
    </dgm:pt>
    <dgm:pt modelId="{51B7F24F-A5A5-459F-9796-BC1EF8431968}" type="sibTrans" cxnId="{C9235F48-CC06-4B03-9C16-7BDCB3FFBA04}">
      <dgm:prSet/>
      <dgm:spPr/>
      <dgm:t>
        <a:bodyPr/>
        <a:lstStyle/>
        <a:p>
          <a:endParaRPr lang="en-IN"/>
        </a:p>
      </dgm:t>
    </dgm:pt>
    <dgm:pt modelId="{D74CDC88-F9DA-43AC-A836-13705F612596}">
      <dgm:prSet phldrT="[Text]"/>
      <dgm:spPr/>
      <dgm:t>
        <a:bodyPr/>
        <a:lstStyle/>
        <a:p>
          <a:r>
            <a:rPr lang="en-US" dirty="0"/>
            <a:t>User n…</a:t>
          </a:r>
          <a:endParaRPr lang="en-IN" dirty="0"/>
        </a:p>
      </dgm:t>
    </dgm:pt>
    <dgm:pt modelId="{265736E9-7DFC-4B0B-BC14-075F13FDFDAD}" type="parTrans" cxnId="{1E9461F0-B486-4BEF-977C-53AE9BF0892A}">
      <dgm:prSet/>
      <dgm:spPr/>
      <dgm:t>
        <a:bodyPr/>
        <a:lstStyle/>
        <a:p>
          <a:endParaRPr lang="en-IN"/>
        </a:p>
      </dgm:t>
    </dgm:pt>
    <dgm:pt modelId="{CC9F2D3B-43C0-48CE-B64E-2A5B61201DEB}" type="sibTrans" cxnId="{1E9461F0-B486-4BEF-977C-53AE9BF0892A}">
      <dgm:prSet/>
      <dgm:spPr/>
      <dgm:t>
        <a:bodyPr/>
        <a:lstStyle/>
        <a:p>
          <a:endParaRPr lang="en-IN"/>
        </a:p>
      </dgm:t>
    </dgm:pt>
    <dgm:pt modelId="{4C238B8F-4A3E-4C8D-B685-58928B3B8372}">
      <dgm:prSet phldrT="[Text]"/>
      <dgm:spPr/>
      <dgm:t>
        <a:bodyPr/>
        <a:lstStyle/>
        <a:p>
          <a:r>
            <a:rPr lang="en-US" dirty="0"/>
            <a:t>User 2</a:t>
          </a:r>
          <a:endParaRPr lang="en-IN" dirty="0"/>
        </a:p>
      </dgm:t>
    </dgm:pt>
    <dgm:pt modelId="{5DC9E976-F7A2-4FA4-988A-F5AF142364FF}" type="sibTrans" cxnId="{96F4CA0D-D1C5-4A80-AD11-8DF4B43CA902}">
      <dgm:prSet/>
      <dgm:spPr/>
      <dgm:t>
        <a:bodyPr/>
        <a:lstStyle/>
        <a:p>
          <a:endParaRPr lang="en-IN"/>
        </a:p>
      </dgm:t>
    </dgm:pt>
    <dgm:pt modelId="{8524A652-C8B0-4251-BCEB-3E361165C4E1}" type="parTrans" cxnId="{96F4CA0D-D1C5-4A80-AD11-8DF4B43CA902}">
      <dgm:prSet/>
      <dgm:spPr/>
      <dgm:t>
        <a:bodyPr/>
        <a:lstStyle/>
        <a:p>
          <a:endParaRPr lang="en-IN"/>
        </a:p>
      </dgm:t>
    </dgm:pt>
    <dgm:pt modelId="{70C22724-5006-45F8-99EF-6742399EC41C}" type="pres">
      <dgm:prSet presAssocID="{40440599-68C9-41DB-AF8D-3336279B50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BA41F1-F9B6-48B9-B3A7-9295FB55EE73}" type="pres">
      <dgm:prSet presAssocID="{1B31D59B-1570-4278-9286-C54B383572B3}" presName="root1" presStyleCnt="0"/>
      <dgm:spPr/>
    </dgm:pt>
    <dgm:pt modelId="{554D7D5E-B45B-4DCF-ABC1-CC46C075E54F}" type="pres">
      <dgm:prSet presAssocID="{1B31D59B-1570-4278-9286-C54B383572B3}" presName="LevelOneTextNode" presStyleLbl="node0" presStyleIdx="0" presStyleCnt="1">
        <dgm:presLayoutVars>
          <dgm:chPref val="3"/>
        </dgm:presLayoutVars>
      </dgm:prSet>
      <dgm:spPr/>
    </dgm:pt>
    <dgm:pt modelId="{2B95AB46-695E-4680-8BA5-5A5E6E3F2AC3}" type="pres">
      <dgm:prSet presAssocID="{1B31D59B-1570-4278-9286-C54B383572B3}" presName="level2hierChild" presStyleCnt="0"/>
      <dgm:spPr/>
    </dgm:pt>
    <dgm:pt modelId="{DFCC157D-79FF-455D-9B6B-2E53AA8BDA17}" type="pres">
      <dgm:prSet presAssocID="{0C9EED18-4A38-48BB-82E4-0FC94379A436}" presName="conn2-1" presStyleLbl="parChTrans1D2" presStyleIdx="0" presStyleCnt="3"/>
      <dgm:spPr/>
    </dgm:pt>
    <dgm:pt modelId="{FC3D0C8E-8058-4341-BA5C-DBDFF3E59627}" type="pres">
      <dgm:prSet presAssocID="{0C9EED18-4A38-48BB-82E4-0FC94379A436}" presName="connTx" presStyleLbl="parChTrans1D2" presStyleIdx="0" presStyleCnt="3"/>
      <dgm:spPr/>
    </dgm:pt>
    <dgm:pt modelId="{C061D11F-E764-4AF8-B85A-47A1313DEEEF}" type="pres">
      <dgm:prSet presAssocID="{A6B0F80F-EE0F-4D3C-A289-5DD227654A93}" presName="root2" presStyleCnt="0"/>
      <dgm:spPr/>
    </dgm:pt>
    <dgm:pt modelId="{1A30B8CD-740F-4B81-A072-6732F3A4FE84}" type="pres">
      <dgm:prSet presAssocID="{A6B0F80F-EE0F-4D3C-A289-5DD227654A93}" presName="LevelTwoTextNode" presStyleLbl="node2" presStyleIdx="0" presStyleCnt="3">
        <dgm:presLayoutVars>
          <dgm:chPref val="3"/>
        </dgm:presLayoutVars>
      </dgm:prSet>
      <dgm:spPr/>
    </dgm:pt>
    <dgm:pt modelId="{698F2E87-171D-4776-992E-1744F2976177}" type="pres">
      <dgm:prSet presAssocID="{A6B0F80F-EE0F-4D3C-A289-5DD227654A93}" presName="level3hierChild" presStyleCnt="0"/>
      <dgm:spPr/>
    </dgm:pt>
    <dgm:pt modelId="{FA783659-3183-4A72-A9E5-7AFA2984ABF1}" type="pres">
      <dgm:prSet presAssocID="{8524A652-C8B0-4251-BCEB-3E361165C4E1}" presName="conn2-1" presStyleLbl="parChTrans1D2" presStyleIdx="1" presStyleCnt="3"/>
      <dgm:spPr/>
    </dgm:pt>
    <dgm:pt modelId="{63D859FB-8A54-46D2-8FE0-627645219A30}" type="pres">
      <dgm:prSet presAssocID="{8524A652-C8B0-4251-BCEB-3E361165C4E1}" presName="connTx" presStyleLbl="parChTrans1D2" presStyleIdx="1" presStyleCnt="3"/>
      <dgm:spPr/>
    </dgm:pt>
    <dgm:pt modelId="{8343652D-1D16-4692-9C77-C40AF1E5213D}" type="pres">
      <dgm:prSet presAssocID="{4C238B8F-4A3E-4C8D-B685-58928B3B8372}" presName="root2" presStyleCnt="0"/>
      <dgm:spPr/>
    </dgm:pt>
    <dgm:pt modelId="{8D14771C-87D6-47BB-995B-1234C98BD661}" type="pres">
      <dgm:prSet presAssocID="{4C238B8F-4A3E-4C8D-B685-58928B3B8372}" presName="LevelTwoTextNode" presStyleLbl="node2" presStyleIdx="1" presStyleCnt="3">
        <dgm:presLayoutVars>
          <dgm:chPref val="3"/>
        </dgm:presLayoutVars>
      </dgm:prSet>
      <dgm:spPr/>
    </dgm:pt>
    <dgm:pt modelId="{8F614AE1-2E25-4C2B-AEA1-A846969BD58C}" type="pres">
      <dgm:prSet presAssocID="{4C238B8F-4A3E-4C8D-B685-58928B3B8372}" presName="level3hierChild" presStyleCnt="0"/>
      <dgm:spPr/>
    </dgm:pt>
    <dgm:pt modelId="{6AB2197E-4667-474A-BC48-2DC1B911D975}" type="pres">
      <dgm:prSet presAssocID="{265736E9-7DFC-4B0B-BC14-075F13FDFDAD}" presName="conn2-1" presStyleLbl="parChTrans1D2" presStyleIdx="2" presStyleCnt="3"/>
      <dgm:spPr/>
    </dgm:pt>
    <dgm:pt modelId="{0A13B874-9E54-4FDD-8B4C-82E95D71EE20}" type="pres">
      <dgm:prSet presAssocID="{265736E9-7DFC-4B0B-BC14-075F13FDFDAD}" presName="connTx" presStyleLbl="parChTrans1D2" presStyleIdx="2" presStyleCnt="3"/>
      <dgm:spPr/>
    </dgm:pt>
    <dgm:pt modelId="{B0961844-C028-4923-B736-B694E5AFE8D6}" type="pres">
      <dgm:prSet presAssocID="{D74CDC88-F9DA-43AC-A836-13705F612596}" presName="root2" presStyleCnt="0"/>
      <dgm:spPr/>
    </dgm:pt>
    <dgm:pt modelId="{FFC3FBF7-2B18-4813-88EE-98CC273A7128}" type="pres">
      <dgm:prSet presAssocID="{D74CDC88-F9DA-43AC-A836-13705F612596}" presName="LevelTwoTextNode" presStyleLbl="node2" presStyleIdx="2" presStyleCnt="3">
        <dgm:presLayoutVars>
          <dgm:chPref val="3"/>
        </dgm:presLayoutVars>
      </dgm:prSet>
      <dgm:spPr/>
    </dgm:pt>
    <dgm:pt modelId="{DB6A470B-87E9-47BA-86BC-676A969D2300}" type="pres">
      <dgm:prSet presAssocID="{D74CDC88-F9DA-43AC-A836-13705F612596}" presName="level3hierChild" presStyleCnt="0"/>
      <dgm:spPr/>
    </dgm:pt>
  </dgm:ptLst>
  <dgm:cxnLst>
    <dgm:cxn modelId="{6A3DEC07-AE9E-443E-BF1C-B712A9AD7980}" type="presOf" srcId="{0C9EED18-4A38-48BB-82E4-0FC94379A436}" destId="{DFCC157D-79FF-455D-9B6B-2E53AA8BDA17}" srcOrd="0" destOrd="0" presId="urn:microsoft.com/office/officeart/2008/layout/HorizontalMultiLevelHierarchy"/>
    <dgm:cxn modelId="{96F4CA0D-D1C5-4A80-AD11-8DF4B43CA902}" srcId="{1B31D59B-1570-4278-9286-C54B383572B3}" destId="{4C238B8F-4A3E-4C8D-B685-58928B3B8372}" srcOrd="1" destOrd="0" parTransId="{8524A652-C8B0-4251-BCEB-3E361165C4E1}" sibTransId="{5DC9E976-F7A2-4FA4-988A-F5AF142364FF}"/>
    <dgm:cxn modelId="{71C0D714-1500-4BF1-942A-194873515441}" type="presOf" srcId="{8524A652-C8B0-4251-BCEB-3E361165C4E1}" destId="{63D859FB-8A54-46D2-8FE0-627645219A30}" srcOrd="1" destOrd="0" presId="urn:microsoft.com/office/officeart/2008/layout/HorizontalMultiLevelHierarchy"/>
    <dgm:cxn modelId="{1E328C32-828C-4FE8-AB3B-F0CE416D70F8}" type="presOf" srcId="{265736E9-7DFC-4B0B-BC14-075F13FDFDAD}" destId="{6AB2197E-4667-474A-BC48-2DC1B911D975}" srcOrd="0" destOrd="0" presId="urn:microsoft.com/office/officeart/2008/layout/HorizontalMultiLevelHierarchy"/>
    <dgm:cxn modelId="{84B04041-44B8-4238-9C28-CD3E8CB5BF1D}" type="presOf" srcId="{A6B0F80F-EE0F-4D3C-A289-5DD227654A93}" destId="{1A30B8CD-740F-4B81-A072-6732F3A4FE84}" srcOrd="0" destOrd="0" presId="urn:microsoft.com/office/officeart/2008/layout/HorizontalMultiLevelHierarchy"/>
    <dgm:cxn modelId="{C9235F48-CC06-4B03-9C16-7BDCB3FFBA04}" srcId="{1B31D59B-1570-4278-9286-C54B383572B3}" destId="{A6B0F80F-EE0F-4D3C-A289-5DD227654A93}" srcOrd="0" destOrd="0" parTransId="{0C9EED18-4A38-48BB-82E4-0FC94379A436}" sibTransId="{51B7F24F-A5A5-459F-9796-BC1EF8431968}"/>
    <dgm:cxn modelId="{68C31472-D60D-471A-8EFA-0CA62C491F9A}" type="presOf" srcId="{265736E9-7DFC-4B0B-BC14-075F13FDFDAD}" destId="{0A13B874-9E54-4FDD-8B4C-82E95D71EE20}" srcOrd="1" destOrd="0" presId="urn:microsoft.com/office/officeart/2008/layout/HorizontalMultiLevelHierarchy"/>
    <dgm:cxn modelId="{3F1C5B82-5FC3-4EE9-A991-AEA3DDABBE2C}" srcId="{40440599-68C9-41DB-AF8D-3336279B504F}" destId="{1B31D59B-1570-4278-9286-C54B383572B3}" srcOrd="0" destOrd="0" parTransId="{1A3E1A12-1DB3-4201-9BBC-32B8CFB85D43}" sibTransId="{F3776345-3E78-4814-8FD7-58EE14BDF964}"/>
    <dgm:cxn modelId="{24EC6F88-84E6-4F61-9615-0D3242F6C160}" type="presOf" srcId="{4C238B8F-4A3E-4C8D-B685-58928B3B8372}" destId="{8D14771C-87D6-47BB-995B-1234C98BD661}" srcOrd="0" destOrd="0" presId="urn:microsoft.com/office/officeart/2008/layout/HorizontalMultiLevelHierarchy"/>
    <dgm:cxn modelId="{9C76278A-140F-4EF2-8D3C-523BCEFD173A}" type="presOf" srcId="{40440599-68C9-41DB-AF8D-3336279B504F}" destId="{70C22724-5006-45F8-99EF-6742399EC41C}" srcOrd="0" destOrd="0" presId="urn:microsoft.com/office/officeart/2008/layout/HorizontalMultiLevelHierarchy"/>
    <dgm:cxn modelId="{01B174A1-7203-4399-ACEB-C1C2D3F12919}" type="presOf" srcId="{8524A652-C8B0-4251-BCEB-3E361165C4E1}" destId="{FA783659-3183-4A72-A9E5-7AFA2984ABF1}" srcOrd="0" destOrd="0" presId="urn:microsoft.com/office/officeart/2008/layout/HorizontalMultiLevelHierarchy"/>
    <dgm:cxn modelId="{953838A2-34CF-485A-B61F-3C89B1F6FE98}" type="presOf" srcId="{0C9EED18-4A38-48BB-82E4-0FC94379A436}" destId="{FC3D0C8E-8058-4341-BA5C-DBDFF3E59627}" srcOrd="1" destOrd="0" presId="urn:microsoft.com/office/officeart/2008/layout/HorizontalMultiLevelHierarchy"/>
    <dgm:cxn modelId="{DB1C64AC-8226-4E00-B69F-21FB1844957A}" type="presOf" srcId="{1B31D59B-1570-4278-9286-C54B383572B3}" destId="{554D7D5E-B45B-4DCF-ABC1-CC46C075E54F}" srcOrd="0" destOrd="0" presId="urn:microsoft.com/office/officeart/2008/layout/HorizontalMultiLevelHierarchy"/>
    <dgm:cxn modelId="{5FDACAE1-BD6D-4345-8698-E56858A98DAF}" type="presOf" srcId="{D74CDC88-F9DA-43AC-A836-13705F612596}" destId="{FFC3FBF7-2B18-4813-88EE-98CC273A7128}" srcOrd="0" destOrd="0" presId="urn:microsoft.com/office/officeart/2008/layout/HorizontalMultiLevelHierarchy"/>
    <dgm:cxn modelId="{1E9461F0-B486-4BEF-977C-53AE9BF0892A}" srcId="{1B31D59B-1570-4278-9286-C54B383572B3}" destId="{D74CDC88-F9DA-43AC-A836-13705F612596}" srcOrd="2" destOrd="0" parTransId="{265736E9-7DFC-4B0B-BC14-075F13FDFDAD}" sibTransId="{CC9F2D3B-43C0-48CE-B64E-2A5B61201DEB}"/>
    <dgm:cxn modelId="{EAB54A87-4921-42CE-9063-2A26EC731D58}" type="presParOf" srcId="{70C22724-5006-45F8-99EF-6742399EC41C}" destId="{28BA41F1-F9B6-48B9-B3A7-9295FB55EE73}" srcOrd="0" destOrd="0" presId="urn:microsoft.com/office/officeart/2008/layout/HorizontalMultiLevelHierarchy"/>
    <dgm:cxn modelId="{A446AEF5-4DD7-4635-9ADA-71314E41CAAC}" type="presParOf" srcId="{28BA41F1-F9B6-48B9-B3A7-9295FB55EE73}" destId="{554D7D5E-B45B-4DCF-ABC1-CC46C075E54F}" srcOrd="0" destOrd="0" presId="urn:microsoft.com/office/officeart/2008/layout/HorizontalMultiLevelHierarchy"/>
    <dgm:cxn modelId="{E85FDCAE-F204-4707-8CF8-95D34F231355}" type="presParOf" srcId="{28BA41F1-F9B6-48B9-B3A7-9295FB55EE73}" destId="{2B95AB46-695E-4680-8BA5-5A5E6E3F2AC3}" srcOrd="1" destOrd="0" presId="urn:microsoft.com/office/officeart/2008/layout/HorizontalMultiLevelHierarchy"/>
    <dgm:cxn modelId="{3B089569-6077-41C0-97C4-6AA4DEF553E1}" type="presParOf" srcId="{2B95AB46-695E-4680-8BA5-5A5E6E3F2AC3}" destId="{DFCC157D-79FF-455D-9B6B-2E53AA8BDA17}" srcOrd="0" destOrd="0" presId="urn:microsoft.com/office/officeart/2008/layout/HorizontalMultiLevelHierarchy"/>
    <dgm:cxn modelId="{9E6F1519-9A09-47A9-A7E6-E73824CC23C1}" type="presParOf" srcId="{DFCC157D-79FF-455D-9B6B-2E53AA8BDA17}" destId="{FC3D0C8E-8058-4341-BA5C-DBDFF3E59627}" srcOrd="0" destOrd="0" presId="urn:microsoft.com/office/officeart/2008/layout/HorizontalMultiLevelHierarchy"/>
    <dgm:cxn modelId="{5261FED3-1D92-4177-B9BF-E0387DB1EDD4}" type="presParOf" srcId="{2B95AB46-695E-4680-8BA5-5A5E6E3F2AC3}" destId="{C061D11F-E764-4AF8-B85A-47A1313DEEEF}" srcOrd="1" destOrd="0" presId="urn:microsoft.com/office/officeart/2008/layout/HorizontalMultiLevelHierarchy"/>
    <dgm:cxn modelId="{4500354B-5DFF-496D-ACCA-73144B81E2AC}" type="presParOf" srcId="{C061D11F-E764-4AF8-B85A-47A1313DEEEF}" destId="{1A30B8CD-740F-4B81-A072-6732F3A4FE84}" srcOrd="0" destOrd="0" presId="urn:microsoft.com/office/officeart/2008/layout/HorizontalMultiLevelHierarchy"/>
    <dgm:cxn modelId="{A9A2E0E5-C54E-4D35-9D7B-630FE3EBCCA9}" type="presParOf" srcId="{C061D11F-E764-4AF8-B85A-47A1313DEEEF}" destId="{698F2E87-171D-4776-992E-1744F2976177}" srcOrd="1" destOrd="0" presId="urn:microsoft.com/office/officeart/2008/layout/HorizontalMultiLevelHierarchy"/>
    <dgm:cxn modelId="{EEE20F71-D588-4FED-BFC9-E28085457A03}" type="presParOf" srcId="{2B95AB46-695E-4680-8BA5-5A5E6E3F2AC3}" destId="{FA783659-3183-4A72-A9E5-7AFA2984ABF1}" srcOrd="2" destOrd="0" presId="urn:microsoft.com/office/officeart/2008/layout/HorizontalMultiLevelHierarchy"/>
    <dgm:cxn modelId="{9FD9F8B7-50C7-48FD-9528-F4E2E712FC6F}" type="presParOf" srcId="{FA783659-3183-4A72-A9E5-7AFA2984ABF1}" destId="{63D859FB-8A54-46D2-8FE0-627645219A30}" srcOrd="0" destOrd="0" presId="urn:microsoft.com/office/officeart/2008/layout/HorizontalMultiLevelHierarchy"/>
    <dgm:cxn modelId="{17892683-747F-49F1-814E-D874A69E782F}" type="presParOf" srcId="{2B95AB46-695E-4680-8BA5-5A5E6E3F2AC3}" destId="{8343652D-1D16-4692-9C77-C40AF1E5213D}" srcOrd="3" destOrd="0" presId="urn:microsoft.com/office/officeart/2008/layout/HorizontalMultiLevelHierarchy"/>
    <dgm:cxn modelId="{9B95249B-D602-4ECE-986C-235114467939}" type="presParOf" srcId="{8343652D-1D16-4692-9C77-C40AF1E5213D}" destId="{8D14771C-87D6-47BB-995B-1234C98BD661}" srcOrd="0" destOrd="0" presId="urn:microsoft.com/office/officeart/2008/layout/HorizontalMultiLevelHierarchy"/>
    <dgm:cxn modelId="{2308C4D1-1751-4890-8EFD-118AD9494D24}" type="presParOf" srcId="{8343652D-1D16-4692-9C77-C40AF1E5213D}" destId="{8F614AE1-2E25-4C2B-AEA1-A846969BD58C}" srcOrd="1" destOrd="0" presId="urn:microsoft.com/office/officeart/2008/layout/HorizontalMultiLevelHierarchy"/>
    <dgm:cxn modelId="{B8F19FA2-EEF0-4FAF-8EC2-D0F205E7837D}" type="presParOf" srcId="{2B95AB46-695E-4680-8BA5-5A5E6E3F2AC3}" destId="{6AB2197E-4667-474A-BC48-2DC1B911D975}" srcOrd="4" destOrd="0" presId="urn:microsoft.com/office/officeart/2008/layout/HorizontalMultiLevelHierarchy"/>
    <dgm:cxn modelId="{126E2638-F30A-403A-8A9B-95EA094695F2}" type="presParOf" srcId="{6AB2197E-4667-474A-BC48-2DC1B911D975}" destId="{0A13B874-9E54-4FDD-8B4C-82E95D71EE20}" srcOrd="0" destOrd="0" presId="urn:microsoft.com/office/officeart/2008/layout/HorizontalMultiLevelHierarchy"/>
    <dgm:cxn modelId="{2CAECE62-19F3-4DCB-A611-BB71DC3332E0}" type="presParOf" srcId="{2B95AB46-695E-4680-8BA5-5A5E6E3F2AC3}" destId="{B0961844-C028-4923-B736-B694E5AFE8D6}" srcOrd="5" destOrd="0" presId="urn:microsoft.com/office/officeart/2008/layout/HorizontalMultiLevelHierarchy"/>
    <dgm:cxn modelId="{982616F5-B8A4-42D6-9062-C112A6F74ADB}" type="presParOf" srcId="{B0961844-C028-4923-B736-B694E5AFE8D6}" destId="{FFC3FBF7-2B18-4813-88EE-98CC273A7128}" srcOrd="0" destOrd="0" presId="urn:microsoft.com/office/officeart/2008/layout/HorizontalMultiLevelHierarchy"/>
    <dgm:cxn modelId="{F4ABBC0E-D5C8-4327-B448-29BD280A3AF1}" type="presParOf" srcId="{B0961844-C028-4923-B736-B694E5AFE8D6}" destId="{DB6A470B-87E9-47BA-86BC-676A969D23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3C63E-DFCF-4C54-9919-01F507F485E7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</dgm:pt>
    <dgm:pt modelId="{8A8782A1-5AEC-4B5C-AB82-8CE6CC48137E}">
      <dgm:prSet phldrT="[Text]"/>
      <dgm:spPr/>
      <dgm:t>
        <a:bodyPr/>
        <a:lstStyle/>
        <a:p>
          <a:r>
            <a:rPr lang="en-US" dirty="0"/>
            <a:t>EDA	</a:t>
          </a:r>
          <a:endParaRPr lang="en-IN" dirty="0"/>
        </a:p>
      </dgm:t>
    </dgm:pt>
    <dgm:pt modelId="{6E856CE1-7DEF-4E40-9203-85435C33EDA5}" type="parTrans" cxnId="{FFE052DB-CE68-4230-93E6-FB58A12A2F63}">
      <dgm:prSet/>
      <dgm:spPr/>
      <dgm:t>
        <a:bodyPr/>
        <a:lstStyle/>
        <a:p>
          <a:endParaRPr lang="en-IN"/>
        </a:p>
      </dgm:t>
    </dgm:pt>
    <dgm:pt modelId="{54E52FF7-213D-4A75-B786-2BD67CF939FA}" type="sibTrans" cxnId="{FFE052DB-CE68-4230-93E6-FB58A12A2F63}">
      <dgm:prSet/>
      <dgm:spPr/>
      <dgm:t>
        <a:bodyPr/>
        <a:lstStyle/>
        <a:p>
          <a:endParaRPr lang="en-IN"/>
        </a:p>
      </dgm:t>
    </dgm:pt>
    <dgm:pt modelId="{FC80A21A-FF24-44C0-9CE6-88A29416DF92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F4F836DB-A577-449E-AB6C-83ED18DF748E}" type="parTrans" cxnId="{FBA3C0BD-F771-409B-A7B7-0C5A227252A3}">
      <dgm:prSet/>
      <dgm:spPr/>
      <dgm:t>
        <a:bodyPr/>
        <a:lstStyle/>
        <a:p>
          <a:endParaRPr lang="en-IN"/>
        </a:p>
      </dgm:t>
    </dgm:pt>
    <dgm:pt modelId="{6B86DD44-229A-4492-A7AC-E532D6A5DDEB}" type="sibTrans" cxnId="{FBA3C0BD-F771-409B-A7B7-0C5A227252A3}">
      <dgm:prSet/>
      <dgm:spPr/>
      <dgm:t>
        <a:bodyPr/>
        <a:lstStyle/>
        <a:p>
          <a:endParaRPr lang="en-IN"/>
        </a:p>
      </dgm:t>
    </dgm:pt>
    <dgm:pt modelId="{0DCEA61C-0D4B-4562-9C75-26982E28802D}">
      <dgm:prSet phldrT="[Text]"/>
      <dgm:spPr/>
      <dgm:t>
        <a:bodyPr/>
        <a:lstStyle/>
        <a:p>
          <a:r>
            <a:rPr lang="en-US" dirty="0"/>
            <a:t>Label Encoding</a:t>
          </a:r>
          <a:endParaRPr lang="en-IN" dirty="0"/>
        </a:p>
      </dgm:t>
    </dgm:pt>
    <dgm:pt modelId="{126263DA-5604-4972-B8EA-795CD6602DCB}" type="parTrans" cxnId="{A455C674-AB9B-4F08-A029-4DA2F2E18365}">
      <dgm:prSet/>
      <dgm:spPr/>
      <dgm:t>
        <a:bodyPr/>
        <a:lstStyle/>
        <a:p>
          <a:endParaRPr lang="en-IN"/>
        </a:p>
      </dgm:t>
    </dgm:pt>
    <dgm:pt modelId="{EB7B5A51-BF8C-4D94-87FF-CC36E6A2ECBC}" type="sibTrans" cxnId="{A455C674-AB9B-4F08-A029-4DA2F2E18365}">
      <dgm:prSet/>
      <dgm:spPr/>
      <dgm:t>
        <a:bodyPr/>
        <a:lstStyle/>
        <a:p>
          <a:endParaRPr lang="en-IN"/>
        </a:p>
      </dgm:t>
    </dgm:pt>
    <dgm:pt modelId="{02EA5508-7957-485C-836F-05CF2FBB28D1}">
      <dgm:prSet phldrT="[Text]"/>
      <dgm:spPr/>
      <dgm:t>
        <a:bodyPr/>
        <a:lstStyle/>
        <a:p>
          <a:r>
            <a:rPr lang="en-US" dirty="0"/>
            <a:t>Scaling</a:t>
          </a:r>
          <a:endParaRPr lang="en-IN" dirty="0"/>
        </a:p>
      </dgm:t>
    </dgm:pt>
    <dgm:pt modelId="{E926BB52-E439-4211-B824-1E7DAEC67D01}" type="parTrans" cxnId="{0E3F89FE-A77C-4D13-BB93-087911ECB27F}">
      <dgm:prSet/>
      <dgm:spPr/>
      <dgm:t>
        <a:bodyPr/>
        <a:lstStyle/>
        <a:p>
          <a:endParaRPr lang="en-IN"/>
        </a:p>
      </dgm:t>
    </dgm:pt>
    <dgm:pt modelId="{BD7E91B0-CE73-4817-BF40-44F7DC8421E9}" type="sibTrans" cxnId="{0E3F89FE-A77C-4D13-BB93-087911ECB27F}">
      <dgm:prSet/>
      <dgm:spPr/>
      <dgm:t>
        <a:bodyPr/>
        <a:lstStyle/>
        <a:p>
          <a:endParaRPr lang="en-IN"/>
        </a:p>
      </dgm:t>
    </dgm:pt>
    <dgm:pt modelId="{4DEDAB13-4630-4D0C-90B1-D55EDCFF2438}">
      <dgm:prSet phldrT="[Text]"/>
      <dgm:spPr/>
      <dgm:t>
        <a:bodyPr/>
        <a:lstStyle/>
        <a:p>
          <a:r>
            <a:rPr lang="en-US" dirty="0"/>
            <a:t>SMOTE</a:t>
          </a:r>
          <a:endParaRPr lang="en-IN" dirty="0"/>
        </a:p>
      </dgm:t>
    </dgm:pt>
    <dgm:pt modelId="{F8141DD3-A8AB-4B90-8BEF-5BD63AA5A4F9}" type="parTrans" cxnId="{05733C4D-AB31-4445-BEA2-0EFBBB3A5A55}">
      <dgm:prSet/>
      <dgm:spPr/>
      <dgm:t>
        <a:bodyPr/>
        <a:lstStyle/>
        <a:p>
          <a:endParaRPr lang="en-IN"/>
        </a:p>
      </dgm:t>
    </dgm:pt>
    <dgm:pt modelId="{D6665E7F-6EA0-43C5-A051-5CD6097D0616}" type="sibTrans" cxnId="{05733C4D-AB31-4445-BEA2-0EFBBB3A5A55}">
      <dgm:prSet/>
      <dgm:spPr/>
      <dgm:t>
        <a:bodyPr/>
        <a:lstStyle/>
        <a:p>
          <a:endParaRPr lang="en-IN"/>
        </a:p>
      </dgm:t>
    </dgm:pt>
    <dgm:pt modelId="{433AB1FE-A0F7-4F4C-8BC7-DA1C21472E3F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48D888D3-41CA-49C6-AFFD-D871E1FBD4CB}" type="parTrans" cxnId="{6ABA55CA-1BEB-4C55-93D4-430F3C2D6D95}">
      <dgm:prSet/>
      <dgm:spPr/>
      <dgm:t>
        <a:bodyPr/>
        <a:lstStyle/>
        <a:p>
          <a:endParaRPr lang="en-IN"/>
        </a:p>
      </dgm:t>
    </dgm:pt>
    <dgm:pt modelId="{62729A5A-C2DA-4CF0-BC77-D0072A2F81C8}" type="sibTrans" cxnId="{6ABA55CA-1BEB-4C55-93D4-430F3C2D6D95}">
      <dgm:prSet/>
      <dgm:spPr/>
      <dgm:t>
        <a:bodyPr/>
        <a:lstStyle/>
        <a:p>
          <a:endParaRPr lang="en-IN"/>
        </a:p>
      </dgm:t>
    </dgm:pt>
    <dgm:pt modelId="{0921A45B-F3F6-4A13-BD3E-FCD6239AA4F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Basic Info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5 point stats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Missing values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Duplicates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Univariate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Bivariate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Multivariate</a:t>
          </a:r>
        </a:p>
      </dgm:t>
    </dgm:pt>
    <dgm:pt modelId="{A50DDC40-DFEF-4F9E-B07B-BBD3E9898C77}" type="parTrans" cxnId="{E014E11C-2241-4140-A887-EF77CC2B2F86}">
      <dgm:prSet/>
      <dgm:spPr/>
      <dgm:t>
        <a:bodyPr/>
        <a:lstStyle/>
        <a:p>
          <a:endParaRPr lang="en-IN"/>
        </a:p>
      </dgm:t>
    </dgm:pt>
    <dgm:pt modelId="{29EC2E31-519A-4CFD-A2DF-7C5F35F5CAEC}" type="sibTrans" cxnId="{E014E11C-2241-4140-A887-EF77CC2B2F86}">
      <dgm:prSet/>
      <dgm:spPr/>
      <dgm:t>
        <a:bodyPr/>
        <a:lstStyle/>
        <a:p>
          <a:endParaRPr lang="en-IN"/>
        </a:p>
      </dgm:t>
    </dgm:pt>
    <dgm:pt modelId="{87820517-F28A-4ADA-8DA6-1009B47F69A1}">
      <dgm:prSet/>
      <dgm:spPr/>
      <dgm:t>
        <a:bodyPr/>
        <a:lstStyle/>
        <a:p>
          <a:pPr algn="l"/>
          <a:r>
            <a:rPr lang="en-US" dirty="0"/>
            <a:t>Treating Missing values</a:t>
          </a:r>
        </a:p>
        <a:p>
          <a:pPr algn="l"/>
          <a:r>
            <a:rPr lang="en-US" dirty="0"/>
            <a:t>Treating Duplicates</a:t>
          </a:r>
        </a:p>
        <a:p>
          <a:pPr algn="l"/>
          <a:r>
            <a:rPr lang="en-US" dirty="0"/>
            <a:t>Treating absurd values</a:t>
          </a:r>
          <a:endParaRPr lang="en-IN" dirty="0"/>
        </a:p>
      </dgm:t>
    </dgm:pt>
    <dgm:pt modelId="{BF136BAB-2B2C-4C4A-B1FE-805900CFD17E}" type="parTrans" cxnId="{15BC576E-43A1-44B8-A35A-E856034452BB}">
      <dgm:prSet/>
      <dgm:spPr/>
      <dgm:t>
        <a:bodyPr/>
        <a:lstStyle/>
        <a:p>
          <a:endParaRPr lang="en-IN"/>
        </a:p>
      </dgm:t>
    </dgm:pt>
    <dgm:pt modelId="{D244BC6A-9E2A-437D-8C89-63DF9BCE62F9}" type="sibTrans" cxnId="{15BC576E-43A1-44B8-A35A-E856034452BB}">
      <dgm:prSet/>
      <dgm:spPr/>
      <dgm:t>
        <a:bodyPr/>
        <a:lstStyle/>
        <a:p>
          <a:endParaRPr lang="en-IN"/>
        </a:p>
      </dgm:t>
    </dgm:pt>
    <dgm:pt modelId="{79EC7221-0722-460A-BE5D-2BEAD9F1FC8E}">
      <dgm:prSet/>
      <dgm:spPr/>
      <dgm:t>
        <a:bodyPr/>
        <a:lstStyle/>
        <a:p>
          <a:pPr algn="l"/>
          <a:r>
            <a:rPr lang="en-US" dirty="0"/>
            <a:t>Manually encoding the categorical values</a:t>
          </a:r>
          <a:endParaRPr lang="en-IN" dirty="0"/>
        </a:p>
      </dgm:t>
    </dgm:pt>
    <dgm:pt modelId="{1BD457D6-7D9B-4D0A-86BE-F683142C9D52}" type="parTrans" cxnId="{91A03759-789E-4ADC-BCF8-0145974EF4FD}">
      <dgm:prSet/>
      <dgm:spPr/>
      <dgm:t>
        <a:bodyPr/>
        <a:lstStyle/>
        <a:p>
          <a:endParaRPr lang="en-IN"/>
        </a:p>
      </dgm:t>
    </dgm:pt>
    <dgm:pt modelId="{7AE9DC09-9C8C-444A-ACF1-D393F04452BE}" type="sibTrans" cxnId="{91A03759-789E-4ADC-BCF8-0145974EF4FD}">
      <dgm:prSet/>
      <dgm:spPr/>
      <dgm:t>
        <a:bodyPr/>
        <a:lstStyle/>
        <a:p>
          <a:endParaRPr lang="en-IN"/>
        </a:p>
      </dgm:t>
    </dgm:pt>
    <dgm:pt modelId="{971D3F53-346E-429E-9086-7F12FB290A54}">
      <dgm:prSet/>
      <dgm:spPr/>
      <dgm:t>
        <a:bodyPr/>
        <a:lstStyle/>
        <a:p>
          <a:pPr algn="l"/>
          <a:r>
            <a:rPr lang="en-US" dirty="0"/>
            <a:t>Min-max Scaling of data</a:t>
          </a:r>
          <a:endParaRPr lang="en-IN" dirty="0"/>
        </a:p>
      </dgm:t>
    </dgm:pt>
    <dgm:pt modelId="{589E7D4A-68C0-4D18-A32E-3E72B3D82FD9}" type="parTrans" cxnId="{BF350DBA-0D19-43E4-BD58-4F5FC798F243}">
      <dgm:prSet/>
      <dgm:spPr/>
      <dgm:t>
        <a:bodyPr/>
        <a:lstStyle/>
        <a:p>
          <a:endParaRPr lang="en-IN"/>
        </a:p>
      </dgm:t>
    </dgm:pt>
    <dgm:pt modelId="{3E75CA3A-4F0C-49C6-9B85-DC829E944F0A}" type="sibTrans" cxnId="{BF350DBA-0D19-43E4-BD58-4F5FC798F243}">
      <dgm:prSet/>
      <dgm:spPr/>
      <dgm:t>
        <a:bodyPr/>
        <a:lstStyle/>
        <a:p>
          <a:endParaRPr lang="en-IN"/>
        </a:p>
      </dgm:t>
    </dgm:pt>
    <dgm:pt modelId="{07220A31-45AA-4BC0-A6A3-2A70F1A11A9A}">
      <dgm:prSet/>
      <dgm:spPr/>
      <dgm:t>
        <a:bodyPr/>
        <a:lstStyle/>
        <a:p>
          <a:pPr algn="l"/>
          <a:r>
            <a:rPr lang="en-US" dirty="0"/>
            <a:t>Using SMOTE on train data</a:t>
          </a:r>
          <a:endParaRPr lang="en-IN" dirty="0"/>
        </a:p>
      </dgm:t>
    </dgm:pt>
    <dgm:pt modelId="{4B0AEF7C-C45D-4238-8479-A0A462642FE2}" type="parTrans" cxnId="{6B3B1A05-38DF-4C8E-B35E-3114F99CA4DB}">
      <dgm:prSet/>
      <dgm:spPr/>
      <dgm:t>
        <a:bodyPr/>
        <a:lstStyle/>
        <a:p>
          <a:endParaRPr lang="en-IN"/>
        </a:p>
      </dgm:t>
    </dgm:pt>
    <dgm:pt modelId="{898A665D-8DB6-40BF-ABAD-3CB77DBA0E4A}" type="sibTrans" cxnId="{6B3B1A05-38DF-4C8E-B35E-3114F99CA4DB}">
      <dgm:prSet/>
      <dgm:spPr/>
      <dgm:t>
        <a:bodyPr/>
        <a:lstStyle/>
        <a:p>
          <a:endParaRPr lang="en-IN"/>
        </a:p>
      </dgm:t>
    </dgm:pt>
    <dgm:pt modelId="{87042598-18F3-4C1E-B286-EDE4B576A12F}">
      <dgm:prSet/>
      <dgm:spPr/>
      <dgm:t>
        <a:bodyPr/>
        <a:lstStyle/>
        <a:p>
          <a:pPr algn="l"/>
          <a:r>
            <a:rPr lang="en-US" dirty="0"/>
            <a:t>Various models built and tested</a:t>
          </a:r>
        </a:p>
        <a:p>
          <a:pPr algn="l"/>
          <a:r>
            <a:rPr lang="en-US" dirty="0"/>
            <a:t>Based on metrics RFCL chosen to be the most optimum.</a:t>
          </a:r>
        </a:p>
      </dgm:t>
    </dgm:pt>
    <dgm:pt modelId="{DAF2F3B4-E683-4A98-83B5-4AB1336D4813}" type="parTrans" cxnId="{5DB836BA-4BB1-468D-843E-C35B1E8DC028}">
      <dgm:prSet/>
      <dgm:spPr/>
      <dgm:t>
        <a:bodyPr/>
        <a:lstStyle/>
        <a:p>
          <a:endParaRPr lang="en-IN"/>
        </a:p>
      </dgm:t>
    </dgm:pt>
    <dgm:pt modelId="{633486B2-7458-441D-A9C2-6846707EEDF9}" type="sibTrans" cxnId="{5DB836BA-4BB1-468D-843E-C35B1E8DC028}">
      <dgm:prSet/>
      <dgm:spPr/>
      <dgm:t>
        <a:bodyPr/>
        <a:lstStyle/>
        <a:p>
          <a:endParaRPr lang="en-IN"/>
        </a:p>
      </dgm:t>
    </dgm:pt>
    <dgm:pt modelId="{4D2360B5-9DAF-4F5D-8794-E3825E87694F}" type="pres">
      <dgm:prSet presAssocID="{69A3C63E-DFCF-4C54-9919-01F507F485E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064B444C-A775-47C4-A657-903F551B9E3C}" type="pres">
      <dgm:prSet presAssocID="{433AB1FE-A0F7-4F4C-8BC7-DA1C21472E3F}" presName="ChildAccent6" presStyleCnt="0"/>
      <dgm:spPr/>
    </dgm:pt>
    <dgm:pt modelId="{966CB633-C21A-489D-9181-20800628DAB1}" type="pres">
      <dgm:prSet presAssocID="{433AB1FE-A0F7-4F4C-8BC7-DA1C21472E3F}" presName="ChildAccent" presStyleLbl="alignImgPlace1" presStyleIdx="0" presStyleCnt="6"/>
      <dgm:spPr/>
    </dgm:pt>
    <dgm:pt modelId="{F6D89D7F-2F7E-4A49-9F68-D1D30E16C981}" type="pres">
      <dgm:prSet presAssocID="{433AB1FE-A0F7-4F4C-8BC7-DA1C21472E3F}" presName="Child6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D8F7FD-E7CB-4604-8E09-D8517BF6F6FF}" type="pres">
      <dgm:prSet presAssocID="{433AB1FE-A0F7-4F4C-8BC7-DA1C21472E3F}" presName="Parent6" presStyleLbl="node1" presStyleIdx="0" presStyleCnt="6">
        <dgm:presLayoutVars>
          <dgm:chMax val="2"/>
          <dgm:chPref val="1"/>
          <dgm:bulletEnabled val="1"/>
        </dgm:presLayoutVars>
      </dgm:prSet>
      <dgm:spPr/>
    </dgm:pt>
    <dgm:pt modelId="{658A6B02-DE1B-414E-956E-DE4721220B69}" type="pres">
      <dgm:prSet presAssocID="{4DEDAB13-4630-4D0C-90B1-D55EDCFF2438}" presName="ChildAccent5" presStyleCnt="0"/>
      <dgm:spPr/>
    </dgm:pt>
    <dgm:pt modelId="{FCE1E512-1A6C-4996-8B1C-EB05A1D6CD5B}" type="pres">
      <dgm:prSet presAssocID="{4DEDAB13-4630-4D0C-90B1-D55EDCFF2438}" presName="ChildAccent" presStyleLbl="alignImgPlace1" presStyleIdx="1" presStyleCnt="6"/>
      <dgm:spPr/>
    </dgm:pt>
    <dgm:pt modelId="{650DC8A2-ED2A-4F16-8DF0-D541F1E1E8C1}" type="pres">
      <dgm:prSet presAssocID="{4DEDAB13-4630-4D0C-90B1-D55EDCFF2438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FEF229-2A3C-4844-AC86-51C1571EC044}" type="pres">
      <dgm:prSet presAssocID="{4DEDAB13-4630-4D0C-90B1-D55EDCFF2438}" presName="Parent5" presStyleLbl="node1" presStyleIdx="1" presStyleCnt="6">
        <dgm:presLayoutVars>
          <dgm:chMax val="2"/>
          <dgm:chPref val="1"/>
          <dgm:bulletEnabled val="1"/>
        </dgm:presLayoutVars>
      </dgm:prSet>
      <dgm:spPr/>
    </dgm:pt>
    <dgm:pt modelId="{260B50FF-9371-4430-B846-19B114625E83}" type="pres">
      <dgm:prSet presAssocID="{02EA5508-7957-485C-836F-05CF2FBB28D1}" presName="ChildAccent4" presStyleCnt="0"/>
      <dgm:spPr/>
    </dgm:pt>
    <dgm:pt modelId="{4B4B89B3-7434-4B4A-B23B-C4628FF56507}" type="pres">
      <dgm:prSet presAssocID="{02EA5508-7957-485C-836F-05CF2FBB28D1}" presName="ChildAccent" presStyleLbl="alignImgPlace1" presStyleIdx="2" presStyleCnt="6"/>
      <dgm:spPr/>
    </dgm:pt>
    <dgm:pt modelId="{E8D35424-CA46-4735-B1F4-26964CEB6823}" type="pres">
      <dgm:prSet presAssocID="{02EA5508-7957-485C-836F-05CF2FBB28D1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F8B65A-7D0F-480B-ACD0-46F6CE4D9523}" type="pres">
      <dgm:prSet presAssocID="{02EA5508-7957-485C-836F-05CF2FBB28D1}" presName="Parent4" presStyleLbl="node1" presStyleIdx="2" presStyleCnt="6">
        <dgm:presLayoutVars>
          <dgm:chMax val="2"/>
          <dgm:chPref val="1"/>
          <dgm:bulletEnabled val="1"/>
        </dgm:presLayoutVars>
      </dgm:prSet>
      <dgm:spPr/>
    </dgm:pt>
    <dgm:pt modelId="{5EAF3D10-E3AD-40A6-9EAC-D82635153EF4}" type="pres">
      <dgm:prSet presAssocID="{0DCEA61C-0D4B-4562-9C75-26982E28802D}" presName="ChildAccent3" presStyleCnt="0"/>
      <dgm:spPr/>
    </dgm:pt>
    <dgm:pt modelId="{D1FFC239-7765-40BE-8329-F808ABCDF139}" type="pres">
      <dgm:prSet presAssocID="{0DCEA61C-0D4B-4562-9C75-26982E28802D}" presName="ChildAccent" presStyleLbl="alignImgPlace1" presStyleIdx="3" presStyleCnt="6"/>
      <dgm:spPr/>
    </dgm:pt>
    <dgm:pt modelId="{B019833B-C494-4EAE-BB27-7838AA52A4E8}" type="pres">
      <dgm:prSet presAssocID="{0DCEA61C-0D4B-4562-9C75-26982E28802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88F9524-75D6-4D23-88D3-5529E55503CF}" type="pres">
      <dgm:prSet presAssocID="{0DCEA61C-0D4B-4562-9C75-26982E28802D}" presName="Parent3" presStyleLbl="node1" presStyleIdx="3" presStyleCnt="6">
        <dgm:presLayoutVars>
          <dgm:chMax val="2"/>
          <dgm:chPref val="1"/>
          <dgm:bulletEnabled val="1"/>
        </dgm:presLayoutVars>
      </dgm:prSet>
      <dgm:spPr/>
    </dgm:pt>
    <dgm:pt modelId="{3D167111-AADA-4318-B86B-D45DCC5EE4A2}" type="pres">
      <dgm:prSet presAssocID="{FC80A21A-FF24-44C0-9CE6-88A29416DF92}" presName="ChildAccent2" presStyleCnt="0"/>
      <dgm:spPr/>
    </dgm:pt>
    <dgm:pt modelId="{7C4E4184-E5B7-4CB1-8BE7-373986792FDB}" type="pres">
      <dgm:prSet presAssocID="{FC80A21A-FF24-44C0-9CE6-88A29416DF92}" presName="ChildAccent" presStyleLbl="alignImgPlace1" presStyleIdx="4" presStyleCnt="6"/>
      <dgm:spPr/>
    </dgm:pt>
    <dgm:pt modelId="{BDB47848-9F2E-41D6-90BC-CFE9B3F101B4}" type="pres">
      <dgm:prSet presAssocID="{FC80A21A-FF24-44C0-9CE6-88A29416DF92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3F3EC0-FA26-41F6-A467-15351F4DE989}" type="pres">
      <dgm:prSet presAssocID="{FC80A21A-FF24-44C0-9CE6-88A29416DF92}" presName="Parent2" presStyleLbl="node1" presStyleIdx="4" presStyleCnt="6">
        <dgm:presLayoutVars>
          <dgm:chMax val="2"/>
          <dgm:chPref val="1"/>
          <dgm:bulletEnabled val="1"/>
        </dgm:presLayoutVars>
      </dgm:prSet>
      <dgm:spPr/>
    </dgm:pt>
    <dgm:pt modelId="{60B7463E-4B59-4583-B7E9-2A0E594F906C}" type="pres">
      <dgm:prSet presAssocID="{8A8782A1-5AEC-4B5C-AB82-8CE6CC48137E}" presName="ChildAccent1" presStyleCnt="0"/>
      <dgm:spPr/>
    </dgm:pt>
    <dgm:pt modelId="{2CA1F6CA-D52B-4E6E-A021-84D48FEF168F}" type="pres">
      <dgm:prSet presAssocID="{8A8782A1-5AEC-4B5C-AB82-8CE6CC48137E}" presName="ChildAccent" presStyleLbl="alignImgPlace1" presStyleIdx="5" presStyleCnt="6"/>
      <dgm:spPr/>
    </dgm:pt>
    <dgm:pt modelId="{B05AF725-D719-4B40-9355-6D895A7DDBB1}" type="pres">
      <dgm:prSet presAssocID="{8A8782A1-5AEC-4B5C-AB82-8CE6CC48137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CB9938-73E9-4581-8723-FE6B94018DAC}" type="pres">
      <dgm:prSet presAssocID="{8A8782A1-5AEC-4B5C-AB82-8CE6CC48137E}" presName="Parent1" presStyleLbl="node1" presStyleIdx="5" presStyleCnt="6">
        <dgm:presLayoutVars>
          <dgm:chMax val="2"/>
          <dgm:chPref val="1"/>
          <dgm:bulletEnabled val="1"/>
        </dgm:presLayoutVars>
      </dgm:prSet>
      <dgm:spPr/>
    </dgm:pt>
  </dgm:ptLst>
  <dgm:cxnLst>
    <dgm:cxn modelId="{B8E84A01-6887-4BE0-8B47-E6456C7EC4FD}" type="presOf" srcId="{87042598-18F3-4C1E-B286-EDE4B576A12F}" destId="{966CB633-C21A-489D-9181-20800628DAB1}" srcOrd="0" destOrd="0" presId="urn:microsoft.com/office/officeart/2011/layout/InterconnectedBlockProcess"/>
    <dgm:cxn modelId="{6B3B1A05-38DF-4C8E-B35E-3114F99CA4DB}" srcId="{4DEDAB13-4630-4D0C-90B1-D55EDCFF2438}" destId="{07220A31-45AA-4BC0-A6A3-2A70F1A11A9A}" srcOrd="0" destOrd="0" parTransId="{4B0AEF7C-C45D-4238-8479-A0A462642FE2}" sibTransId="{898A665D-8DB6-40BF-ABAD-3CB77DBA0E4A}"/>
    <dgm:cxn modelId="{E014E11C-2241-4140-A887-EF77CC2B2F86}" srcId="{8A8782A1-5AEC-4B5C-AB82-8CE6CC48137E}" destId="{0921A45B-F3F6-4A13-BD3E-FCD6239AA4F8}" srcOrd="0" destOrd="0" parTransId="{A50DDC40-DFEF-4F9E-B07B-BBD3E9898C77}" sibTransId="{29EC2E31-519A-4CFD-A2DF-7C5F35F5CAEC}"/>
    <dgm:cxn modelId="{B16BF522-7670-42A9-BD0C-0318AEC06735}" type="presOf" srcId="{971D3F53-346E-429E-9086-7F12FB290A54}" destId="{4B4B89B3-7434-4B4A-B23B-C4628FF56507}" srcOrd="0" destOrd="0" presId="urn:microsoft.com/office/officeart/2011/layout/InterconnectedBlockProcess"/>
    <dgm:cxn modelId="{B73F0F2B-BCDB-4BFD-A58A-DA51B8DAF5C6}" type="presOf" srcId="{69A3C63E-DFCF-4C54-9919-01F507F485E7}" destId="{4D2360B5-9DAF-4F5D-8794-E3825E87694F}" srcOrd="0" destOrd="0" presId="urn:microsoft.com/office/officeart/2011/layout/InterconnectedBlockProcess"/>
    <dgm:cxn modelId="{B00C752B-45AA-4F25-AC6E-E996D5ED9A4B}" type="presOf" srcId="{FC80A21A-FF24-44C0-9CE6-88A29416DF92}" destId="{113F3EC0-FA26-41F6-A467-15351F4DE989}" srcOrd="0" destOrd="0" presId="urn:microsoft.com/office/officeart/2011/layout/InterconnectedBlockProcess"/>
    <dgm:cxn modelId="{59FC5931-8515-4913-8596-CD3DE024A526}" type="presOf" srcId="{0921A45B-F3F6-4A13-BD3E-FCD6239AA4F8}" destId="{B05AF725-D719-4B40-9355-6D895A7DDBB1}" srcOrd="1" destOrd="0" presId="urn:microsoft.com/office/officeart/2011/layout/InterconnectedBlockProcess"/>
    <dgm:cxn modelId="{789C7A44-9F38-4BE1-BB46-60161B168166}" type="presOf" srcId="{971D3F53-346E-429E-9086-7F12FB290A54}" destId="{E8D35424-CA46-4735-B1F4-26964CEB6823}" srcOrd="1" destOrd="0" presId="urn:microsoft.com/office/officeart/2011/layout/InterconnectedBlockProcess"/>
    <dgm:cxn modelId="{05733C4D-AB31-4445-BEA2-0EFBBB3A5A55}" srcId="{69A3C63E-DFCF-4C54-9919-01F507F485E7}" destId="{4DEDAB13-4630-4D0C-90B1-D55EDCFF2438}" srcOrd="4" destOrd="0" parTransId="{F8141DD3-A8AB-4B90-8BEF-5BD63AA5A4F9}" sibTransId="{D6665E7F-6EA0-43C5-A051-5CD6097D0616}"/>
    <dgm:cxn modelId="{15BC576E-43A1-44B8-A35A-E856034452BB}" srcId="{FC80A21A-FF24-44C0-9CE6-88A29416DF92}" destId="{87820517-F28A-4ADA-8DA6-1009B47F69A1}" srcOrd="0" destOrd="0" parTransId="{BF136BAB-2B2C-4C4A-B1FE-805900CFD17E}" sibTransId="{D244BC6A-9E2A-437D-8C89-63DF9BCE62F9}"/>
    <dgm:cxn modelId="{A455C674-AB9B-4F08-A029-4DA2F2E18365}" srcId="{69A3C63E-DFCF-4C54-9919-01F507F485E7}" destId="{0DCEA61C-0D4B-4562-9C75-26982E28802D}" srcOrd="2" destOrd="0" parTransId="{126263DA-5604-4972-B8EA-795CD6602DCB}" sibTransId="{EB7B5A51-BF8C-4D94-87FF-CC36E6A2ECBC}"/>
    <dgm:cxn modelId="{D4350A57-4DA6-4371-B6D2-85737E452FBF}" type="presOf" srcId="{0921A45B-F3F6-4A13-BD3E-FCD6239AA4F8}" destId="{2CA1F6CA-D52B-4E6E-A021-84D48FEF168F}" srcOrd="0" destOrd="0" presId="urn:microsoft.com/office/officeart/2011/layout/InterconnectedBlockProcess"/>
    <dgm:cxn modelId="{90D76F58-21FE-429B-9E14-F8FDE3DD0979}" type="presOf" srcId="{79EC7221-0722-460A-BE5D-2BEAD9F1FC8E}" destId="{B019833B-C494-4EAE-BB27-7838AA52A4E8}" srcOrd="1" destOrd="0" presId="urn:microsoft.com/office/officeart/2011/layout/InterconnectedBlockProcess"/>
    <dgm:cxn modelId="{91A03759-789E-4ADC-BCF8-0145974EF4FD}" srcId="{0DCEA61C-0D4B-4562-9C75-26982E28802D}" destId="{79EC7221-0722-460A-BE5D-2BEAD9F1FC8E}" srcOrd="0" destOrd="0" parTransId="{1BD457D6-7D9B-4D0A-86BE-F683142C9D52}" sibTransId="{7AE9DC09-9C8C-444A-ACF1-D393F04452BE}"/>
    <dgm:cxn modelId="{E4A4AC79-8886-4E31-8A68-6331A8716E79}" type="presOf" srcId="{02EA5508-7957-485C-836F-05CF2FBB28D1}" destId="{C9F8B65A-7D0F-480B-ACD0-46F6CE4D9523}" srcOrd="0" destOrd="0" presId="urn:microsoft.com/office/officeart/2011/layout/InterconnectedBlockProcess"/>
    <dgm:cxn modelId="{E496FA59-3A47-4616-B710-73CF1360268D}" type="presOf" srcId="{07220A31-45AA-4BC0-A6A3-2A70F1A11A9A}" destId="{FCE1E512-1A6C-4996-8B1C-EB05A1D6CD5B}" srcOrd="0" destOrd="0" presId="urn:microsoft.com/office/officeart/2011/layout/InterconnectedBlockProcess"/>
    <dgm:cxn modelId="{CE7D257B-F55F-422D-B88C-91F981D86801}" type="presOf" srcId="{87820517-F28A-4ADA-8DA6-1009B47F69A1}" destId="{BDB47848-9F2E-41D6-90BC-CFE9B3F101B4}" srcOrd="1" destOrd="0" presId="urn:microsoft.com/office/officeart/2011/layout/InterconnectedBlockProcess"/>
    <dgm:cxn modelId="{169D4A7D-39AC-4E8C-A207-DBCDB8CC6C04}" type="presOf" srcId="{433AB1FE-A0F7-4F4C-8BC7-DA1C21472E3F}" destId="{DFD8F7FD-E7CB-4604-8E09-D8517BF6F6FF}" srcOrd="0" destOrd="0" presId="urn:microsoft.com/office/officeart/2011/layout/InterconnectedBlockProcess"/>
    <dgm:cxn modelId="{7886C18C-6FD9-4D1E-9820-0A6EAD0F9170}" type="presOf" srcId="{87820517-F28A-4ADA-8DA6-1009B47F69A1}" destId="{7C4E4184-E5B7-4CB1-8BE7-373986792FDB}" srcOrd="0" destOrd="0" presId="urn:microsoft.com/office/officeart/2011/layout/InterconnectedBlockProcess"/>
    <dgm:cxn modelId="{D6B830AA-1559-4575-9C6A-CCC40F141686}" type="presOf" srcId="{0DCEA61C-0D4B-4562-9C75-26982E28802D}" destId="{288F9524-75D6-4D23-88D3-5529E55503CF}" srcOrd="0" destOrd="0" presId="urn:microsoft.com/office/officeart/2011/layout/InterconnectedBlockProcess"/>
    <dgm:cxn modelId="{BF350DBA-0D19-43E4-BD58-4F5FC798F243}" srcId="{02EA5508-7957-485C-836F-05CF2FBB28D1}" destId="{971D3F53-346E-429E-9086-7F12FB290A54}" srcOrd="0" destOrd="0" parTransId="{589E7D4A-68C0-4D18-A32E-3E72B3D82FD9}" sibTransId="{3E75CA3A-4F0C-49C6-9B85-DC829E944F0A}"/>
    <dgm:cxn modelId="{5DB836BA-4BB1-468D-843E-C35B1E8DC028}" srcId="{433AB1FE-A0F7-4F4C-8BC7-DA1C21472E3F}" destId="{87042598-18F3-4C1E-B286-EDE4B576A12F}" srcOrd="0" destOrd="0" parTransId="{DAF2F3B4-E683-4A98-83B5-4AB1336D4813}" sibTransId="{633486B2-7458-441D-A9C2-6846707EEDF9}"/>
    <dgm:cxn modelId="{FBA3C0BD-F771-409B-A7B7-0C5A227252A3}" srcId="{69A3C63E-DFCF-4C54-9919-01F507F485E7}" destId="{FC80A21A-FF24-44C0-9CE6-88A29416DF92}" srcOrd="1" destOrd="0" parTransId="{F4F836DB-A577-449E-AB6C-83ED18DF748E}" sibTransId="{6B86DD44-229A-4492-A7AC-E532D6A5DDEB}"/>
    <dgm:cxn modelId="{6ABA55CA-1BEB-4C55-93D4-430F3C2D6D95}" srcId="{69A3C63E-DFCF-4C54-9919-01F507F485E7}" destId="{433AB1FE-A0F7-4F4C-8BC7-DA1C21472E3F}" srcOrd="5" destOrd="0" parTransId="{48D888D3-41CA-49C6-AFFD-D871E1FBD4CB}" sibTransId="{62729A5A-C2DA-4CF0-BC77-D0072A2F81C8}"/>
    <dgm:cxn modelId="{C5740CD2-B552-4A9A-8C62-892813934B5E}" type="presOf" srcId="{79EC7221-0722-460A-BE5D-2BEAD9F1FC8E}" destId="{D1FFC239-7765-40BE-8329-F808ABCDF139}" srcOrd="0" destOrd="0" presId="urn:microsoft.com/office/officeart/2011/layout/InterconnectedBlockProcess"/>
    <dgm:cxn modelId="{A53750D2-EF10-49D6-AA58-1DD5741A5460}" type="presOf" srcId="{07220A31-45AA-4BC0-A6A3-2A70F1A11A9A}" destId="{650DC8A2-ED2A-4F16-8DF0-D541F1E1E8C1}" srcOrd="1" destOrd="0" presId="urn:microsoft.com/office/officeart/2011/layout/InterconnectedBlockProcess"/>
    <dgm:cxn modelId="{FFE052DB-CE68-4230-93E6-FB58A12A2F63}" srcId="{69A3C63E-DFCF-4C54-9919-01F507F485E7}" destId="{8A8782A1-5AEC-4B5C-AB82-8CE6CC48137E}" srcOrd="0" destOrd="0" parTransId="{6E856CE1-7DEF-4E40-9203-85435C33EDA5}" sibTransId="{54E52FF7-213D-4A75-B786-2BD67CF939FA}"/>
    <dgm:cxn modelId="{9471A6DD-D395-4C09-9DB9-1A7A2F90B720}" type="presOf" srcId="{4DEDAB13-4630-4D0C-90B1-D55EDCFF2438}" destId="{7BFEF229-2A3C-4844-AC86-51C1571EC044}" srcOrd="0" destOrd="0" presId="urn:microsoft.com/office/officeart/2011/layout/InterconnectedBlockProcess"/>
    <dgm:cxn modelId="{8BBD9CE7-F3C3-41D1-9E3C-A9F3545A211E}" type="presOf" srcId="{87042598-18F3-4C1E-B286-EDE4B576A12F}" destId="{F6D89D7F-2F7E-4A49-9F68-D1D30E16C981}" srcOrd="1" destOrd="0" presId="urn:microsoft.com/office/officeart/2011/layout/InterconnectedBlockProcess"/>
    <dgm:cxn modelId="{ECAA31F0-C2C9-420F-A8A4-CFC0A45E00BD}" type="presOf" srcId="{8A8782A1-5AEC-4B5C-AB82-8CE6CC48137E}" destId="{E2CB9938-73E9-4581-8723-FE6B94018DAC}" srcOrd="0" destOrd="0" presId="urn:microsoft.com/office/officeart/2011/layout/InterconnectedBlockProcess"/>
    <dgm:cxn modelId="{0E3F89FE-A77C-4D13-BB93-087911ECB27F}" srcId="{69A3C63E-DFCF-4C54-9919-01F507F485E7}" destId="{02EA5508-7957-485C-836F-05CF2FBB28D1}" srcOrd="3" destOrd="0" parTransId="{E926BB52-E439-4211-B824-1E7DAEC67D01}" sibTransId="{BD7E91B0-CE73-4817-BF40-44F7DC8421E9}"/>
    <dgm:cxn modelId="{F33F62FF-4F51-4B3C-BCE4-3FA9FC9E6C06}" type="presParOf" srcId="{4D2360B5-9DAF-4F5D-8794-E3825E87694F}" destId="{064B444C-A775-47C4-A657-903F551B9E3C}" srcOrd="0" destOrd="0" presId="urn:microsoft.com/office/officeart/2011/layout/InterconnectedBlockProcess"/>
    <dgm:cxn modelId="{C95252A6-7155-4512-A75A-4632FD9BD0C8}" type="presParOf" srcId="{064B444C-A775-47C4-A657-903F551B9E3C}" destId="{966CB633-C21A-489D-9181-20800628DAB1}" srcOrd="0" destOrd="0" presId="urn:microsoft.com/office/officeart/2011/layout/InterconnectedBlockProcess"/>
    <dgm:cxn modelId="{BA2AB15B-A4E6-473F-8F12-05B62B787FCD}" type="presParOf" srcId="{4D2360B5-9DAF-4F5D-8794-E3825E87694F}" destId="{F6D89D7F-2F7E-4A49-9F68-D1D30E16C981}" srcOrd="1" destOrd="0" presId="urn:microsoft.com/office/officeart/2011/layout/InterconnectedBlockProcess"/>
    <dgm:cxn modelId="{94C462E5-4031-4A65-9CE4-5E2F48D82492}" type="presParOf" srcId="{4D2360B5-9DAF-4F5D-8794-E3825E87694F}" destId="{DFD8F7FD-E7CB-4604-8E09-D8517BF6F6FF}" srcOrd="2" destOrd="0" presId="urn:microsoft.com/office/officeart/2011/layout/InterconnectedBlockProcess"/>
    <dgm:cxn modelId="{21F34208-B90B-4A0A-9920-7732D6ADCA8F}" type="presParOf" srcId="{4D2360B5-9DAF-4F5D-8794-E3825E87694F}" destId="{658A6B02-DE1B-414E-956E-DE4721220B69}" srcOrd="3" destOrd="0" presId="urn:microsoft.com/office/officeart/2011/layout/InterconnectedBlockProcess"/>
    <dgm:cxn modelId="{4287CD57-3229-4170-983D-C92C1B17321F}" type="presParOf" srcId="{658A6B02-DE1B-414E-956E-DE4721220B69}" destId="{FCE1E512-1A6C-4996-8B1C-EB05A1D6CD5B}" srcOrd="0" destOrd="0" presId="urn:microsoft.com/office/officeart/2011/layout/InterconnectedBlockProcess"/>
    <dgm:cxn modelId="{19C94506-35AA-417A-A856-EC0EA7085DB9}" type="presParOf" srcId="{4D2360B5-9DAF-4F5D-8794-E3825E87694F}" destId="{650DC8A2-ED2A-4F16-8DF0-D541F1E1E8C1}" srcOrd="4" destOrd="0" presId="urn:microsoft.com/office/officeart/2011/layout/InterconnectedBlockProcess"/>
    <dgm:cxn modelId="{AA8BE0FA-F102-424B-B06A-16810CF10524}" type="presParOf" srcId="{4D2360B5-9DAF-4F5D-8794-E3825E87694F}" destId="{7BFEF229-2A3C-4844-AC86-51C1571EC044}" srcOrd="5" destOrd="0" presId="urn:microsoft.com/office/officeart/2011/layout/InterconnectedBlockProcess"/>
    <dgm:cxn modelId="{D98E20C8-6EDB-4083-86E9-4B4C928A8AD5}" type="presParOf" srcId="{4D2360B5-9DAF-4F5D-8794-E3825E87694F}" destId="{260B50FF-9371-4430-B846-19B114625E83}" srcOrd="6" destOrd="0" presId="urn:microsoft.com/office/officeart/2011/layout/InterconnectedBlockProcess"/>
    <dgm:cxn modelId="{B0D5E4A9-28CA-4333-BFF4-4E3293C655CC}" type="presParOf" srcId="{260B50FF-9371-4430-B846-19B114625E83}" destId="{4B4B89B3-7434-4B4A-B23B-C4628FF56507}" srcOrd="0" destOrd="0" presId="urn:microsoft.com/office/officeart/2011/layout/InterconnectedBlockProcess"/>
    <dgm:cxn modelId="{97F03641-FF5D-40C8-81A3-4CA5337CB009}" type="presParOf" srcId="{4D2360B5-9DAF-4F5D-8794-E3825E87694F}" destId="{E8D35424-CA46-4735-B1F4-26964CEB6823}" srcOrd="7" destOrd="0" presId="urn:microsoft.com/office/officeart/2011/layout/InterconnectedBlockProcess"/>
    <dgm:cxn modelId="{36E14EF1-D252-4D8A-A59B-BF49EDF54EC5}" type="presParOf" srcId="{4D2360B5-9DAF-4F5D-8794-E3825E87694F}" destId="{C9F8B65A-7D0F-480B-ACD0-46F6CE4D9523}" srcOrd="8" destOrd="0" presId="urn:microsoft.com/office/officeart/2011/layout/InterconnectedBlockProcess"/>
    <dgm:cxn modelId="{A61BE553-D531-46AD-97FE-5C374964F473}" type="presParOf" srcId="{4D2360B5-9DAF-4F5D-8794-E3825E87694F}" destId="{5EAF3D10-E3AD-40A6-9EAC-D82635153EF4}" srcOrd="9" destOrd="0" presId="urn:microsoft.com/office/officeart/2011/layout/InterconnectedBlockProcess"/>
    <dgm:cxn modelId="{9D4C2825-ABFC-48F5-AED7-FDD2614DA5D9}" type="presParOf" srcId="{5EAF3D10-E3AD-40A6-9EAC-D82635153EF4}" destId="{D1FFC239-7765-40BE-8329-F808ABCDF139}" srcOrd="0" destOrd="0" presId="urn:microsoft.com/office/officeart/2011/layout/InterconnectedBlockProcess"/>
    <dgm:cxn modelId="{918CC275-8464-4E0F-B5C5-94AB5A5B6EB4}" type="presParOf" srcId="{4D2360B5-9DAF-4F5D-8794-E3825E87694F}" destId="{B019833B-C494-4EAE-BB27-7838AA52A4E8}" srcOrd="10" destOrd="0" presId="urn:microsoft.com/office/officeart/2011/layout/InterconnectedBlockProcess"/>
    <dgm:cxn modelId="{11524F7B-5CFA-47D6-89AD-A172113699C3}" type="presParOf" srcId="{4D2360B5-9DAF-4F5D-8794-E3825E87694F}" destId="{288F9524-75D6-4D23-88D3-5529E55503CF}" srcOrd="11" destOrd="0" presId="urn:microsoft.com/office/officeart/2011/layout/InterconnectedBlockProcess"/>
    <dgm:cxn modelId="{FA3B9824-B4C7-4240-B51C-C63B1431CCD7}" type="presParOf" srcId="{4D2360B5-9DAF-4F5D-8794-E3825E87694F}" destId="{3D167111-AADA-4318-B86B-D45DCC5EE4A2}" srcOrd="12" destOrd="0" presId="urn:microsoft.com/office/officeart/2011/layout/InterconnectedBlockProcess"/>
    <dgm:cxn modelId="{4447ECA5-7A4F-4DFE-BFC3-EFA0B03670F8}" type="presParOf" srcId="{3D167111-AADA-4318-B86B-D45DCC5EE4A2}" destId="{7C4E4184-E5B7-4CB1-8BE7-373986792FDB}" srcOrd="0" destOrd="0" presId="urn:microsoft.com/office/officeart/2011/layout/InterconnectedBlockProcess"/>
    <dgm:cxn modelId="{615F812A-2960-4D2E-8629-1B41D7F4DA7B}" type="presParOf" srcId="{4D2360B5-9DAF-4F5D-8794-E3825E87694F}" destId="{BDB47848-9F2E-41D6-90BC-CFE9B3F101B4}" srcOrd="13" destOrd="0" presId="urn:microsoft.com/office/officeart/2011/layout/InterconnectedBlockProcess"/>
    <dgm:cxn modelId="{A925468A-84AD-4988-B0D1-C6BC9E28DCDC}" type="presParOf" srcId="{4D2360B5-9DAF-4F5D-8794-E3825E87694F}" destId="{113F3EC0-FA26-41F6-A467-15351F4DE989}" srcOrd="14" destOrd="0" presId="urn:microsoft.com/office/officeart/2011/layout/InterconnectedBlockProcess"/>
    <dgm:cxn modelId="{BB266228-D1D0-485B-8808-CF22D82F384D}" type="presParOf" srcId="{4D2360B5-9DAF-4F5D-8794-E3825E87694F}" destId="{60B7463E-4B59-4583-B7E9-2A0E594F906C}" srcOrd="15" destOrd="0" presId="urn:microsoft.com/office/officeart/2011/layout/InterconnectedBlockProcess"/>
    <dgm:cxn modelId="{0BEA3582-4947-4AFA-9FAC-B76900973AD9}" type="presParOf" srcId="{60B7463E-4B59-4583-B7E9-2A0E594F906C}" destId="{2CA1F6CA-D52B-4E6E-A021-84D48FEF168F}" srcOrd="0" destOrd="0" presId="urn:microsoft.com/office/officeart/2011/layout/InterconnectedBlockProcess"/>
    <dgm:cxn modelId="{D30AD51B-3912-4519-96C2-B16757A0C100}" type="presParOf" srcId="{4D2360B5-9DAF-4F5D-8794-E3825E87694F}" destId="{B05AF725-D719-4B40-9355-6D895A7DDBB1}" srcOrd="16" destOrd="0" presId="urn:microsoft.com/office/officeart/2011/layout/InterconnectedBlockProcess"/>
    <dgm:cxn modelId="{6807B3C8-221B-47FC-8CE4-2D9D72F365AF}" type="presParOf" srcId="{4D2360B5-9DAF-4F5D-8794-E3825E87694F}" destId="{E2CB9938-73E9-4581-8723-FE6B94018DAC}" srcOrd="17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404CE-D35A-4AEE-895A-9CE7FACF78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4026B2-0C38-419B-9C0F-9A3C52894449}">
      <dgm:prSet phldrT="[Text]"/>
      <dgm:spPr/>
      <dgm:t>
        <a:bodyPr/>
        <a:lstStyle/>
        <a:p>
          <a:r>
            <a:rPr lang="en-US" dirty="0"/>
            <a:t>Last Customer care contacted</a:t>
          </a:r>
          <a:endParaRPr lang="en-IN" dirty="0"/>
        </a:p>
      </dgm:t>
    </dgm:pt>
    <dgm:pt modelId="{C0883B99-2DB9-4390-955F-43DCE6D03398}" type="parTrans" cxnId="{9962BB38-4B22-467B-91F2-1A8E83AB5798}">
      <dgm:prSet/>
      <dgm:spPr/>
      <dgm:t>
        <a:bodyPr/>
        <a:lstStyle/>
        <a:p>
          <a:endParaRPr lang="en-IN"/>
        </a:p>
      </dgm:t>
    </dgm:pt>
    <dgm:pt modelId="{AD81A217-2B4A-4FD8-B629-0448F7D8499F}" type="sibTrans" cxnId="{9962BB38-4B22-467B-91F2-1A8E83AB5798}">
      <dgm:prSet/>
      <dgm:spPr/>
      <dgm:t>
        <a:bodyPr/>
        <a:lstStyle/>
        <a:p>
          <a:endParaRPr lang="en-IN"/>
        </a:p>
      </dgm:t>
    </dgm:pt>
    <dgm:pt modelId="{ABE134F7-6C3E-4BBD-AD12-EDF2ECC56ACC}">
      <dgm:prSet phldrT="[Text]"/>
      <dgm:spPr/>
      <dgm:t>
        <a:bodyPr/>
        <a:lstStyle/>
        <a:p>
          <a:r>
            <a:rPr lang="en-US" dirty="0"/>
            <a:t>More the frequency, more the churn</a:t>
          </a:r>
          <a:endParaRPr lang="en-IN" dirty="0"/>
        </a:p>
      </dgm:t>
    </dgm:pt>
    <dgm:pt modelId="{42CCA468-AC8B-4300-90A9-4D2730597F79}" type="parTrans" cxnId="{E294D016-D464-4F5C-8268-6CC6392F1B5D}">
      <dgm:prSet/>
      <dgm:spPr/>
      <dgm:t>
        <a:bodyPr/>
        <a:lstStyle/>
        <a:p>
          <a:endParaRPr lang="en-IN"/>
        </a:p>
      </dgm:t>
    </dgm:pt>
    <dgm:pt modelId="{EAD4D567-1ACB-4433-934E-9195AE948EAF}" type="sibTrans" cxnId="{E294D016-D464-4F5C-8268-6CC6392F1B5D}">
      <dgm:prSet/>
      <dgm:spPr/>
      <dgm:t>
        <a:bodyPr/>
        <a:lstStyle/>
        <a:p>
          <a:endParaRPr lang="en-IN"/>
        </a:p>
      </dgm:t>
    </dgm:pt>
    <dgm:pt modelId="{89BA5F31-A9AC-4CEA-9C24-432391CB872F}">
      <dgm:prSet phldrT="[Text]"/>
      <dgm:spPr/>
      <dgm:t>
        <a:bodyPr/>
        <a:lstStyle/>
        <a:p>
          <a:r>
            <a:rPr lang="en-US" dirty="0"/>
            <a:t>Less frequency indication of customer satisfaction</a:t>
          </a:r>
          <a:endParaRPr lang="en-IN" dirty="0"/>
        </a:p>
      </dgm:t>
    </dgm:pt>
    <dgm:pt modelId="{0A56911E-9627-4A16-8FEC-0391B2C47B17}" type="parTrans" cxnId="{D5D7E903-0926-409B-94C8-942654DC7081}">
      <dgm:prSet/>
      <dgm:spPr/>
      <dgm:t>
        <a:bodyPr/>
        <a:lstStyle/>
        <a:p>
          <a:endParaRPr lang="en-IN"/>
        </a:p>
      </dgm:t>
    </dgm:pt>
    <dgm:pt modelId="{A674F64B-A497-427F-9FEC-BA305AB097DE}" type="sibTrans" cxnId="{D5D7E903-0926-409B-94C8-942654DC7081}">
      <dgm:prSet/>
      <dgm:spPr/>
      <dgm:t>
        <a:bodyPr/>
        <a:lstStyle/>
        <a:p>
          <a:endParaRPr lang="en-IN"/>
        </a:p>
      </dgm:t>
    </dgm:pt>
    <dgm:pt modelId="{CA8C5AE3-4282-4551-BE76-62DC4DF0CC6E}">
      <dgm:prSet phldrT="[Text]"/>
      <dgm:spPr/>
      <dgm:t>
        <a:bodyPr/>
        <a:lstStyle/>
        <a:p>
          <a:r>
            <a:rPr lang="en-US" dirty="0"/>
            <a:t>Service Score</a:t>
          </a:r>
          <a:endParaRPr lang="en-IN" dirty="0"/>
        </a:p>
      </dgm:t>
    </dgm:pt>
    <dgm:pt modelId="{ACD219D0-C405-4B9B-97B6-E572A0D39F4D}" type="parTrans" cxnId="{1B059E14-B7E9-47B1-BB26-903C23B6D17F}">
      <dgm:prSet/>
      <dgm:spPr/>
      <dgm:t>
        <a:bodyPr/>
        <a:lstStyle/>
        <a:p>
          <a:endParaRPr lang="en-IN"/>
        </a:p>
      </dgm:t>
    </dgm:pt>
    <dgm:pt modelId="{948775AF-A1D9-4C4B-9A99-6C0B02D7DA9C}" type="sibTrans" cxnId="{1B059E14-B7E9-47B1-BB26-903C23B6D17F}">
      <dgm:prSet/>
      <dgm:spPr/>
      <dgm:t>
        <a:bodyPr/>
        <a:lstStyle/>
        <a:p>
          <a:endParaRPr lang="en-IN"/>
        </a:p>
      </dgm:t>
    </dgm:pt>
    <dgm:pt modelId="{5C8F17F7-5BC3-4267-9756-D7553F93BA61}">
      <dgm:prSet phldrT="[Text]"/>
      <dgm:spPr/>
      <dgm:t>
        <a:bodyPr/>
        <a:lstStyle/>
        <a:p>
          <a:r>
            <a:rPr lang="en-US" dirty="0"/>
            <a:t>Mixed insights</a:t>
          </a:r>
          <a:endParaRPr lang="en-IN" dirty="0"/>
        </a:p>
      </dgm:t>
    </dgm:pt>
    <dgm:pt modelId="{E37BA532-1A2F-476E-BECB-246E91D89B47}" type="parTrans" cxnId="{A27CE6A9-B731-4907-A314-661E21A26501}">
      <dgm:prSet/>
      <dgm:spPr/>
      <dgm:t>
        <a:bodyPr/>
        <a:lstStyle/>
        <a:p>
          <a:endParaRPr lang="en-IN"/>
        </a:p>
      </dgm:t>
    </dgm:pt>
    <dgm:pt modelId="{5E6E354D-0F09-473A-B8C8-573F44603F91}" type="sibTrans" cxnId="{A27CE6A9-B731-4907-A314-661E21A26501}">
      <dgm:prSet/>
      <dgm:spPr/>
      <dgm:t>
        <a:bodyPr/>
        <a:lstStyle/>
        <a:p>
          <a:endParaRPr lang="en-IN"/>
        </a:p>
      </dgm:t>
    </dgm:pt>
    <dgm:pt modelId="{8ECDB82C-8836-43B6-BABD-4D343857F17A}">
      <dgm:prSet phldrT="[Text]"/>
      <dgm:spPr/>
      <dgm:t>
        <a:bodyPr/>
        <a:lstStyle/>
        <a:p>
          <a:r>
            <a:rPr lang="en-US" dirty="0"/>
            <a:t>Customer care score</a:t>
          </a:r>
          <a:endParaRPr lang="en-IN" dirty="0"/>
        </a:p>
      </dgm:t>
    </dgm:pt>
    <dgm:pt modelId="{64577172-330A-4F75-A1CD-CFEE06576A4B}" type="parTrans" cxnId="{7062B6EC-FBF6-44EC-9B9D-B7EA6BB2AFD1}">
      <dgm:prSet/>
      <dgm:spPr/>
      <dgm:t>
        <a:bodyPr/>
        <a:lstStyle/>
        <a:p>
          <a:endParaRPr lang="en-IN"/>
        </a:p>
      </dgm:t>
    </dgm:pt>
    <dgm:pt modelId="{9027E8AE-9377-4B60-994E-BD153FF3C1BD}" type="sibTrans" cxnId="{7062B6EC-FBF6-44EC-9B9D-B7EA6BB2AFD1}">
      <dgm:prSet/>
      <dgm:spPr/>
      <dgm:t>
        <a:bodyPr/>
        <a:lstStyle/>
        <a:p>
          <a:endParaRPr lang="en-IN"/>
        </a:p>
      </dgm:t>
    </dgm:pt>
    <dgm:pt modelId="{0C958730-604E-44C8-A456-D15C4667CC81}">
      <dgm:prSet phldrT="[Text]"/>
      <dgm:spPr/>
      <dgm:t>
        <a:bodyPr/>
        <a:lstStyle/>
        <a:p>
          <a:r>
            <a:rPr lang="en-US" dirty="0"/>
            <a:t>Those churning have given higher median and mean scores to customer care.</a:t>
          </a:r>
          <a:endParaRPr lang="en-IN" dirty="0"/>
        </a:p>
      </dgm:t>
    </dgm:pt>
    <dgm:pt modelId="{469E2578-EB10-428B-A15C-16E2EC2BE099}" type="parTrans" cxnId="{0EBA5328-5F8E-4B3E-9E46-56AABD7207D0}">
      <dgm:prSet/>
      <dgm:spPr/>
      <dgm:t>
        <a:bodyPr/>
        <a:lstStyle/>
        <a:p>
          <a:endParaRPr lang="en-IN"/>
        </a:p>
      </dgm:t>
    </dgm:pt>
    <dgm:pt modelId="{E8AFE010-733E-493E-9F75-98FC83B53341}" type="sibTrans" cxnId="{0EBA5328-5F8E-4B3E-9E46-56AABD7207D0}">
      <dgm:prSet/>
      <dgm:spPr/>
      <dgm:t>
        <a:bodyPr/>
        <a:lstStyle/>
        <a:p>
          <a:endParaRPr lang="en-IN"/>
        </a:p>
      </dgm:t>
    </dgm:pt>
    <dgm:pt modelId="{7DC72ED3-F947-43D2-BBAF-13C385866D31}">
      <dgm:prSet phldrT="[Text]"/>
      <dgm:spPr/>
      <dgm:t>
        <a:bodyPr/>
        <a:lstStyle/>
        <a:p>
          <a:r>
            <a:rPr lang="en-US" dirty="0"/>
            <a:t>Customers with high scores have churned and low scores have stayed, and vice-versa</a:t>
          </a:r>
          <a:endParaRPr lang="en-IN" dirty="0"/>
        </a:p>
      </dgm:t>
    </dgm:pt>
    <dgm:pt modelId="{EC2F1F70-1F58-4B9A-BB71-5B123DB7B06F}" type="sibTrans" cxnId="{486266A3-6FCC-41B4-9BAF-242B3C8984B5}">
      <dgm:prSet/>
      <dgm:spPr/>
      <dgm:t>
        <a:bodyPr/>
        <a:lstStyle/>
        <a:p>
          <a:endParaRPr lang="en-IN"/>
        </a:p>
      </dgm:t>
    </dgm:pt>
    <dgm:pt modelId="{4F39A9DC-77E8-499D-80CA-484F1185CBE8}" type="parTrans" cxnId="{486266A3-6FCC-41B4-9BAF-242B3C8984B5}">
      <dgm:prSet/>
      <dgm:spPr/>
      <dgm:t>
        <a:bodyPr/>
        <a:lstStyle/>
        <a:p>
          <a:endParaRPr lang="en-IN"/>
        </a:p>
      </dgm:t>
    </dgm:pt>
    <dgm:pt modelId="{BE5B0572-146E-4F2B-B4BB-8D83CFA3764A}" type="pres">
      <dgm:prSet presAssocID="{E49404CE-D35A-4AEE-895A-9CE7FACF78D3}" presName="Name0" presStyleCnt="0">
        <dgm:presLayoutVars>
          <dgm:dir/>
          <dgm:animLvl val="lvl"/>
          <dgm:resizeHandles val="exact"/>
        </dgm:presLayoutVars>
      </dgm:prSet>
      <dgm:spPr/>
    </dgm:pt>
    <dgm:pt modelId="{7EDF87DF-A710-4A8E-9544-54714529CE2C}" type="pres">
      <dgm:prSet presAssocID="{1A4026B2-0C38-419B-9C0F-9A3C52894449}" presName="composite" presStyleCnt="0"/>
      <dgm:spPr/>
    </dgm:pt>
    <dgm:pt modelId="{4AE2EF17-D581-4EA5-8B54-5D2855698508}" type="pres">
      <dgm:prSet presAssocID="{1A4026B2-0C38-419B-9C0F-9A3C528944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3118368-DD11-4738-BB6C-423F1A6AA0BB}" type="pres">
      <dgm:prSet presAssocID="{1A4026B2-0C38-419B-9C0F-9A3C52894449}" presName="desTx" presStyleLbl="alignAccFollowNode1" presStyleIdx="0" presStyleCnt="3">
        <dgm:presLayoutVars>
          <dgm:bulletEnabled val="1"/>
        </dgm:presLayoutVars>
      </dgm:prSet>
      <dgm:spPr/>
    </dgm:pt>
    <dgm:pt modelId="{96737A33-FD17-4BBD-BE48-F36A34F15E16}" type="pres">
      <dgm:prSet presAssocID="{AD81A217-2B4A-4FD8-B629-0448F7D8499F}" presName="space" presStyleCnt="0"/>
      <dgm:spPr/>
    </dgm:pt>
    <dgm:pt modelId="{F2237397-155E-4421-9821-443AD84CEF89}" type="pres">
      <dgm:prSet presAssocID="{CA8C5AE3-4282-4551-BE76-62DC4DF0CC6E}" presName="composite" presStyleCnt="0"/>
      <dgm:spPr/>
    </dgm:pt>
    <dgm:pt modelId="{D9D832D6-1738-4D6E-9B3E-22B015095785}" type="pres">
      <dgm:prSet presAssocID="{CA8C5AE3-4282-4551-BE76-62DC4DF0CC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311997-6934-448A-AE07-75EADC6A31CB}" type="pres">
      <dgm:prSet presAssocID="{CA8C5AE3-4282-4551-BE76-62DC4DF0CC6E}" presName="desTx" presStyleLbl="alignAccFollowNode1" presStyleIdx="1" presStyleCnt="3">
        <dgm:presLayoutVars>
          <dgm:bulletEnabled val="1"/>
        </dgm:presLayoutVars>
      </dgm:prSet>
      <dgm:spPr/>
    </dgm:pt>
    <dgm:pt modelId="{02FCE60C-8A2E-4F4B-B12C-A122EDC27830}" type="pres">
      <dgm:prSet presAssocID="{948775AF-A1D9-4C4B-9A99-6C0B02D7DA9C}" presName="space" presStyleCnt="0"/>
      <dgm:spPr/>
    </dgm:pt>
    <dgm:pt modelId="{5C354B00-8AF4-4622-B295-C6D948638F59}" type="pres">
      <dgm:prSet presAssocID="{8ECDB82C-8836-43B6-BABD-4D343857F17A}" presName="composite" presStyleCnt="0"/>
      <dgm:spPr/>
    </dgm:pt>
    <dgm:pt modelId="{495B9D3D-3928-4B7C-9F3A-569CBA874080}" type="pres">
      <dgm:prSet presAssocID="{8ECDB82C-8836-43B6-BABD-4D343857F1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5437E4-7811-4AA1-BA84-93E80E4F66E9}" type="pres">
      <dgm:prSet presAssocID="{8ECDB82C-8836-43B6-BABD-4D343857F1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D7E903-0926-409B-94C8-942654DC7081}" srcId="{1A4026B2-0C38-419B-9C0F-9A3C52894449}" destId="{89BA5F31-A9AC-4CEA-9C24-432391CB872F}" srcOrd="1" destOrd="0" parTransId="{0A56911E-9627-4A16-8FEC-0391B2C47B17}" sibTransId="{A674F64B-A497-427F-9FEC-BA305AB097DE}"/>
    <dgm:cxn modelId="{38B7790E-61EC-400E-938C-F46E21230F2B}" type="presOf" srcId="{0C958730-604E-44C8-A456-D15C4667CC81}" destId="{355437E4-7811-4AA1-BA84-93E80E4F66E9}" srcOrd="0" destOrd="0" presId="urn:microsoft.com/office/officeart/2005/8/layout/hList1"/>
    <dgm:cxn modelId="{1B059E14-B7E9-47B1-BB26-903C23B6D17F}" srcId="{E49404CE-D35A-4AEE-895A-9CE7FACF78D3}" destId="{CA8C5AE3-4282-4551-BE76-62DC4DF0CC6E}" srcOrd="1" destOrd="0" parTransId="{ACD219D0-C405-4B9B-97B6-E572A0D39F4D}" sibTransId="{948775AF-A1D9-4C4B-9A99-6C0B02D7DA9C}"/>
    <dgm:cxn modelId="{E294D016-D464-4F5C-8268-6CC6392F1B5D}" srcId="{1A4026B2-0C38-419B-9C0F-9A3C52894449}" destId="{ABE134F7-6C3E-4BBD-AD12-EDF2ECC56ACC}" srcOrd="0" destOrd="0" parTransId="{42CCA468-AC8B-4300-90A9-4D2730597F79}" sibTransId="{EAD4D567-1ACB-4433-934E-9195AE948EAF}"/>
    <dgm:cxn modelId="{0EBA5328-5F8E-4B3E-9E46-56AABD7207D0}" srcId="{8ECDB82C-8836-43B6-BABD-4D343857F17A}" destId="{0C958730-604E-44C8-A456-D15C4667CC81}" srcOrd="0" destOrd="0" parTransId="{469E2578-EB10-428B-A15C-16E2EC2BE099}" sibTransId="{E8AFE010-733E-493E-9F75-98FC83B53341}"/>
    <dgm:cxn modelId="{9962BB38-4B22-467B-91F2-1A8E83AB5798}" srcId="{E49404CE-D35A-4AEE-895A-9CE7FACF78D3}" destId="{1A4026B2-0C38-419B-9C0F-9A3C52894449}" srcOrd="0" destOrd="0" parTransId="{C0883B99-2DB9-4390-955F-43DCE6D03398}" sibTransId="{AD81A217-2B4A-4FD8-B629-0448F7D8499F}"/>
    <dgm:cxn modelId="{37D3173F-878D-4142-A8BC-92D6C537F365}" type="presOf" srcId="{5C8F17F7-5BC3-4267-9756-D7553F93BA61}" destId="{2E311997-6934-448A-AE07-75EADC6A31CB}" srcOrd="0" destOrd="0" presId="urn:microsoft.com/office/officeart/2005/8/layout/hList1"/>
    <dgm:cxn modelId="{AA58C34B-0B22-4CCD-BAFB-2C86486F72A8}" type="presOf" srcId="{ABE134F7-6C3E-4BBD-AD12-EDF2ECC56ACC}" destId="{A3118368-DD11-4738-BB6C-423F1A6AA0BB}" srcOrd="0" destOrd="0" presId="urn:microsoft.com/office/officeart/2005/8/layout/hList1"/>
    <dgm:cxn modelId="{A610D54D-2C28-4082-92D1-6503C6EBE525}" type="presOf" srcId="{CA8C5AE3-4282-4551-BE76-62DC4DF0CC6E}" destId="{D9D832D6-1738-4D6E-9B3E-22B015095785}" srcOrd="0" destOrd="0" presId="urn:microsoft.com/office/officeart/2005/8/layout/hList1"/>
    <dgm:cxn modelId="{49E71C4E-FE2E-4A8F-83A3-C6DD61E7A2BD}" type="presOf" srcId="{7DC72ED3-F947-43D2-BBAF-13C385866D31}" destId="{2E311997-6934-448A-AE07-75EADC6A31CB}" srcOrd="0" destOrd="1" presId="urn:microsoft.com/office/officeart/2005/8/layout/hList1"/>
    <dgm:cxn modelId="{FAC50073-A4C0-4C2F-8B9D-A432175302E8}" type="presOf" srcId="{1A4026B2-0C38-419B-9C0F-9A3C52894449}" destId="{4AE2EF17-D581-4EA5-8B54-5D2855698508}" srcOrd="0" destOrd="0" presId="urn:microsoft.com/office/officeart/2005/8/layout/hList1"/>
    <dgm:cxn modelId="{E7391282-60A6-49A4-ABDD-789E5EAE65F0}" type="presOf" srcId="{8ECDB82C-8836-43B6-BABD-4D343857F17A}" destId="{495B9D3D-3928-4B7C-9F3A-569CBA874080}" srcOrd="0" destOrd="0" presId="urn:microsoft.com/office/officeart/2005/8/layout/hList1"/>
    <dgm:cxn modelId="{486266A3-6FCC-41B4-9BAF-242B3C8984B5}" srcId="{CA8C5AE3-4282-4551-BE76-62DC4DF0CC6E}" destId="{7DC72ED3-F947-43D2-BBAF-13C385866D31}" srcOrd="1" destOrd="0" parTransId="{4F39A9DC-77E8-499D-80CA-484F1185CBE8}" sibTransId="{EC2F1F70-1F58-4B9A-BB71-5B123DB7B06F}"/>
    <dgm:cxn modelId="{A27CE6A9-B731-4907-A314-661E21A26501}" srcId="{CA8C5AE3-4282-4551-BE76-62DC4DF0CC6E}" destId="{5C8F17F7-5BC3-4267-9756-D7553F93BA61}" srcOrd="0" destOrd="0" parTransId="{E37BA532-1A2F-476E-BECB-246E91D89B47}" sibTransId="{5E6E354D-0F09-473A-B8C8-573F44603F91}"/>
    <dgm:cxn modelId="{20EA89CF-4F0E-49FF-98C3-2434BA448FA3}" type="presOf" srcId="{89BA5F31-A9AC-4CEA-9C24-432391CB872F}" destId="{A3118368-DD11-4738-BB6C-423F1A6AA0BB}" srcOrd="0" destOrd="1" presId="urn:microsoft.com/office/officeart/2005/8/layout/hList1"/>
    <dgm:cxn modelId="{7062B6EC-FBF6-44EC-9B9D-B7EA6BB2AFD1}" srcId="{E49404CE-D35A-4AEE-895A-9CE7FACF78D3}" destId="{8ECDB82C-8836-43B6-BABD-4D343857F17A}" srcOrd="2" destOrd="0" parTransId="{64577172-330A-4F75-A1CD-CFEE06576A4B}" sibTransId="{9027E8AE-9377-4B60-994E-BD153FF3C1BD}"/>
    <dgm:cxn modelId="{4ED6F5F9-98DD-4B23-B550-0EDA43285AB0}" type="presOf" srcId="{E49404CE-D35A-4AEE-895A-9CE7FACF78D3}" destId="{BE5B0572-146E-4F2B-B4BB-8D83CFA3764A}" srcOrd="0" destOrd="0" presId="urn:microsoft.com/office/officeart/2005/8/layout/hList1"/>
    <dgm:cxn modelId="{14E7809E-62E3-46D9-A2B6-8CB88BA3A898}" type="presParOf" srcId="{BE5B0572-146E-4F2B-B4BB-8D83CFA3764A}" destId="{7EDF87DF-A710-4A8E-9544-54714529CE2C}" srcOrd="0" destOrd="0" presId="urn:microsoft.com/office/officeart/2005/8/layout/hList1"/>
    <dgm:cxn modelId="{3A9D593A-AB8E-425E-AA04-14725C5C042D}" type="presParOf" srcId="{7EDF87DF-A710-4A8E-9544-54714529CE2C}" destId="{4AE2EF17-D581-4EA5-8B54-5D2855698508}" srcOrd="0" destOrd="0" presId="urn:microsoft.com/office/officeart/2005/8/layout/hList1"/>
    <dgm:cxn modelId="{1A835230-3641-455A-82AC-10B1EB65305A}" type="presParOf" srcId="{7EDF87DF-A710-4A8E-9544-54714529CE2C}" destId="{A3118368-DD11-4738-BB6C-423F1A6AA0BB}" srcOrd="1" destOrd="0" presId="urn:microsoft.com/office/officeart/2005/8/layout/hList1"/>
    <dgm:cxn modelId="{B5E6F454-F8DE-44FC-A2FD-D2061780B47D}" type="presParOf" srcId="{BE5B0572-146E-4F2B-B4BB-8D83CFA3764A}" destId="{96737A33-FD17-4BBD-BE48-F36A34F15E16}" srcOrd="1" destOrd="0" presId="urn:microsoft.com/office/officeart/2005/8/layout/hList1"/>
    <dgm:cxn modelId="{77ADA70B-1124-4F4E-857D-F6111469EC9B}" type="presParOf" srcId="{BE5B0572-146E-4F2B-B4BB-8D83CFA3764A}" destId="{F2237397-155E-4421-9821-443AD84CEF89}" srcOrd="2" destOrd="0" presId="urn:microsoft.com/office/officeart/2005/8/layout/hList1"/>
    <dgm:cxn modelId="{85358B94-6C9B-4040-A12D-C5DC1D9F7F93}" type="presParOf" srcId="{F2237397-155E-4421-9821-443AD84CEF89}" destId="{D9D832D6-1738-4D6E-9B3E-22B015095785}" srcOrd="0" destOrd="0" presId="urn:microsoft.com/office/officeart/2005/8/layout/hList1"/>
    <dgm:cxn modelId="{9A58AD19-AED8-4CB2-AAA1-0A7F98C00BE3}" type="presParOf" srcId="{F2237397-155E-4421-9821-443AD84CEF89}" destId="{2E311997-6934-448A-AE07-75EADC6A31CB}" srcOrd="1" destOrd="0" presId="urn:microsoft.com/office/officeart/2005/8/layout/hList1"/>
    <dgm:cxn modelId="{D7DEF11B-2125-47E7-91DD-682ECA73DD91}" type="presParOf" srcId="{BE5B0572-146E-4F2B-B4BB-8D83CFA3764A}" destId="{02FCE60C-8A2E-4F4B-B12C-A122EDC27830}" srcOrd="3" destOrd="0" presId="urn:microsoft.com/office/officeart/2005/8/layout/hList1"/>
    <dgm:cxn modelId="{FE60EECC-A454-4002-A96E-DD12AB556593}" type="presParOf" srcId="{BE5B0572-146E-4F2B-B4BB-8D83CFA3764A}" destId="{5C354B00-8AF4-4622-B295-C6D948638F59}" srcOrd="4" destOrd="0" presId="urn:microsoft.com/office/officeart/2005/8/layout/hList1"/>
    <dgm:cxn modelId="{99ED72B0-B616-45F4-B66E-7CBA6F3B16F6}" type="presParOf" srcId="{5C354B00-8AF4-4622-B295-C6D948638F59}" destId="{495B9D3D-3928-4B7C-9F3A-569CBA874080}" srcOrd="0" destOrd="0" presId="urn:microsoft.com/office/officeart/2005/8/layout/hList1"/>
    <dgm:cxn modelId="{70772534-CCE1-454D-8C6C-AE29562930F3}" type="presParOf" srcId="{5C354B00-8AF4-4622-B295-C6D948638F59}" destId="{355437E4-7811-4AA1-BA84-93E80E4F66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404CE-D35A-4AEE-895A-9CE7FACF78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8C5AE3-4282-4551-BE76-62DC4DF0CC6E}">
      <dgm:prSet phldrT="[Text]" custT="1"/>
      <dgm:spPr/>
      <dgm:t>
        <a:bodyPr/>
        <a:lstStyle/>
        <a:p>
          <a:r>
            <a:rPr lang="en-US" sz="2100" dirty="0"/>
            <a:t>Cashback</a:t>
          </a:r>
          <a:endParaRPr lang="en-IN" sz="2100" dirty="0"/>
        </a:p>
      </dgm:t>
    </dgm:pt>
    <dgm:pt modelId="{ACD219D0-C405-4B9B-97B6-E572A0D39F4D}" type="parTrans" cxnId="{1B059E14-B7E9-47B1-BB26-903C23B6D17F}">
      <dgm:prSet/>
      <dgm:spPr/>
      <dgm:t>
        <a:bodyPr/>
        <a:lstStyle/>
        <a:p>
          <a:endParaRPr lang="en-IN"/>
        </a:p>
      </dgm:t>
    </dgm:pt>
    <dgm:pt modelId="{948775AF-A1D9-4C4B-9A99-6C0B02D7DA9C}" type="sibTrans" cxnId="{1B059E14-B7E9-47B1-BB26-903C23B6D17F}">
      <dgm:prSet/>
      <dgm:spPr/>
      <dgm:t>
        <a:bodyPr/>
        <a:lstStyle/>
        <a:p>
          <a:endParaRPr lang="en-IN"/>
        </a:p>
      </dgm:t>
    </dgm:pt>
    <dgm:pt modelId="{5C8F17F7-5BC3-4267-9756-D7553F93BA61}">
      <dgm:prSet phldrT="[Text]" custT="1"/>
      <dgm:spPr/>
      <dgm:t>
        <a:bodyPr/>
        <a:lstStyle/>
        <a:p>
          <a:r>
            <a:rPr lang="en-US" sz="2100" dirty="0"/>
            <a:t>Those who stayed, received more cashback than those who churned.</a:t>
          </a:r>
          <a:endParaRPr lang="en-IN" sz="2100" dirty="0"/>
        </a:p>
      </dgm:t>
    </dgm:pt>
    <dgm:pt modelId="{E37BA532-1A2F-476E-BECB-246E91D89B47}" type="parTrans" cxnId="{A27CE6A9-B731-4907-A314-661E21A26501}">
      <dgm:prSet/>
      <dgm:spPr/>
      <dgm:t>
        <a:bodyPr/>
        <a:lstStyle/>
        <a:p>
          <a:endParaRPr lang="en-IN"/>
        </a:p>
      </dgm:t>
    </dgm:pt>
    <dgm:pt modelId="{5E6E354D-0F09-473A-B8C8-573F44603F91}" type="sibTrans" cxnId="{A27CE6A9-B731-4907-A314-661E21A26501}">
      <dgm:prSet/>
      <dgm:spPr/>
      <dgm:t>
        <a:bodyPr/>
        <a:lstStyle/>
        <a:p>
          <a:endParaRPr lang="en-IN"/>
        </a:p>
      </dgm:t>
    </dgm:pt>
    <dgm:pt modelId="{8ECDB82C-8836-43B6-BABD-4D343857F17A}">
      <dgm:prSet phldrT="[Text]" custT="1"/>
      <dgm:spPr/>
      <dgm:t>
        <a:bodyPr/>
        <a:lstStyle/>
        <a:p>
          <a:r>
            <a:rPr lang="en-US" sz="2100" dirty="0"/>
            <a:t>City Tier</a:t>
          </a:r>
          <a:endParaRPr lang="en-IN" sz="2100" dirty="0"/>
        </a:p>
      </dgm:t>
    </dgm:pt>
    <dgm:pt modelId="{64577172-330A-4F75-A1CD-CFEE06576A4B}" type="parTrans" cxnId="{7062B6EC-FBF6-44EC-9B9D-B7EA6BB2AFD1}">
      <dgm:prSet/>
      <dgm:spPr/>
      <dgm:t>
        <a:bodyPr/>
        <a:lstStyle/>
        <a:p>
          <a:endParaRPr lang="en-IN"/>
        </a:p>
      </dgm:t>
    </dgm:pt>
    <dgm:pt modelId="{9027E8AE-9377-4B60-994E-BD153FF3C1BD}" type="sibTrans" cxnId="{7062B6EC-FBF6-44EC-9B9D-B7EA6BB2AFD1}">
      <dgm:prSet/>
      <dgm:spPr/>
      <dgm:t>
        <a:bodyPr/>
        <a:lstStyle/>
        <a:p>
          <a:endParaRPr lang="en-IN"/>
        </a:p>
      </dgm:t>
    </dgm:pt>
    <dgm:pt modelId="{0C958730-604E-44C8-A456-D15C4667CC81}">
      <dgm:prSet phldrT="[Text]" custT="1"/>
      <dgm:spPr/>
      <dgm:t>
        <a:bodyPr/>
        <a:lstStyle/>
        <a:p>
          <a:r>
            <a:rPr lang="en-US" sz="2100" dirty="0"/>
            <a:t>Max customers churned from Tier 2 city, 25%.</a:t>
          </a:r>
          <a:endParaRPr lang="en-IN" sz="2100" dirty="0"/>
        </a:p>
      </dgm:t>
    </dgm:pt>
    <dgm:pt modelId="{469E2578-EB10-428B-A15C-16E2EC2BE099}" type="parTrans" cxnId="{0EBA5328-5F8E-4B3E-9E46-56AABD7207D0}">
      <dgm:prSet/>
      <dgm:spPr/>
      <dgm:t>
        <a:bodyPr/>
        <a:lstStyle/>
        <a:p>
          <a:endParaRPr lang="en-IN"/>
        </a:p>
      </dgm:t>
    </dgm:pt>
    <dgm:pt modelId="{E8AFE010-733E-493E-9F75-98FC83B53341}" type="sibTrans" cxnId="{0EBA5328-5F8E-4B3E-9E46-56AABD7207D0}">
      <dgm:prSet/>
      <dgm:spPr/>
      <dgm:t>
        <a:bodyPr/>
        <a:lstStyle/>
        <a:p>
          <a:endParaRPr lang="en-IN"/>
        </a:p>
      </dgm:t>
    </dgm:pt>
    <dgm:pt modelId="{ABE134F7-6C3E-4BBD-AD12-EDF2ECC56ACC}">
      <dgm:prSet phldrT="[Text]" custT="1"/>
      <dgm:spPr/>
      <dgm:t>
        <a:bodyPr/>
        <a:lstStyle/>
        <a:p>
          <a:r>
            <a:rPr lang="en-US" sz="2100" dirty="0"/>
            <a:t>46% of those who complaint have churned.</a:t>
          </a:r>
          <a:endParaRPr lang="en-IN" sz="2100" dirty="0"/>
        </a:p>
      </dgm:t>
    </dgm:pt>
    <dgm:pt modelId="{EAD4D567-1ACB-4433-934E-9195AE948EAF}" type="sibTrans" cxnId="{E294D016-D464-4F5C-8268-6CC6392F1B5D}">
      <dgm:prSet/>
      <dgm:spPr/>
      <dgm:t>
        <a:bodyPr/>
        <a:lstStyle/>
        <a:p>
          <a:endParaRPr lang="en-IN"/>
        </a:p>
      </dgm:t>
    </dgm:pt>
    <dgm:pt modelId="{42CCA468-AC8B-4300-90A9-4D2730597F79}" type="parTrans" cxnId="{E294D016-D464-4F5C-8268-6CC6392F1B5D}">
      <dgm:prSet/>
      <dgm:spPr/>
      <dgm:t>
        <a:bodyPr/>
        <a:lstStyle/>
        <a:p>
          <a:endParaRPr lang="en-IN"/>
        </a:p>
      </dgm:t>
    </dgm:pt>
    <dgm:pt modelId="{1A4026B2-0C38-419B-9C0F-9A3C52894449}">
      <dgm:prSet phldrT="[Text]" custT="1"/>
      <dgm:spPr/>
      <dgm:t>
        <a:bodyPr/>
        <a:lstStyle/>
        <a:p>
          <a:r>
            <a:rPr lang="en-US" sz="2100" dirty="0"/>
            <a:t>Complaints</a:t>
          </a:r>
          <a:endParaRPr lang="en-IN" sz="2100" dirty="0"/>
        </a:p>
      </dgm:t>
    </dgm:pt>
    <dgm:pt modelId="{AD81A217-2B4A-4FD8-B629-0448F7D8499F}" type="sibTrans" cxnId="{9962BB38-4B22-467B-91F2-1A8E83AB5798}">
      <dgm:prSet/>
      <dgm:spPr/>
      <dgm:t>
        <a:bodyPr/>
        <a:lstStyle/>
        <a:p>
          <a:endParaRPr lang="en-IN"/>
        </a:p>
      </dgm:t>
    </dgm:pt>
    <dgm:pt modelId="{C0883B99-2DB9-4390-955F-43DCE6D03398}" type="parTrans" cxnId="{9962BB38-4B22-467B-91F2-1A8E83AB5798}">
      <dgm:prSet/>
      <dgm:spPr/>
      <dgm:t>
        <a:bodyPr/>
        <a:lstStyle/>
        <a:p>
          <a:endParaRPr lang="en-IN"/>
        </a:p>
      </dgm:t>
    </dgm:pt>
    <dgm:pt modelId="{BE5B0572-146E-4F2B-B4BB-8D83CFA3764A}" type="pres">
      <dgm:prSet presAssocID="{E49404CE-D35A-4AEE-895A-9CE7FACF78D3}" presName="Name0" presStyleCnt="0">
        <dgm:presLayoutVars>
          <dgm:dir/>
          <dgm:animLvl val="lvl"/>
          <dgm:resizeHandles val="exact"/>
        </dgm:presLayoutVars>
      </dgm:prSet>
      <dgm:spPr/>
    </dgm:pt>
    <dgm:pt modelId="{7EDF87DF-A710-4A8E-9544-54714529CE2C}" type="pres">
      <dgm:prSet presAssocID="{1A4026B2-0C38-419B-9C0F-9A3C52894449}" presName="composite" presStyleCnt="0"/>
      <dgm:spPr/>
    </dgm:pt>
    <dgm:pt modelId="{4AE2EF17-D581-4EA5-8B54-5D2855698508}" type="pres">
      <dgm:prSet presAssocID="{1A4026B2-0C38-419B-9C0F-9A3C528944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3118368-DD11-4738-BB6C-423F1A6AA0BB}" type="pres">
      <dgm:prSet presAssocID="{1A4026B2-0C38-419B-9C0F-9A3C52894449}" presName="desTx" presStyleLbl="alignAccFollowNode1" presStyleIdx="0" presStyleCnt="3">
        <dgm:presLayoutVars>
          <dgm:bulletEnabled val="1"/>
        </dgm:presLayoutVars>
      </dgm:prSet>
      <dgm:spPr/>
    </dgm:pt>
    <dgm:pt modelId="{96737A33-FD17-4BBD-BE48-F36A34F15E16}" type="pres">
      <dgm:prSet presAssocID="{AD81A217-2B4A-4FD8-B629-0448F7D8499F}" presName="space" presStyleCnt="0"/>
      <dgm:spPr/>
    </dgm:pt>
    <dgm:pt modelId="{F2237397-155E-4421-9821-443AD84CEF89}" type="pres">
      <dgm:prSet presAssocID="{CA8C5AE3-4282-4551-BE76-62DC4DF0CC6E}" presName="composite" presStyleCnt="0"/>
      <dgm:spPr/>
    </dgm:pt>
    <dgm:pt modelId="{D9D832D6-1738-4D6E-9B3E-22B015095785}" type="pres">
      <dgm:prSet presAssocID="{CA8C5AE3-4282-4551-BE76-62DC4DF0CC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311997-6934-448A-AE07-75EADC6A31CB}" type="pres">
      <dgm:prSet presAssocID="{CA8C5AE3-4282-4551-BE76-62DC4DF0CC6E}" presName="desTx" presStyleLbl="alignAccFollowNode1" presStyleIdx="1" presStyleCnt="3">
        <dgm:presLayoutVars>
          <dgm:bulletEnabled val="1"/>
        </dgm:presLayoutVars>
      </dgm:prSet>
      <dgm:spPr/>
    </dgm:pt>
    <dgm:pt modelId="{02FCE60C-8A2E-4F4B-B12C-A122EDC27830}" type="pres">
      <dgm:prSet presAssocID="{948775AF-A1D9-4C4B-9A99-6C0B02D7DA9C}" presName="space" presStyleCnt="0"/>
      <dgm:spPr/>
    </dgm:pt>
    <dgm:pt modelId="{5C354B00-8AF4-4622-B295-C6D948638F59}" type="pres">
      <dgm:prSet presAssocID="{8ECDB82C-8836-43B6-BABD-4D343857F17A}" presName="composite" presStyleCnt="0"/>
      <dgm:spPr/>
    </dgm:pt>
    <dgm:pt modelId="{495B9D3D-3928-4B7C-9F3A-569CBA874080}" type="pres">
      <dgm:prSet presAssocID="{8ECDB82C-8836-43B6-BABD-4D343857F1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5437E4-7811-4AA1-BA84-93E80E4F66E9}" type="pres">
      <dgm:prSet presAssocID="{8ECDB82C-8836-43B6-BABD-4D343857F1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B7790E-61EC-400E-938C-F46E21230F2B}" type="presOf" srcId="{0C958730-604E-44C8-A456-D15C4667CC81}" destId="{355437E4-7811-4AA1-BA84-93E80E4F66E9}" srcOrd="0" destOrd="0" presId="urn:microsoft.com/office/officeart/2005/8/layout/hList1"/>
    <dgm:cxn modelId="{1B059E14-B7E9-47B1-BB26-903C23B6D17F}" srcId="{E49404CE-D35A-4AEE-895A-9CE7FACF78D3}" destId="{CA8C5AE3-4282-4551-BE76-62DC4DF0CC6E}" srcOrd="1" destOrd="0" parTransId="{ACD219D0-C405-4B9B-97B6-E572A0D39F4D}" sibTransId="{948775AF-A1D9-4C4B-9A99-6C0B02D7DA9C}"/>
    <dgm:cxn modelId="{E294D016-D464-4F5C-8268-6CC6392F1B5D}" srcId="{1A4026B2-0C38-419B-9C0F-9A3C52894449}" destId="{ABE134F7-6C3E-4BBD-AD12-EDF2ECC56ACC}" srcOrd="0" destOrd="0" parTransId="{42CCA468-AC8B-4300-90A9-4D2730597F79}" sibTransId="{EAD4D567-1ACB-4433-934E-9195AE948EAF}"/>
    <dgm:cxn modelId="{0EBA5328-5F8E-4B3E-9E46-56AABD7207D0}" srcId="{8ECDB82C-8836-43B6-BABD-4D343857F17A}" destId="{0C958730-604E-44C8-A456-D15C4667CC81}" srcOrd="0" destOrd="0" parTransId="{469E2578-EB10-428B-A15C-16E2EC2BE099}" sibTransId="{E8AFE010-733E-493E-9F75-98FC83B53341}"/>
    <dgm:cxn modelId="{9962BB38-4B22-467B-91F2-1A8E83AB5798}" srcId="{E49404CE-D35A-4AEE-895A-9CE7FACF78D3}" destId="{1A4026B2-0C38-419B-9C0F-9A3C52894449}" srcOrd="0" destOrd="0" parTransId="{C0883B99-2DB9-4390-955F-43DCE6D03398}" sibTransId="{AD81A217-2B4A-4FD8-B629-0448F7D8499F}"/>
    <dgm:cxn modelId="{37D3173F-878D-4142-A8BC-92D6C537F365}" type="presOf" srcId="{5C8F17F7-5BC3-4267-9756-D7553F93BA61}" destId="{2E311997-6934-448A-AE07-75EADC6A31CB}" srcOrd="0" destOrd="0" presId="urn:microsoft.com/office/officeart/2005/8/layout/hList1"/>
    <dgm:cxn modelId="{AA58C34B-0B22-4CCD-BAFB-2C86486F72A8}" type="presOf" srcId="{ABE134F7-6C3E-4BBD-AD12-EDF2ECC56ACC}" destId="{A3118368-DD11-4738-BB6C-423F1A6AA0BB}" srcOrd="0" destOrd="0" presId="urn:microsoft.com/office/officeart/2005/8/layout/hList1"/>
    <dgm:cxn modelId="{A610D54D-2C28-4082-92D1-6503C6EBE525}" type="presOf" srcId="{CA8C5AE3-4282-4551-BE76-62DC4DF0CC6E}" destId="{D9D832D6-1738-4D6E-9B3E-22B015095785}" srcOrd="0" destOrd="0" presId="urn:microsoft.com/office/officeart/2005/8/layout/hList1"/>
    <dgm:cxn modelId="{FAC50073-A4C0-4C2F-8B9D-A432175302E8}" type="presOf" srcId="{1A4026B2-0C38-419B-9C0F-9A3C52894449}" destId="{4AE2EF17-D581-4EA5-8B54-5D2855698508}" srcOrd="0" destOrd="0" presId="urn:microsoft.com/office/officeart/2005/8/layout/hList1"/>
    <dgm:cxn modelId="{E7391282-60A6-49A4-ABDD-789E5EAE65F0}" type="presOf" srcId="{8ECDB82C-8836-43B6-BABD-4D343857F17A}" destId="{495B9D3D-3928-4B7C-9F3A-569CBA874080}" srcOrd="0" destOrd="0" presId="urn:microsoft.com/office/officeart/2005/8/layout/hList1"/>
    <dgm:cxn modelId="{A27CE6A9-B731-4907-A314-661E21A26501}" srcId="{CA8C5AE3-4282-4551-BE76-62DC4DF0CC6E}" destId="{5C8F17F7-5BC3-4267-9756-D7553F93BA61}" srcOrd="0" destOrd="0" parTransId="{E37BA532-1A2F-476E-BECB-246E91D89B47}" sibTransId="{5E6E354D-0F09-473A-B8C8-573F44603F91}"/>
    <dgm:cxn modelId="{7062B6EC-FBF6-44EC-9B9D-B7EA6BB2AFD1}" srcId="{E49404CE-D35A-4AEE-895A-9CE7FACF78D3}" destId="{8ECDB82C-8836-43B6-BABD-4D343857F17A}" srcOrd="2" destOrd="0" parTransId="{64577172-330A-4F75-A1CD-CFEE06576A4B}" sibTransId="{9027E8AE-9377-4B60-994E-BD153FF3C1BD}"/>
    <dgm:cxn modelId="{4ED6F5F9-98DD-4B23-B550-0EDA43285AB0}" type="presOf" srcId="{E49404CE-D35A-4AEE-895A-9CE7FACF78D3}" destId="{BE5B0572-146E-4F2B-B4BB-8D83CFA3764A}" srcOrd="0" destOrd="0" presId="urn:microsoft.com/office/officeart/2005/8/layout/hList1"/>
    <dgm:cxn modelId="{14E7809E-62E3-46D9-A2B6-8CB88BA3A898}" type="presParOf" srcId="{BE5B0572-146E-4F2B-B4BB-8D83CFA3764A}" destId="{7EDF87DF-A710-4A8E-9544-54714529CE2C}" srcOrd="0" destOrd="0" presId="urn:microsoft.com/office/officeart/2005/8/layout/hList1"/>
    <dgm:cxn modelId="{3A9D593A-AB8E-425E-AA04-14725C5C042D}" type="presParOf" srcId="{7EDF87DF-A710-4A8E-9544-54714529CE2C}" destId="{4AE2EF17-D581-4EA5-8B54-5D2855698508}" srcOrd="0" destOrd="0" presId="urn:microsoft.com/office/officeart/2005/8/layout/hList1"/>
    <dgm:cxn modelId="{1A835230-3641-455A-82AC-10B1EB65305A}" type="presParOf" srcId="{7EDF87DF-A710-4A8E-9544-54714529CE2C}" destId="{A3118368-DD11-4738-BB6C-423F1A6AA0BB}" srcOrd="1" destOrd="0" presId="urn:microsoft.com/office/officeart/2005/8/layout/hList1"/>
    <dgm:cxn modelId="{B5E6F454-F8DE-44FC-A2FD-D2061780B47D}" type="presParOf" srcId="{BE5B0572-146E-4F2B-B4BB-8D83CFA3764A}" destId="{96737A33-FD17-4BBD-BE48-F36A34F15E16}" srcOrd="1" destOrd="0" presId="urn:microsoft.com/office/officeart/2005/8/layout/hList1"/>
    <dgm:cxn modelId="{77ADA70B-1124-4F4E-857D-F6111469EC9B}" type="presParOf" srcId="{BE5B0572-146E-4F2B-B4BB-8D83CFA3764A}" destId="{F2237397-155E-4421-9821-443AD84CEF89}" srcOrd="2" destOrd="0" presId="urn:microsoft.com/office/officeart/2005/8/layout/hList1"/>
    <dgm:cxn modelId="{85358B94-6C9B-4040-A12D-C5DC1D9F7F93}" type="presParOf" srcId="{F2237397-155E-4421-9821-443AD84CEF89}" destId="{D9D832D6-1738-4D6E-9B3E-22B015095785}" srcOrd="0" destOrd="0" presId="urn:microsoft.com/office/officeart/2005/8/layout/hList1"/>
    <dgm:cxn modelId="{9A58AD19-AED8-4CB2-AAA1-0A7F98C00BE3}" type="presParOf" srcId="{F2237397-155E-4421-9821-443AD84CEF89}" destId="{2E311997-6934-448A-AE07-75EADC6A31CB}" srcOrd="1" destOrd="0" presId="urn:microsoft.com/office/officeart/2005/8/layout/hList1"/>
    <dgm:cxn modelId="{D7DEF11B-2125-47E7-91DD-682ECA73DD91}" type="presParOf" srcId="{BE5B0572-146E-4F2B-B4BB-8D83CFA3764A}" destId="{02FCE60C-8A2E-4F4B-B12C-A122EDC27830}" srcOrd="3" destOrd="0" presId="urn:microsoft.com/office/officeart/2005/8/layout/hList1"/>
    <dgm:cxn modelId="{FE60EECC-A454-4002-A96E-DD12AB556593}" type="presParOf" srcId="{BE5B0572-146E-4F2B-B4BB-8D83CFA3764A}" destId="{5C354B00-8AF4-4622-B295-C6D948638F59}" srcOrd="4" destOrd="0" presId="urn:microsoft.com/office/officeart/2005/8/layout/hList1"/>
    <dgm:cxn modelId="{99ED72B0-B616-45F4-B66E-7CBA6F3B16F6}" type="presParOf" srcId="{5C354B00-8AF4-4622-B295-C6D948638F59}" destId="{495B9D3D-3928-4B7C-9F3A-569CBA874080}" srcOrd="0" destOrd="0" presId="urn:microsoft.com/office/officeart/2005/8/layout/hList1"/>
    <dgm:cxn modelId="{70772534-CCE1-454D-8C6C-AE29562930F3}" type="presParOf" srcId="{5C354B00-8AF4-4622-B295-C6D948638F59}" destId="{355437E4-7811-4AA1-BA84-93E80E4F66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9404CE-D35A-4AEE-895A-9CE7FACF78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4026B2-0C38-419B-9C0F-9A3C52894449}">
      <dgm:prSet phldrT="[Text]" custT="1"/>
      <dgm:spPr/>
      <dgm:t>
        <a:bodyPr/>
        <a:lstStyle/>
        <a:p>
          <a:r>
            <a:rPr lang="en-US" sz="2100" dirty="0"/>
            <a:t>Account Type</a:t>
          </a:r>
          <a:endParaRPr lang="en-IN" sz="2100" dirty="0"/>
        </a:p>
      </dgm:t>
    </dgm:pt>
    <dgm:pt modelId="{C0883B99-2DB9-4390-955F-43DCE6D03398}" type="parTrans" cxnId="{9962BB38-4B22-467B-91F2-1A8E83AB5798}">
      <dgm:prSet/>
      <dgm:spPr/>
      <dgm:t>
        <a:bodyPr/>
        <a:lstStyle/>
        <a:p>
          <a:endParaRPr lang="en-IN"/>
        </a:p>
      </dgm:t>
    </dgm:pt>
    <dgm:pt modelId="{AD81A217-2B4A-4FD8-B629-0448F7D8499F}" type="sibTrans" cxnId="{9962BB38-4B22-467B-91F2-1A8E83AB5798}">
      <dgm:prSet/>
      <dgm:spPr/>
      <dgm:t>
        <a:bodyPr/>
        <a:lstStyle/>
        <a:p>
          <a:endParaRPr lang="en-IN"/>
        </a:p>
      </dgm:t>
    </dgm:pt>
    <dgm:pt modelId="{ABE134F7-6C3E-4BBD-AD12-EDF2ECC56ACC}">
      <dgm:prSet phldrT="[Text]" custT="1"/>
      <dgm:spPr/>
      <dgm:t>
        <a:bodyPr/>
        <a:lstStyle/>
        <a:p>
          <a:r>
            <a:rPr lang="en-US" sz="2100" dirty="0"/>
            <a:t>33% of those who use regular plus churned</a:t>
          </a:r>
          <a:endParaRPr lang="en-IN" sz="2100" dirty="0"/>
        </a:p>
      </dgm:t>
    </dgm:pt>
    <dgm:pt modelId="{42CCA468-AC8B-4300-90A9-4D2730597F79}" type="parTrans" cxnId="{E294D016-D464-4F5C-8268-6CC6392F1B5D}">
      <dgm:prSet/>
      <dgm:spPr/>
      <dgm:t>
        <a:bodyPr/>
        <a:lstStyle/>
        <a:p>
          <a:endParaRPr lang="en-IN"/>
        </a:p>
      </dgm:t>
    </dgm:pt>
    <dgm:pt modelId="{EAD4D567-1ACB-4433-934E-9195AE948EAF}" type="sibTrans" cxnId="{E294D016-D464-4F5C-8268-6CC6392F1B5D}">
      <dgm:prSet/>
      <dgm:spPr/>
      <dgm:t>
        <a:bodyPr/>
        <a:lstStyle/>
        <a:p>
          <a:endParaRPr lang="en-IN"/>
        </a:p>
      </dgm:t>
    </dgm:pt>
    <dgm:pt modelId="{CA8C5AE3-4282-4551-BE76-62DC4DF0CC6E}">
      <dgm:prSet phldrT="[Text]" custT="1"/>
      <dgm:spPr/>
      <dgm:t>
        <a:bodyPr/>
        <a:lstStyle/>
        <a:p>
          <a:r>
            <a:rPr lang="en-US" sz="2100" dirty="0"/>
            <a:t>Log in Device</a:t>
          </a:r>
          <a:endParaRPr lang="en-IN" sz="2100" dirty="0"/>
        </a:p>
      </dgm:t>
    </dgm:pt>
    <dgm:pt modelId="{ACD219D0-C405-4B9B-97B6-E572A0D39F4D}" type="parTrans" cxnId="{1B059E14-B7E9-47B1-BB26-903C23B6D17F}">
      <dgm:prSet/>
      <dgm:spPr/>
      <dgm:t>
        <a:bodyPr/>
        <a:lstStyle/>
        <a:p>
          <a:endParaRPr lang="en-IN"/>
        </a:p>
      </dgm:t>
    </dgm:pt>
    <dgm:pt modelId="{948775AF-A1D9-4C4B-9A99-6C0B02D7DA9C}" type="sibTrans" cxnId="{1B059E14-B7E9-47B1-BB26-903C23B6D17F}">
      <dgm:prSet/>
      <dgm:spPr/>
      <dgm:t>
        <a:bodyPr/>
        <a:lstStyle/>
        <a:p>
          <a:endParaRPr lang="en-IN"/>
        </a:p>
      </dgm:t>
    </dgm:pt>
    <dgm:pt modelId="{5C8F17F7-5BC3-4267-9756-D7553F93BA61}">
      <dgm:prSet phldrT="[Text]" custT="1"/>
      <dgm:spPr/>
      <dgm:t>
        <a:bodyPr/>
        <a:lstStyle/>
        <a:p>
          <a:r>
            <a:rPr lang="en-US" sz="2100" dirty="0"/>
            <a:t>Those who use computers for log in have churned more: 24%.</a:t>
          </a:r>
          <a:endParaRPr lang="en-IN" sz="2100" dirty="0"/>
        </a:p>
      </dgm:t>
    </dgm:pt>
    <dgm:pt modelId="{E37BA532-1A2F-476E-BECB-246E91D89B47}" type="parTrans" cxnId="{A27CE6A9-B731-4907-A314-661E21A26501}">
      <dgm:prSet/>
      <dgm:spPr/>
      <dgm:t>
        <a:bodyPr/>
        <a:lstStyle/>
        <a:p>
          <a:endParaRPr lang="en-IN"/>
        </a:p>
      </dgm:t>
    </dgm:pt>
    <dgm:pt modelId="{5E6E354D-0F09-473A-B8C8-573F44603F91}" type="sibTrans" cxnId="{A27CE6A9-B731-4907-A314-661E21A26501}">
      <dgm:prSet/>
      <dgm:spPr/>
      <dgm:t>
        <a:bodyPr/>
        <a:lstStyle/>
        <a:p>
          <a:endParaRPr lang="en-IN"/>
        </a:p>
      </dgm:t>
    </dgm:pt>
    <dgm:pt modelId="{0C958730-604E-44C8-A456-D15C4667CC81}">
      <dgm:prSet phldrT="[Text]" custT="1"/>
      <dgm:spPr/>
      <dgm:t>
        <a:bodyPr/>
        <a:lstStyle/>
        <a:p>
          <a:r>
            <a:rPr lang="en-US" sz="2100" dirty="0"/>
            <a:t>Male customers have churned more(21%) than female customers (18%).</a:t>
          </a:r>
          <a:endParaRPr lang="en-IN" sz="2100" dirty="0"/>
        </a:p>
      </dgm:t>
    </dgm:pt>
    <dgm:pt modelId="{E8AFE010-733E-493E-9F75-98FC83B53341}" type="sibTrans" cxnId="{0EBA5328-5F8E-4B3E-9E46-56AABD7207D0}">
      <dgm:prSet/>
      <dgm:spPr/>
      <dgm:t>
        <a:bodyPr/>
        <a:lstStyle/>
        <a:p>
          <a:endParaRPr lang="en-IN"/>
        </a:p>
      </dgm:t>
    </dgm:pt>
    <dgm:pt modelId="{469E2578-EB10-428B-A15C-16E2EC2BE099}" type="parTrans" cxnId="{0EBA5328-5F8E-4B3E-9E46-56AABD7207D0}">
      <dgm:prSet/>
      <dgm:spPr/>
      <dgm:t>
        <a:bodyPr/>
        <a:lstStyle/>
        <a:p>
          <a:endParaRPr lang="en-IN"/>
        </a:p>
      </dgm:t>
    </dgm:pt>
    <dgm:pt modelId="{8ECDB82C-8836-43B6-BABD-4D343857F17A}">
      <dgm:prSet phldrT="[Text]" custT="1"/>
      <dgm:spPr/>
      <dgm:t>
        <a:bodyPr/>
        <a:lstStyle/>
        <a:p>
          <a:r>
            <a:rPr lang="en-US" sz="2100" dirty="0"/>
            <a:t>Gender</a:t>
          </a:r>
          <a:endParaRPr lang="en-IN" sz="2100" dirty="0"/>
        </a:p>
      </dgm:t>
    </dgm:pt>
    <dgm:pt modelId="{9027E8AE-9377-4B60-994E-BD153FF3C1BD}" type="sibTrans" cxnId="{7062B6EC-FBF6-44EC-9B9D-B7EA6BB2AFD1}">
      <dgm:prSet/>
      <dgm:spPr/>
      <dgm:t>
        <a:bodyPr/>
        <a:lstStyle/>
        <a:p>
          <a:endParaRPr lang="en-IN"/>
        </a:p>
      </dgm:t>
    </dgm:pt>
    <dgm:pt modelId="{64577172-330A-4F75-A1CD-CFEE06576A4B}" type="parTrans" cxnId="{7062B6EC-FBF6-44EC-9B9D-B7EA6BB2AFD1}">
      <dgm:prSet/>
      <dgm:spPr/>
      <dgm:t>
        <a:bodyPr/>
        <a:lstStyle/>
        <a:p>
          <a:endParaRPr lang="en-IN"/>
        </a:p>
      </dgm:t>
    </dgm:pt>
    <dgm:pt modelId="{BE5B0572-146E-4F2B-B4BB-8D83CFA3764A}" type="pres">
      <dgm:prSet presAssocID="{E49404CE-D35A-4AEE-895A-9CE7FACF78D3}" presName="Name0" presStyleCnt="0">
        <dgm:presLayoutVars>
          <dgm:dir/>
          <dgm:animLvl val="lvl"/>
          <dgm:resizeHandles val="exact"/>
        </dgm:presLayoutVars>
      </dgm:prSet>
      <dgm:spPr/>
    </dgm:pt>
    <dgm:pt modelId="{7EDF87DF-A710-4A8E-9544-54714529CE2C}" type="pres">
      <dgm:prSet presAssocID="{1A4026B2-0C38-419B-9C0F-9A3C52894449}" presName="composite" presStyleCnt="0"/>
      <dgm:spPr/>
    </dgm:pt>
    <dgm:pt modelId="{4AE2EF17-D581-4EA5-8B54-5D2855698508}" type="pres">
      <dgm:prSet presAssocID="{1A4026B2-0C38-419B-9C0F-9A3C528944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3118368-DD11-4738-BB6C-423F1A6AA0BB}" type="pres">
      <dgm:prSet presAssocID="{1A4026B2-0C38-419B-9C0F-9A3C52894449}" presName="desTx" presStyleLbl="alignAccFollowNode1" presStyleIdx="0" presStyleCnt="3">
        <dgm:presLayoutVars>
          <dgm:bulletEnabled val="1"/>
        </dgm:presLayoutVars>
      </dgm:prSet>
      <dgm:spPr/>
    </dgm:pt>
    <dgm:pt modelId="{96737A33-FD17-4BBD-BE48-F36A34F15E16}" type="pres">
      <dgm:prSet presAssocID="{AD81A217-2B4A-4FD8-B629-0448F7D8499F}" presName="space" presStyleCnt="0"/>
      <dgm:spPr/>
    </dgm:pt>
    <dgm:pt modelId="{F2237397-155E-4421-9821-443AD84CEF89}" type="pres">
      <dgm:prSet presAssocID="{CA8C5AE3-4282-4551-BE76-62DC4DF0CC6E}" presName="composite" presStyleCnt="0"/>
      <dgm:spPr/>
    </dgm:pt>
    <dgm:pt modelId="{D9D832D6-1738-4D6E-9B3E-22B015095785}" type="pres">
      <dgm:prSet presAssocID="{CA8C5AE3-4282-4551-BE76-62DC4DF0CC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311997-6934-448A-AE07-75EADC6A31CB}" type="pres">
      <dgm:prSet presAssocID="{CA8C5AE3-4282-4551-BE76-62DC4DF0CC6E}" presName="desTx" presStyleLbl="alignAccFollowNode1" presStyleIdx="1" presStyleCnt="3">
        <dgm:presLayoutVars>
          <dgm:bulletEnabled val="1"/>
        </dgm:presLayoutVars>
      </dgm:prSet>
      <dgm:spPr/>
    </dgm:pt>
    <dgm:pt modelId="{02FCE60C-8A2E-4F4B-B12C-A122EDC27830}" type="pres">
      <dgm:prSet presAssocID="{948775AF-A1D9-4C4B-9A99-6C0B02D7DA9C}" presName="space" presStyleCnt="0"/>
      <dgm:spPr/>
    </dgm:pt>
    <dgm:pt modelId="{5C354B00-8AF4-4622-B295-C6D948638F59}" type="pres">
      <dgm:prSet presAssocID="{8ECDB82C-8836-43B6-BABD-4D343857F17A}" presName="composite" presStyleCnt="0"/>
      <dgm:spPr/>
    </dgm:pt>
    <dgm:pt modelId="{495B9D3D-3928-4B7C-9F3A-569CBA874080}" type="pres">
      <dgm:prSet presAssocID="{8ECDB82C-8836-43B6-BABD-4D343857F1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5437E4-7811-4AA1-BA84-93E80E4F66E9}" type="pres">
      <dgm:prSet presAssocID="{8ECDB82C-8836-43B6-BABD-4D343857F1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B7790E-61EC-400E-938C-F46E21230F2B}" type="presOf" srcId="{0C958730-604E-44C8-A456-D15C4667CC81}" destId="{355437E4-7811-4AA1-BA84-93E80E4F66E9}" srcOrd="0" destOrd="0" presId="urn:microsoft.com/office/officeart/2005/8/layout/hList1"/>
    <dgm:cxn modelId="{1B059E14-B7E9-47B1-BB26-903C23B6D17F}" srcId="{E49404CE-D35A-4AEE-895A-9CE7FACF78D3}" destId="{CA8C5AE3-4282-4551-BE76-62DC4DF0CC6E}" srcOrd="1" destOrd="0" parTransId="{ACD219D0-C405-4B9B-97B6-E572A0D39F4D}" sibTransId="{948775AF-A1D9-4C4B-9A99-6C0B02D7DA9C}"/>
    <dgm:cxn modelId="{E294D016-D464-4F5C-8268-6CC6392F1B5D}" srcId="{1A4026B2-0C38-419B-9C0F-9A3C52894449}" destId="{ABE134F7-6C3E-4BBD-AD12-EDF2ECC56ACC}" srcOrd="0" destOrd="0" parTransId="{42CCA468-AC8B-4300-90A9-4D2730597F79}" sibTransId="{EAD4D567-1ACB-4433-934E-9195AE948EAF}"/>
    <dgm:cxn modelId="{0EBA5328-5F8E-4B3E-9E46-56AABD7207D0}" srcId="{8ECDB82C-8836-43B6-BABD-4D343857F17A}" destId="{0C958730-604E-44C8-A456-D15C4667CC81}" srcOrd="0" destOrd="0" parTransId="{469E2578-EB10-428B-A15C-16E2EC2BE099}" sibTransId="{E8AFE010-733E-493E-9F75-98FC83B53341}"/>
    <dgm:cxn modelId="{9962BB38-4B22-467B-91F2-1A8E83AB5798}" srcId="{E49404CE-D35A-4AEE-895A-9CE7FACF78D3}" destId="{1A4026B2-0C38-419B-9C0F-9A3C52894449}" srcOrd="0" destOrd="0" parTransId="{C0883B99-2DB9-4390-955F-43DCE6D03398}" sibTransId="{AD81A217-2B4A-4FD8-B629-0448F7D8499F}"/>
    <dgm:cxn modelId="{37D3173F-878D-4142-A8BC-92D6C537F365}" type="presOf" srcId="{5C8F17F7-5BC3-4267-9756-D7553F93BA61}" destId="{2E311997-6934-448A-AE07-75EADC6A31CB}" srcOrd="0" destOrd="0" presId="urn:microsoft.com/office/officeart/2005/8/layout/hList1"/>
    <dgm:cxn modelId="{AA58C34B-0B22-4CCD-BAFB-2C86486F72A8}" type="presOf" srcId="{ABE134F7-6C3E-4BBD-AD12-EDF2ECC56ACC}" destId="{A3118368-DD11-4738-BB6C-423F1A6AA0BB}" srcOrd="0" destOrd="0" presId="urn:microsoft.com/office/officeart/2005/8/layout/hList1"/>
    <dgm:cxn modelId="{A610D54D-2C28-4082-92D1-6503C6EBE525}" type="presOf" srcId="{CA8C5AE3-4282-4551-BE76-62DC4DF0CC6E}" destId="{D9D832D6-1738-4D6E-9B3E-22B015095785}" srcOrd="0" destOrd="0" presId="urn:microsoft.com/office/officeart/2005/8/layout/hList1"/>
    <dgm:cxn modelId="{FAC50073-A4C0-4C2F-8B9D-A432175302E8}" type="presOf" srcId="{1A4026B2-0C38-419B-9C0F-9A3C52894449}" destId="{4AE2EF17-D581-4EA5-8B54-5D2855698508}" srcOrd="0" destOrd="0" presId="urn:microsoft.com/office/officeart/2005/8/layout/hList1"/>
    <dgm:cxn modelId="{E7391282-60A6-49A4-ABDD-789E5EAE65F0}" type="presOf" srcId="{8ECDB82C-8836-43B6-BABD-4D343857F17A}" destId="{495B9D3D-3928-4B7C-9F3A-569CBA874080}" srcOrd="0" destOrd="0" presId="urn:microsoft.com/office/officeart/2005/8/layout/hList1"/>
    <dgm:cxn modelId="{A27CE6A9-B731-4907-A314-661E21A26501}" srcId="{CA8C5AE3-4282-4551-BE76-62DC4DF0CC6E}" destId="{5C8F17F7-5BC3-4267-9756-D7553F93BA61}" srcOrd="0" destOrd="0" parTransId="{E37BA532-1A2F-476E-BECB-246E91D89B47}" sibTransId="{5E6E354D-0F09-473A-B8C8-573F44603F91}"/>
    <dgm:cxn modelId="{7062B6EC-FBF6-44EC-9B9D-B7EA6BB2AFD1}" srcId="{E49404CE-D35A-4AEE-895A-9CE7FACF78D3}" destId="{8ECDB82C-8836-43B6-BABD-4D343857F17A}" srcOrd="2" destOrd="0" parTransId="{64577172-330A-4F75-A1CD-CFEE06576A4B}" sibTransId="{9027E8AE-9377-4B60-994E-BD153FF3C1BD}"/>
    <dgm:cxn modelId="{4ED6F5F9-98DD-4B23-B550-0EDA43285AB0}" type="presOf" srcId="{E49404CE-D35A-4AEE-895A-9CE7FACF78D3}" destId="{BE5B0572-146E-4F2B-B4BB-8D83CFA3764A}" srcOrd="0" destOrd="0" presId="urn:microsoft.com/office/officeart/2005/8/layout/hList1"/>
    <dgm:cxn modelId="{14E7809E-62E3-46D9-A2B6-8CB88BA3A898}" type="presParOf" srcId="{BE5B0572-146E-4F2B-B4BB-8D83CFA3764A}" destId="{7EDF87DF-A710-4A8E-9544-54714529CE2C}" srcOrd="0" destOrd="0" presId="urn:microsoft.com/office/officeart/2005/8/layout/hList1"/>
    <dgm:cxn modelId="{3A9D593A-AB8E-425E-AA04-14725C5C042D}" type="presParOf" srcId="{7EDF87DF-A710-4A8E-9544-54714529CE2C}" destId="{4AE2EF17-D581-4EA5-8B54-5D2855698508}" srcOrd="0" destOrd="0" presId="urn:microsoft.com/office/officeart/2005/8/layout/hList1"/>
    <dgm:cxn modelId="{1A835230-3641-455A-82AC-10B1EB65305A}" type="presParOf" srcId="{7EDF87DF-A710-4A8E-9544-54714529CE2C}" destId="{A3118368-DD11-4738-BB6C-423F1A6AA0BB}" srcOrd="1" destOrd="0" presId="urn:microsoft.com/office/officeart/2005/8/layout/hList1"/>
    <dgm:cxn modelId="{B5E6F454-F8DE-44FC-A2FD-D2061780B47D}" type="presParOf" srcId="{BE5B0572-146E-4F2B-B4BB-8D83CFA3764A}" destId="{96737A33-FD17-4BBD-BE48-F36A34F15E16}" srcOrd="1" destOrd="0" presId="urn:microsoft.com/office/officeart/2005/8/layout/hList1"/>
    <dgm:cxn modelId="{77ADA70B-1124-4F4E-857D-F6111469EC9B}" type="presParOf" srcId="{BE5B0572-146E-4F2B-B4BB-8D83CFA3764A}" destId="{F2237397-155E-4421-9821-443AD84CEF89}" srcOrd="2" destOrd="0" presId="urn:microsoft.com/office/officeart/2005/8/layout/hList1"/>
    <dgm:cxn modelId="{85358B94-6C9B-4040-A12D-C5DC1D9F7F93}" type="presParOf" srcId="{F2237397-155E-4421-9821-443AD84CEF89}" destId="{D9D832D6-1738-4D6E-9B3E-22B015095785}" srcOrd="0" destOrd="0" presId="urn:microsoft.com/office/officeart/2005/8/layout/hList1"/>
    <dgm:cxn modelId="{9A58AD19-AED8-4CB2-AAA1-0A7F98C00BE3}" type="presParOf" srcId="{F2237397-155E-4421-9821-443AD84CEF89}" destId="{2E311997-6934-448A-AE07-75EADC6A31CB}" srcOrd="1" destOrd="0" presId="urn:microsoft.com/office/officeart/2005/8/layout/hList1"/>
    <dgm:cxn modelId="{D7DEF11B-2125-47E7-91DD-682ECA73DD91}" type="presParOf" srcId="{BE5B0572-146E-4F2B-B4BB-8D83CFA3764A}" destId="{02FCE60C-8A2E-4F4B-B12C-A122EDC27830}" srcOrd="3" destOrd="0" presId="urn:microsoft.com/office/officeart/2005/8/layout/hList1"/>
    <dgm:cxn modelId="{FE60EECC-A454-4002-A96E-DD12AB556593}" type="presParOf" srcId="{BE5B0572-146E-4F2B-B4BB-8D83CFA3764A}" destId="{5C354B00-8AF4-4622-B295-C6D948638F59}" srcOrd="4" destOrd="0" presId="urn:microsoft.com/office/officeart/2005/8/layout/hList1"/>
    <dgm:cxn modelId="{99ED72B0-B616-45F4-B66E-7CBA6F3B16F6}" type="presParOf" srcId="{5C354B00-8AF4-4622-B295-C6D948638F59}" destId="{495B9D3D-3928-4B7C-9F3A-569CBA874080}" srcOrd="0" destOrd="0" presId="urn:microsoft.com/office/officeart/2005/8/layout/hList1"/>
    <dgm:cxn modelId="{70772534-CCE1-454D-8C6C-AE29562930F3}" type="presParOf" srcId="{5C354B00-8AF4-4622-B295-C6D948638F59}" destId="{355437E4-7811-4AA1-BA84-93E80E4F66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2197E-4667-474A-BC48-2DC1B911D975}">
      <dsp:nvSpPr>
        <dsp:cNvPr id="0" name=""/>
        <dsp:cNvSpPr/>
      </dsp:nvSpPr>
      <dsp:spPr>
        <a:xfrm>
          <a:off x="1579919" y="1143000"/>
          <a:ext cx="284927" cy="54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463" y="0"/>
              </a:lnTo>
              <a:lnTo>
                <a:pt x="142463" y="542924"/>
              </a:lnTo>
              <a:lnTo>
                <a:pt x="284927" y="542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07054" y="1399133"/>
        <a:ext cx="30657" cy="30657"/>
      </dsp:txXfrm>
    </dsp:sp>
    <dsp:sp modelId="{FA783659-3183-4A72-A9E5-7AFA2984ABF1}">
      <dsp:nvSpPr>
        <dsp:cNvPr id="0" name=""/>
        <dsp:cNvSpPr/>
      </dsp:nvSpPr>
      <dsp:spPr>
        <a:xfrm>
          <a:off x="1579919" y="1097280"/>
          <a:ext cx="2849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92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15259" y="1135876"/>
        <a:ext cx="14246" cy="14246"/>
      </dsp:txXfrm>
    </dsp:sp>
    <dsp:sp modelId="{DFCC157D-79FF-455D-9B6B-2E53AA8BDA17}">
      <dsp:nvSpPr>
        <dsp:cNvPr id="0" name=""/>
        <dsp:cNvSpPr/>
      </dsp:nvSpPr>
      <dsp:spPr>
        <a:xfrm>
          <a:off x="1579919" y="600074"/>
          <a:ext cx="284927" cy="542925"/>
        </a:xfrm>
        <a:custGeom>
          <a:avLst/>
          <a:gdLst/>
          <a:ahLst/>
          <a:cxnLst/>
          <a:rect l="0" t="0" r="0" b="0"/>
          <a:pathLst>
            <a:path>
              <a:moveTo>
                <a:pt x="0" y="542925"/>
              </a:moveTo>
              <a:lnTo>
                <a:pt x="142463" y="542925"/>
              </a:lnTo>
              <a:lnTo>
                <a:pt x="142463" y="0"/>
              </a:lnTo>
              <a:lnTo>
                <a:pt x="284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07054" y="856208"/>
        <a:ext cx="30657" cy="30657"/>
      </dsp:txXfrm>
    </dsp:sp>
    <dsp:sp modelId="{554D7D5E-B45B-4DCF-ABC1-CC46C075E54F}">
      <dsp:nvSpPr>
        <dsp:cNvPr id="0" name=""/>
        <dsp:cNvSpPr/>
      </dsp:nvSpPr>
      <dsp:spPr>
        <a:xfrm rot="16200000">
          <a:off x="219749" y="925830"/>
          <a:ext cx="2286000" cy="4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</a:t>
          </a:r>
          <a:endParaRPr lang="en-IN" sz="2800" kern="1200" dirty="0"/>
        </a:p>
      </dsp:txBody>
      <dsp:txXfrm>
        <a:off x="219749" y="925830"/>
        <a:ext cx="2286000" cy="434340"/>
      </dsp:txXfrm>
    </dsp:sp>
    <dsp:sp modelId="{1A30B8CD-740F-4B81-A072-6732F3A4FE84}">
      <dsp:nvSpPr>
        <dsp:cNvPr id="0" name=""/>
        <dsp:cNvSpPr/>
      </dsp:nvSpPr>
      <dsp:spPr>
        <a:xfrm>
          <a:off x="1864846" y="382904"/>
          <a:ext cx="1424635" cy="4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1</a:t>
          </a:r>
          <a:endParaRPr lang="en-IN" sz="2800" kern="1200" dirty="0"/>
        </a:p>
      </dsp:txBody>
      <dsp:txXfrm>
        <a:off x="1864846" y="382904"/>
        <a:ext cx="1424635" cy="434340"/>
      </dsp:txXfrm>
    </dsp:sp>
    <dsp:sp modelId="{8D14771C-87D6-47BB-995B-1234C98BD661}">
      <dsp:nvSpPr>
        <dsp:cNvPr id="0" name=""/>
        <dsp:cNvSpPr/>
      </dsp:nvSpPr>
      <dsp:spPr>
        <a:xfrm>
          <a:off x="1864846" y="925830"/>
          <a:ext cx="1424635" cy="4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2</a:t>
          </a:r>
          <a:endParaRPr lang="en-IN" sz="2800" kern="1200" dirty="0"/>
        </a:p>
      </dsp:txBody>
      <dsp:txXfrm>
        <a:off x="1864846" y="925830"/>
        <a:ext cx="1424635" cy="434340"/>
      </dsp:txXfrm>
    </dsp:sp>
    <dsp:sp modelId="{FFC3FBF7-2B18-4813-88EE-98CC273A7128}">
      <dsp:nvSpPr>
        <dsp:cNvPr id="0" name=""/>
        <dsp:cNvSpPr/>
      </dsp:nvSpPr>
      <dsp:spPr>
        <a:xfrm>
          <a:off x="1864846" y="1468755"/>
          <a:ext cx="1424635" cy="4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n…</a:t>
          </a:r>
          <a:endParaRPr lang="en-IN" sz="2800" kern="1200" dirty="0"/>
        </a:p>
      </dsp:txBody>
      <dsp:txXfrm>
        <a:off x="1864846" y="1468755"/>
        <a:ext cx="1424635" cy="43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CB633-C21A-489D-9181-20800628DAB1}">
      <dsp:nvSpPr>
        <dsp:cNvPr id="0" name=""/>
        <dsp:cNvSpPr/>
      </dsp:nvSpPr>
      <dsp:spPr>
        <a:xfrm>
          <a:off x="9138333" y="956231"/>
          <a:ext cx="1343941" cy="3625615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Various models built and tested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Based on metrics RFCL chosen to be the most optimum.</a:t>
          </a:r>
        </a:p>
      </dsp:txBody>
      <dsp:txXfrm>
        <a:off x="9308941" y="956231"/>
        <a:ext cx="1173333" cy="3625615"/>
      </dsp:txXfrm>
    </dsp:sp>
    <dsp:sp modelId="{DFD8F7FD-E7CB-4604-8E09-D8517BF6F6FF}">
      <dsp:nvSpPr>
        <dsp:cNvPr id="0" name=""/>
        <dsp:cNvSpPr/>
      </dsp:nvSpPr>
      <dsp:spPr>
        <a:xfrm>
          <a:off x="9154428" y="0"/>
          <a:ext cx="1327846" cy="95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BUILDING</a:t>
          </a:r>
          <a:endParaRPr lang="en-IN" sz="1700" kern="1200" dirty="0"/>
        </a:p>
      </dsp:txBody>
      <dsp:txXfrm>
        <a:off x="9154428" y="0"/>
        <a:ext cx="1327846" cy="959896"/>
      </dsp:txXfrm>
    </dsp:sp>
    <dsp:sp modelId="{FCE1E512-1A6C-4996-8B1C-EB05A1D6CD5B}">
      <dsp:nvSpPr>
        <dsp:cNvPr id="0" name=""/>
        <dsp:cNvSpPr/>
      </dsp:nvSpPr>
      <dsp:spPr>
        <a:xfrm>
          <a:off x="7805658" y="956231"/>
          <a:ext cx="1343941" cy="341255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SMOTE on train data</a:t>
          </a:r>
          <a:endParaRPr lang="en-IN" sz="1600" kern="1200" dirty="0"/>
        </a:p>
      </dsp:txBody>
      <dsp:txXfrm>
        <a:off x="7976266" y="956231"/>
        <a:ext cx="1173333" cy="3412559"/>
      </dsp:txXfrm>
    </dsp:sp>
    <dsp:sp modelId="{7BFEF229-2A3C-4844-AC86-51C1571EC044}">
      <dsp:nvSpPr>
        <dsp:cNvPr id="0" name=""/>
        <dsp:cNvSpPr/>
      </dsp:nvSpPr>
      <dsp:spPr>
        <a:xfrm>
          <a:off x="7810486" y="103091"/>
          <a:ext cx="1343941" cy="853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SMOTE</a:t>
          </a:r>
          <a:endParaRPr lang="en-IN" sz="1700" kern="1200" dirty="0"/>
        </a:p>
      </dsp:txBody>
      <dsp:txXfrm>
        <a:off x="7810486" y="103091"/>
        <a:ext cx="1343941" cy="853139"/>
      </dsp:txXfrm>
    </dsp:sp>
    <dsp:sp modelId="{4B4B89B3-7434-4B4A-B23B-C4628FF56507}">
      <dsp:nvSpPr>
        <dsp:cNvPr id="0" name=""/>
        <dsp:cNvSpPr/>
      </dsp:nvSpPr>
      <dsp:spPr>
        <a:xfrm>
          <a:off x="6465740" y="956231"/>
          <a:ext cx="1343941" cy="31990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Min-max Scaling of data</a:t>
          </a:r>
          <a:endParaRPr lang="en-IN" sz="1600" kern="1200" dirty="0"/>
        </a:p>
      </dsp:txBody>
      <dsp:txXfrm>
        <a:off x="6636348" y="956231"/>
        <a:ext cx="1173333" cy="3199045"/>
      </dsp:txXfrm>
    </dsp:sp>
    <dsp:sp modelId="{C9F8B65A-7D0F-480B-ACD0-46F6CE4D9523}">
      <dsp:nvSpPr>
        <dsp:cNvPr id="0" name=""/>
        <dsp:cNvSpPr/>
      </dsp:nvSpPr>
      <dsp:spPr>
        <a:xfrm>
          <a:off x="6466545" y="209848"/>
          <a:ext cx="1343941" cy="74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Scaling</a:t>
          </a:r>
          <a:endParaRPr lang="en-IN" sz="1700" kern="1200" dirty="0"/>
        </a:p>
      </dsp:txBody>
      <dsp:txXfrm>
        <a:off x="6466545" y="209848"/>
        <a:ext cx="1343941" cy="746382"/>
      </dsp:txXfrm>
    </dsp:sp>
    <dsp:sp modelId="{D1FFC239-7765-40BE-8329-F808ABCDF139}">
      <dsp:nvSpPr>
        <dsp:cNvPr id="0" name=""/>
        <dsp:cNvSpPr/>
      </dsp:nvSpPr>
      <dsp:spPr>
        <a:xfrm>
          <a:off x="5121798" y="956231"/>
          <a:ext cx="1343941" cy="298598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Manually encoding the categorical values</a:t>
          </a:r>
          <a:endParaRPr lang="en-IN" sz="1600" kern="1200" dirty="0"/>
        </a:p>
      </dsp:txBody>
      <dsp:txXfrm>
        <a:off x="5292406" y="956231"/>
        <a:ext cx="1173333" cy="2985989"/>
      </dsp:txXfrm>
    </dsp:sp>
    <dsp:sp modelId="{288F9524-75D6-4D23-88D3-5529E55503CF}">
      <dsp:nvSpPr>
        <dsp:cNvPr id="0" name=""/>
        <dsp:cNvSpPr/>
      </dsp:nvSpPr>
      <dsp:spPr>
        <a:xfrm>
          <a:off x="5121798" y="319812"/>
          <a:ext cx="1343941" cy="639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Label Encoding</a:t>
          </a:r>
          <a:endParaRPr lang="en-IN" sz="1700" kern="1200" dirty="0"/>
        </a:p>
      </dsp:txBody>
      <dsp:txXfrm>
        <a:off x="5121798" y="319812"/>
        <a:ext cx="1343941" cy="639625"/>
      </dsp:txXfrm>
    </dsp:sp>
    <dsp:sp modelId="{7C4E4184-E5B7-4CB1-8BE7-373986792FDB}">
      <dsp:nvSpPr>
        <dsp:cNvPr id="0" name=""/>
        <dsp:cNvSpPr/>
      </dsp:nvSpPr>
      <dsp:spPr>
        <a:xfrm>
          <a:off x="3778661" y="956231"/>
          <a:ext cx="1343941" cy="27724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Treating Missing values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Treating Duplicates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Treating absurd values</a:t>
          </a:r>
          <a:endParaRPr lang="en-IN" sz="1600" kern="1200" dirty="0"/>
        </a:p>
      </dsp:txBody>
      <dsp:txXfrm>
        <a:off x="3954098" y="956231"/>
        <a:ext cx="1173333" cy="2772475"/>
      </dsp:txXfrm>
    </dsp:sp>
    <dsp:sp modelId="{113F3EC0-FA26-41F6-A467-15351F4DE989}">
      <dsp:nvSpPr>
        <dsp:cNvPr id="0" name=""/>
        <dsp:cNvSpPr/>
      </dsp:nvSpPr>
      <dsp:spPr>
        <a:xfrm>
          <a:off x="3778661" y="422904"/>
          <a:ext cx="1343941" cy="533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  <a:endParaRPr lang="en-IN" sz="1700" kern="1200" dirty="0"/>
        </a:p>
      </dsp:txBody>
      <dsp:txXfrm>
        <a:off x="3778661" y="422904"/>
        <a:ext cx="1343941" cy="533326"/>
      </dsp:txXfrm>
    </dsp:sp>
    <dsp:sp modelId="{2CA1F6CA-D52B-4E6E-A021-84D48FEF168F}">
      <dsp:nvSpPr>
        <dsp:cNvPr id="0" name=""/>
        <dsp:cNvSpPr/>
      </dsp:nvSpPr>
      <dsp:spPr>
        <a:xfrm>
          <a:off x="2434719" y="956231"/>
          <a:ext cx="1343941" cy="255941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Basic Info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5 point stats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Missing values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Duplicates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Univariate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Bivariate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Multivariate</a:t>
          </a:r>
        </a:p>
      </dsp:txBody>
      <dsp:txXfrm>
        <a:off x="2605327" y="956231"/>
        <a:ext cx="1173333" cy="2559419"/>
      </dsp:txXfrm>
    </dsp:sp>
    <dsp:sp modelId="{E2CB9938-73E9-4581-8723-FE6B94018DAC}">
      <dsp:nvSpPr>
        <dsp:cNvPr id="0" name=""/>
        <dsp:cNvSpPr/>
      </dsp:nvSpPr>
      <dsp:spPr>
        <a:xfrm>
          <a:off x="2434719" y="529661"/>
          <a:ext cx="1343941" cy="426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	</a:t>
          </a:r>
          <a:endParaRPr lang="en-IN" sz="1700" kern="1200" dirty="0"/>
        </a:p>
      </dsp:txBody>
      <dsp:txXfrm>
        <a:off x="2434719" y="529661"/>
        <a:ext cx="1343941" cy="426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2EF17-D581-4EA5-8B54-5D2855698508}">
      <dsp:nvSpPr>
        <dsp:cNvPr id="0" name=""/>
        <dsp:cNvSpPr/>
      </dsp:nvSpPr>
      <dsp:spPr>
        <a:xfrm>
          <a:off x="2059" y="78232"/>
          <a:ext cx="2008456" cy="759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Last Customer care contacted</a:t>
          </a:r>
          <a:endParaRPr lang="en-IN" sz="2100" kern="1200" dirty="0"/>
        </a:p>
      </dsp:txBody>
      <dsp:txXfrm>
        <a:off x="2059" y="78232"/>
        <a:ext cx="2008456" cy="759942"/>
      </dsp:txXfrm>
    </dsp:sp>
    <dsp:sp modelId="{A3118368-DD11-4738-BB6C-423F1A6AA0BB}">
      <dsp:nvSpPr>
        <dsp:cNvPr id="0" name=""/>
        <dsp:cNvSpPr/>
      </dsp:nvSpPr>
      <dsp:spPr>
        <a:xfrm>
          <a:off x="2059" y="838175"/>
          <a:ext cx="2008456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More the frequency, more the churn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Less frequency indication of customer satisfaction</a:t>
          </a:r>
          <a:endParaRPr lang="en-IN" sz="2100" kern="1200" dirty="0"/>
        </a:p>
      </dsp:txBody>
      <dsp:txXfrm>
        <a:off x="2059" y="838175"/>
        <a:ext cx="2008456" cy="3278559"/>
      </dsp:txXfrm>
    </dsp:sp>
    <dsp:sp modelId="{D9D832D6-1738-4D6E-9B3E-22B015095785}">
      <dsp:nvSpPr>
        <dsp:cNvPr id="0" name=""/>
        <dsp:cNvSpPr/>
      </dsp:nvSpPr>
      <dsp:spPr>
        <a:xfrm>
          <a:off x="2291700" y="78232"/>
          <a:ext cx="2008456" cy="759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 Score</a:t>
          </a:r>
          <a:endParaRPr lang="en-IN" sz="2100" kern="1200" dirty="0"/>
        </a:p>
      </dsp:txBody>
      <dsp:txXfrm>
        <a:off x="2291700" y="78232"/>
        <a:ext cx="2008456" cy="759942"/>
      </dsp:txXfrm>
    </dsp:sp>
    <dsp:sp modelId="{2E311997-6934-448A-AE07-75EADC6A31CB}">
      <dsp:nvSpPr>
        <dsp:cNvPr id="0" name=""/>
        <dsp:cNvSpPr/>
      </dsp:nvSpPr>
      <dsp:spPr>
        <a:xfrm>
          <a:off x="2291700" y="838175"/>
          <a:ext cx="2008456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Mixed insights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Customers with high scores have churned and low scores have stayed, and vice-versa</a:t>
          </a:r>
          <a:endParaRPr lang="en-IN" sz="2100" kern="1200" dirty="0"/>
        </a:p>
      </dsp:txBody>
      <dsp:txXfrm>
        <a:off x="2291700" y="838175"/>
        <a:ext cx="2008456" cy="3278559"/>
      </dsp:txXfrm>
    </dsp:sp>
    <dsp:sp modelId="{495B9D3D-3928-4B7C-9F3A-569CBA874080}">
      <dsp:nvSpPr>
        <dsp:cNvPr id="0" name=""/>
        <dsp:cNvSpPr/>
      </dsp:nvSpPr>
      <dsp:spPr>
        <a:xfrm>
          <a:off x="4581340" y="78232"/>
          <a:ext cx="2008456" cy="759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care score</a:t>
          </a:r>
          <a:endParaRPr lang="en-IN" sz="2100" kern="1200" dirty="0"/>
        </a:p>
      </dsp:txBody>
      <dsp:txXfrm>
        <a:off x="4581340" y="78232"/>
        <a:ext cx="2008456" cy="759942"/>
      </dsp:txXfrm>
    </dsp:sp>
    <dsp:sp modelId="{355437E4-7811-4AA1-BA84-93E80E4F66E9}">
      <dsp:nvSpPr>
        <dsp:cNvPr id="0" name=""/>
        <dsp:cNvSpPr/>
      </dsp:nvSpPr>
      <dsp:spPr>
        <a:xfrm>
          <a:off x="4581340" y="838175"/>
          <a:ext cx="2008456" cy="3278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Those churning have given higher median and mean scores to customer care.</a:t>
          </a:r>
          <a:endParaRPr lang="en-IN" sz="2100" kern="1200" dirty="0"/>
        </a:p>
      </dsp:txBody>
      <dsp:txXfrm>
        <a:off x="4581340" y="838175"/>
        <a:ext cx="2008456" cy="3278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2EF17-D581-4EA5-8B54-5D2855698508}">
      <dsp:nvSpPr>
        <dsp:cNvPr id="0" name=""/>
        <dsp:cNvSpPr/>
      </dsp:nvSpPr>
      <dsp:spPr>
        <a:xfrm>
          <a:off x="2059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Complaints</a:t>
          </a:r>
          <a:endParaRPr lang="en-IN" sz="2100" kern="1200" dirty="0"/>
        </a:p>
      </dsp:txBody>
      <dsp:txXfrm>
        <a:off x="2059" y="268392"/>
        <a:ext cx="2008456" cy="803382"/>
      </dsp:txXfrm>
    </dsp:sp>
    <dsp:sp modelId="{A3118368-DD11-4738-BB6C-423F1A6AA0BB}">
      <dsp:nvSpPr>
        <dsp:cNvPr id="0" name=""/>
        <dsp:cNvSpPr/>
      </dsp:nvSpPr>
      <dsp:spPr>
        <a:xfrm>
          <a:off x="2059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46% of those who complaint have churned.</a:t>
          </a:r>
          <a:endParaRPr lang="en-IN" sz="2100" kern="1200" dirty="0"/>
        </a:p>
      </dsp:txBody>
      <dsp:txXfrm>
        <a:off x="2059" y="1071775"/>
        <a:ext cx="2008456" cy="2854800"/>
      </dsp:txXfrm>
    </dsp:sp>
    <dsp:sp modelId="{D9D832D6-1738-4D6E-9B3E-22B015095785}">
      <dsp:nvSpPr>
        <dsp:cNvPr id="0" name=""/>
        <dsp:cNvSpPr/>
      </dsp:nvSpPr>
      <dsp:spPr>
        <a:xfrm>
          <a:off x="2291700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Cashback</a:t>
          </a:r>
          <a:endParaRPr lang="en-IN" sz="2100" kern="1200" dirty="0"/>
        </a:p>
      </dsp:txBody>
      <dsp:txXfrm>
        <a:off x="2291700" y="268392"/>
        <a:ext cx="2008456" cy="803382"/>
      </dsp:txXfrm>
    </dsp:sp>
    <dsp:sp modelId="{2E311997-6934-448A-AE07-75EADC6A31CB}">
      <dsp:nvSpPr>
        <dsp:cNvPr id="0" name=""/>
        <dsp:cNvSpPr/>
      </dsp:nvSpPr>
      <dsp:spPr>
        <a:xfrm>
          <a:off x="2291700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Those who stayed, received more cashback than those who churned.</a:t>
          </a:r>
          <a:endParaRPr lang="en-IN" sz="2100" kern="1200" dirty="0"/>
        </a:p>
      </dsp:txBody>
      <dsp:txXfrm>
        <a:off x="2291700" y="1071775"/>
        <a:ext cx="2008456" cy="2854800"/>
      </dsp:txXfrm>
    </dsp:sp>
    <dsp:sp modelId="{495B9D3D-3928-4B7C-9F3A-569CBA874080}">
      <dsp:nvSpPr>
        <dsp:cNvPr id="0" name=""/>
        <dsp:cNvSpPr/>
      </dsp:nvSpPr>
      <dsp:spPr>
        <a:xfrm>
          <a:off x="4581340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City Tier</a:t>
          </a:r>
          <a:endParaRPr lang="en-IN" sz="2100" kern="1200" dirty="0"/>
        </a:p>
      </dsp:txBody>
      <dsp:txXfrm>
        <a:off x="4581340" y="268392"/>
        <a:ext cx="2008456" cy="803382"/>
      </dsp:txXfrm>
    </dsp:sp>
    <dsp:sp modelId="{355437E4-7811-4AA1-BA84-93E80E4F66E9}">
      <dsp:nvSpPr>
        <dsp:cNvPr id="0" name=""/>
        <dsp:cNvSpPr/>
      </dsp:nvSpPr>
      <dsp:spPr>
        <a:xfrm>
          <a:off x="4581340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Max customers churned from Tier 2 city, 25%.</a:t>
          </a:r>
          <a:endParaRPr lang="en-IN" sz="2100" kern="1200" dirty="0"/>
        </a:p>
      </dsp:txBody>
      <dsp:txXfrm>
        <a:off x="4581340" y="1071775"/>
        <a:ext cx="2008456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2EF17-D581-4EA5-8B54-5D2855698508}">
      <dsp:nvSpPr>
        <dsp:cNvPr id="0" name=""/>
        <dsp:cNvSpPr/>
      </dsp:nvSpPr>
      <dsp:spPr>
        <a:xfrm>
          <a:off x="2059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Account Type</a:t>
          </a:r>
          <a:endParaRPr lang="en-IN" sz="2100" kern="1200" dirty="0"/>
        </a:p>
      </dsp:txBody>
      <dsp:txXfrm>
        <a:off x="2059" y="268392"/>
        <a:ext cx="2008456" cy="803382"/>
      </dsp:txXfrm>
    </dsp:sp>
    <dsp:sp modelId="{A3118368-DD11-4738-BB6C-423F1A6AA0BB}">
      <dsp:nvSpPr>
        <dsp:cNvPr id="0" name=""/>
        <dsp:cNvSpPr/>
      </dsp:nvSpPr>
      <dsp:spPr>
        <a:xfrm>
          <a:off x="2059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33% of those who use regular plus churned</a:t>
          </a:r>
          <a:endParaRPr lang="en-IN" sz="2100" kern="1200" dirty="0"/>
        </a:p>
      </dsp:txBody>
      <dsp:txXfrm>
        <a:off x="2059" y="1071775"/>
        <a:ext cx="2008456" cy="2854800"/>
      </dsp:txXfrm>
    </dsp:sp>
    <dsp:sp modelId="{D9D832D6-1738-4D6E-9B3E-22B015095785}">
      <dsp:nvSpPr>
        <dsp:cNvPr id="0" name=""/>
        <dsp:cNvSpPr/>
      </dsp:nvSpPr>
      <dsp:spPr>
        <a:xfrm>
          <a:off x="2291700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 in Device</a:t>
          </a:r>
          <a:endParaRPr lang="en-IN" sz="2100" kern="1200" dirty="0"/>
        </a:p>
      </dsp:txBody>
      <dsp:txXfrm>
        <a:off x="2291700" y="268392"/>
        <a:ext cx="2008456" cy="803382"/>
      </dsp:txXfrm>
    </dsp:sp>
    <dsp:sp modelId="{2E311997-6934-448A-AE07-75EADC6A31CB}">
      <dsp:nvSpPr>
        <dsp:cNvPr id="0" name=""/>
        <dsp:cNvSpPr/>
      </dsp:nvSpPr>
      <dsp:spPr>
        <a:xfrm>
          <a:off x="2291700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Those who use computers for log in have churned more: 24%.</a:t>
          </a:r>
          <a:endParaRPr lang="en-IN" sz="2100" kern="1200" dirty="0"/>
        </a:p>
      </dsp:txBody>
      <dsp:txXfrm>
        <a:off x="2291700" y="1071775"/>
        <a:ext cx="2008456" cy="2854800"/>
      </dsp:txXfrm>
    </dsp:sp>
    <dsp:sp modelId="{495B9D3D-3928-4B7C-9F3A-569CBA874080}">
      <dsp:nvSpPr>
        <dsp:cNvPr id="0" name=""/>
        <dsp:cNvSpPr/>
      </dsp:nvSpPr>
      <dsp:spPr>
        <a:xfrm>
          <a:off x="4581340" y="268392"/>
          <a:ext cx="2008456" cy="80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Gender</a:t>
          </a:r>
          <a:endParaRPr lang="en-IN" sz="2100" kern="1200" dirty="0"/>
        </a:p>
      </dsp:txBody>
      <dsp:txXfrm>
        <a:off x="4581340" y="268392"/>
        <a:ext cx="2008456" cy="803382"/>
      </dsp:txXfrm>
    </dsp:sp>
    <dsp:sp modelId="{355437E4-7811-4AA1-BA84-93E80E4F66E9}">
      <dsp:nvSpPr>
        <dsp:cNvPr id="0" name=""/>
        <dsp:cNvSpPr/>
      </dsp:nvSpPr>
      <dsp:spPr>
        <a:xfrm>
          <a:off x="4581340" y="1071775"/>
          <a:ext cx="200845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Male customers have churned more(21%) than female customers (18%).</a:t>
          </a:r>
          <a:endParaRPr lang="en-IN" sz="2100" kern="1200" dirty="0"/>
        </a:p>
      </dsp:txBody>
      <dsp:txXfrm>
        <a:off x="4581340" y="1071775"/>
        <a:ext cx="200845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Presentation: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82105" y="4442968"/>
            <a:ext cx="488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By: ADITYA JOSHI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G1 - DSBA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563351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ED32-B606-415D-9741-BC9FE132DB2C}"/>
              </a:ext>
            </a:extLst>
          </p:cNvPr>
          <p:cNvSpPr txBox="1"/>
          <p:nvPr/>
        </p:nvSpPr>
        <p:spPr>
          <a:xfrm>
            <a:off x="212035" y="1698231"/>
            <a:ext cx="7248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Customer survey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Market survey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Providing cashbacks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Keeping a close watch over accounts with more users and providing them with more features.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Penalty/Reward system for customer care 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Special offers for Tier 2 city customers.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Introduction of referral programs 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Improvement of Website.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400"/>
            <a:endParaRPr lang="en-US" sz="2400" dirty="0"/>
          </a:p>
        </p:txBody>
      </p:sp>
      <p:pic>
        <p:nvPicPr>
          <p:cNvPr id="5122" name="Picture 2" descr="Customer Care Logo High Res Stock Images | Shutterstock">
            <a:extLst>
              <a:ext uri="{FF2B5EF4-FFF2-40B4-BE49-F238E27FC236}">
                <a16:creationId xmlns:a16="http://schemas.microsoft.com/office/drawing/2014/main" id="{698D485B-8E3C-4033-BCF9-1558AE47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67" y="1444486"/>
            <a:ext cx="1665869" cy="17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3D illustration of &amp;quot;MARKET SURVEY&amp;quot; title on business document Stock Photo -  Alamy">
            <a:extLst>
              <a:ext uri="{FF2B5EF4-FFF2-40B4-BE49-F238E27FC236}">
                <a16:creationId xmlns:a16="http://schemas.microsoft.com/office/drawing/2014/main" id="{0A3571C3-11D0-4958-9522-553CBB20E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7"/>
          <a:stretch/>
        </p:blipFill>
        <p:spPr bwMode="auto">
          <a:xfrm>
            <a:off x="9649829" y="1692255"/>
            <a:ext cx="1499153" cy="109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shback offer Royalty Free Vector Image - VectorStock">
            <a:extLst>
              <a:ext uri="{FF2B5EF4-FFF2-40B4-BE49-F238E27FC236}">
                <a16:creationId xmlns:a16="http://schemas.microsoft.com/office/drawing/2014/main" id="{E64C772A-5243-4AF5-A1AD-8DF8C8395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2"/>
          <a:stretch/>
        </p:blipFill>
        <p:spPr bwMode="auto">
          <a:xfrm>
            <a:off x="9649829" y="3094776"/>
            <a:ext cx="1665869" cy="15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ow To Create a Stellar Referral Program for Your Business">
            <a:extLst>
              <a:ext uri="{FF2B5EF4-FFF2-40B4-BE49-F238E27FC236}">
                <a16:creationId xmlns:a16="http://schemas.microsoft.com/office/drawing/2014/main" id="{FED47471-E38B-4661-8241-6686E74B8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28805" b="9307"/>
          <a:stretch/>
        </p:blipFill>
        <p:spPr bwMode="auto">
          <a:xfrm>
            <a:off x="7717171" y="3406635"/>
            <a:ext cx="1671165" cy="12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Punish Stock Illustrations – 3,373 Punish Stock Illustrations, Vectors &amp;amp;  Clipart - Dreamstime">
            <a:extLst>
              <a:ext uri="{FF2B5EF4-FFF2-40B4-BE49-F238E27FC236}">
                <a16:creationId xmlns:a16="http://schemas.microsoft.com/office/drawing/2014/main" id="{F8A1F2F3-5E6A-4450-8759-EAD793883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5"/>
          <a:stretch/>
        </p:blipFill>
        <p:spPr bwMode="auto">
          <a:xfrm>
            <a:off x="8783428" y="4918355"/>
            <a:ext cx="1404731" cy="15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790425" y="621818"/>
            <a:ext cx="861115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Recommendations- Sample offers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ED32-B606-415D-9741-BC9FE132DB2C}"/>
              </a:ext>
            </a:extLst>
          </p:cNvPr>
          <p:cNvSpPr txBox="1"/>
          <p:nvPr/>
        </p:nvSpPr>
        <p:spPr>
          <a:xfrm>
            <a:off x="212035" y="1698231"/>
            <a:ext cx="7248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Cashback/Coupon for every bill payment – proportional to plan taken.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Discounted plans for accounts which have more than 5 customers linked.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15% cashback on every referral – to both referee and referral.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10% discount for tier 2 city customers.</a:t>
            </a:r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400" algn="just"/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8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03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59" y="209408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6754" y="1842494"/>
            <a:ext cx="5105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400" dirty="0"/>
              <a:t>C</a:t>
            </a:r>
            <a:r>
              <a:rPr lang="en-IN" sz="2400" dirty="0"/>
              <a:t>USTOMER CHRUN: Phenomenon in which a service provider starts loosing its customers.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5400"/>
            <a:r>
              <a:rPr lang="en-IN" sz="2400" dirty="0"/>
              <a:t>Reasons: -</a:t>
            </a:r>
          </a:p>
        </p:txBody>
      </p:sp>
      <p:pic>
        <p:nvPicPr>
          <p:cNvPr id="1026" name="Picture 2" descr="How to track customer churn in eCommerce businesses">
            <a:extLst>
              <a:ext uri="{FF2B5EF4-FFF2-40B4-BE49-F238E27FC236}">
                <a16:creationId xmlns:a16="http://schemas.microsoft.com/office/drawing/2014/main" id="{98BABE24-BF45-4214-9E74-32ACFA39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83" y="1409024"/>
            <a:ext cx="3419061" cy="169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Hidden Costs of Poor Internal Customer Service">
            <a:extLst>
              <a:ext uri="{FF2B5EF4-FFF2-40B4-BE49-F238E27FC236}">
                <a16:creationId xmlns:a16="http://schemas.microsoft.com/office/drawing/2014/main" id="{B77EDA99-9468-4FD5-A203-4E8FAE75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6" y="4101124"/>
            <a:ext cx="2240309" cy="14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the Cost of Poor Customer Service? | Provide Support">
            <a:extLst>
              <a:ext uri="{FF2B5EF4-FFF2-40B4-BE49-F238E27FC236}">
                <a16:creationId xmlns:a16="http://schemas.microsoft.com/office/drawing/2014/main" id="{972A6E9F-736C-4CCC-A58A-BE57653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64" y="4046010"/>
            <a:ext cx="2240308" cy="168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 Outdated Tech Tools Which We Still Continue To Use - Techyv.com">
            <a:extLst>
              <a:ext uri="{FF2B5EF4-FFF2-40B4-BE49-F238E27FC236}">
                <a16:creationId xmlns:a16="http://schemas.microsoft.com/office/drawing/2014/main" id="{011C5D45-CC96-451F-BFE8-BF1D5814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01" y="4059140"/>
            <a:ext cx="2608193" cy="14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 or Stop. Research icon. Magnifying glass symbol. Magnifier sign.  Prohibited ban stop symbol. No research icon. Vector Stock Vector | Adobe  Stock">
            <a:extLst>
              <a:ext uri="{FF2B5EF4-FFF2-40B4-BE49-F238E27FC236}">
                <a16:creationId xmlns:a16="http://schemas.microsoft.com/office/drawing/2014/main" id="{CBC665F4-D7F4-47D2-ACDD-E2A024FB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81" y="3990647"/>
            <a:ext cx="2142709" cy="17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B0A1B-05F1-4480-82CC-389C29D9EE0E}"/>
              </a:ext>
            </a:extLst>
          </p:cNvPr>
          <p:cNvSpPr txBox="1"/>
          <p:nvPr/>
        </p:nvSpPr>
        <p:spPr>
          <a:xfrm>
            <a:off x="36755" y="1158699"/>
            <a:ext cx="7782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400" dirty="0"/>
              <a:t>EFFECTS OF CHURN: -</a:t>
            </a:r>
          </a:p>
          <a:p>
            <a:pPr marL="25400"/>
            <a:endParaRPr lang="en-US" sz="2400" dirty="0"/>
          </a:p>
          <a:p>
            <a:pPr marL="482600" indent="-457200">
              <a:buAutoNum type="arabicPeriod"/>
            </a:pPr>
            <a:r>
              <a:rPr lang="en-US" sz="2400" dirty="0"/>
              <a:t>Loss of Business</a:t>
            </a:r>
          </a:p>
          <a:p>
            <a:pPr marL="482600" indent="-457200">
              <a:buAutoNum type="arabicPeriod"/>
            </a:pPr>
            <a:r>
              <a:rPr lang="en-US" sz="2400" dirty="0"/>
              <a:t>Bad Publicity</a:t>
            </a:r>
          </a:p>
          <a:p>
            <a:pPr marL="482600" indent="-457200">
              <a:buAutoNum type="arabicPeriod"/>
            </a:pPr>
            <a:r>
              <a:rPr lang="en-US" sz="2400" dirty="0"/>
              <a:t>Acquiring New customers expensive</a:t>
            </a:r>
            <a:endParaRPr lang="en-IN" sz="2400" dirty="0"/>
          </a:p>
        </p:txBody>
      </p:sp>
      <p:pic>
        <p:nvPicPr>
          <p:cNvPr id="2050" name="Picture 2" descr="Business-loss - Business Loss Png PNG Image | Transparent PNG Free Download  on SeekPNG">
            <a:extLst>
              <a:ext uri="{FF2B5EF4-FFF2-40B4-BE49-F238E27FC236}">
                <a16:creationId xmlns:a16="http://schemas.microsoft.com/office/drawing/2014/main" id="{6A3ADBEB-9C96-4CA5-A57F-CD58E6F8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73" y="206981"/>
            <a:ext cx="3885461" cy="27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use bad publicity in your company&amp;#39;s favour">
            <a:extLst>
              <a:ext uri="{FF2B5EF4-FFF2-40B4-BE49-F238E27FC236}">
                <a16:creationId xmlns:a16="http://schemas.microsoft.com/office/drawing/2014/main" id="{B0FA1D17-C89F-49A4-B9A3-F4D743CE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253" y="3602157"/>
            <a:ext cx="3166114" cy="158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generate word-of-mouth buzz for your mobile game | by Ben Meakin |  Megacool Blog | Medium">
            <a:extLst>
              <a:ext uri="{FF2B5EF4-FFF2-40B4-BE49-F238E27FC236}">
                <a16:creationId xmlns:a16="http://schemas.microsoft.com/office/drawing/2014/main" id="{811F3335-0812-4300-A4A2-E266958E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" y="3429000"/>
            <a:ext cx="3376620" cy="18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Ultimate Guide to Customer Acquisition">
            <a:extLst>
              <a:ext uri="{FF2B5EF4-FFF2-40B4-BE49-F238E27FC236}">
                <a16:creationId xmlns:a16="http://schemas.microsoft.com/office/drawing/2014/main" id="{3406CE44-F84B-4C1E-A030-E92877B6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2" y="3367557"/>
            <a:ext cx="3333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8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4C55D-9725-4834-9A79-57216EB514B5}"/>
              </a:ext>
            </a:extLst>
          </p:cNvPr>
          <p:cNvSpPr txBox="1"/>
          <p:nvPr/>
        </p:nvSpPr>
        <p:spPr>
          <a:xfrm>
            <a:off x="0" y="920160"/>
            <a:ext cx="7782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400" dirty="0"/>
              <a:t>SPECIFIC PROBLEM STATEMENT &amp; OBJCTIVES</a:t>
            </a:r>
          </a:p>
          <a:p>
            <a:pPr marL="25400"/>
            <a:endParaRPr lang="en-US" sz="2400" dirty="0"/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DTH company facing churn.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users linked to single account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objective: To predict customer churn and devise  recommendations to prevent it.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Scope: Prevention of loss and better customer relations.</a:t>
            </a:r>
          </a:p>
          <a:p>
            <a:pPr marL="25400"/>
            <a:endParaRPr lang="en-US" sz="2400" dirty="0"/>
          </a:p>
        </p:txBody>
      </p:sp>
      <p:sp>
        <p:nvSpPr>
          <p:cNvPr id="4" name="AutoShape 4" descr="Amazon Dth Recharge Offers - Get Airtel, Tata Sky &amp;amp; DTH Recharge Cashback  Offers">
            <a:extLst>
              <a:ext uri="{FF2B5EF4-FFF2-40B4-BE49-F238E27FC236}">
                <a16:creationId xmlns:a16="http://schemas.microsoft.com/office/drawing/2014/main" id="{9C3A0967-D50F-46C8-98E9-711E9ECCA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4F21D-4D0F-4FC3-BEEB-0F7EBBFD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258" y="1076738"/>
            <a:ext cx="2504662" cy="2504662"/>
          </a:xfrm>
          <a:prstGeom prst="rect">
            <a:avLst/>
          </a:prstGeom>
        </p:spPr>
      </p:pic>
      <p:pic>
        <p:nvPicPr>
          <p:cNvPr id="3082" name="Picture 10" descr="Customer Relations - Vskills Blog">
            <a:extLst>
              <a:ext uri="{FF2B5EF4-FFF2-40B4-BE49-F238E27FC236}">
                <a16:creationId xmlns:a16="http://schemas.microsoft.com/office/drawing/2014/main" id="{C8869232-CD8D-44C1-BE50-2480C174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79" y="392508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DE3E54-9C1B-40F8-92BF-BF0EF874E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347133"/>
              </p:ext>
            </p:extLst>
          </p:nvPr>
        </p:nvGraphicFramePr>
        <p:xfrm>
          <a:off x="927651" y="3883016"/>
          <a:ext cx="4435061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69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6461220" y="2045398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0AF92E-0759-41E8-B4D2-71A33C8AE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835400"/>
              </p:ext>
            </p:extLst>
          </p:nvPr>
        </p:nvGraphicFramePr>
        <p:xfrm>
          <a:off x="-1096057" y="1918344"/>
          <a:ext cx="12916995" cy="45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B4E40-57CD-4D25-8EA5-0C1A9586D33A}"/>
              </a:ext>
            </a:extLst>
          </p:cNvPr>
          <p:cNvSpPr/>
          <p:nvPr/>
        </p:nvSpPr>
        <p:spPr>
          <a:xfrm>
            <a:off x="2001907" y="735053"/>
            <a:ext cx="2372138" cy="52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various Models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B37ED-8698-4A65-80A8-DC8F909CD638}"/>
              </a:ext>
            </a:extLst>
          </p:cNvPr>
          <p:cNvSpPr/>
          <p:nvPr/>
        </p:nvSpPr>
        <p:spPr>
          <a:xfrm>
            <a:off x="2001906" y="1668192"/>
            <a:ext cx="2372139" cy="523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train and test metrics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F45A8-A140-4D54-8BAC-DA35710ED0E8}"/>
              </a:ext>
            </a:extLst>
          </p:cNvPr>
          <p:cNvSpPr/>
          <p:nvPr/>
        </p:nvSpPr>
        <p:spPr>
          <a:xfrm>
            <a:off x="2020110" y="3360138"/>
            <a:ext cx="2353936" cy="57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different models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F56DA-A508-4B47-AAAA-AAFF8EB2A439}"/>
              </a:ext>
            </a:extLst>
          </p:cNvPr>
          <p:cNvSpPr/>
          <p:nvPr/>
        </p:nvSpPr>
        <p:spPr>
          <a:xfrm>
            <a:off x="2001906" y="2541947"/>
            <a:ext cx="2372138" cy="483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Satisfied</a:t>
            </a:r>
          </a:p>
          <a:p>
            <a:pPr algn="ctr"/>
            <a:r>
              <a:rPr lang="en-US" dirty="0"/>
              <a:t>Y/N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D55CA-4999-4567-827D-A1B673781DA4}"/>
              </a:ext>
            </a:extLst>
          </p:cNvPr>
          <p:cNvSpPr/>
          <p:nvPr/>
        </p:nvSpPr>
        <p:spPr>
          <a:xfrm>
            <a:off x="3226983" y="3002900"/>
            <a:ext cx="2534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AF4334-EEE2-44C1-9258-C04365E75F2E}"/>
              </a:ext>
            </a:extLst>
          </p:cNvPr>
          <p:cNvSpPr/>
          <p:nvPr/>
        </p:nvSpPr>
        <p:spPr>
          <a:xfrm>
            <a:off x="530581" y="2844644"/>
            <a:ext cx="781880" cy="69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A47DF-91CB-48E1-BD4F-C5D673DE3299}"/>
              </a:ext>
            </a:extLst>
          </p:cNvPr>
          <p:cNvSpPr/>
          <p:nvPr/>
        </p:nvSpPr>
        <p:spPr>
          <a:xfrm>
            <a:off x="1436915" y="2823181"/>
            <a:ext cx="4306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85A67-F04F-437B-9C1F-3A2BFE2EDA95}"/>
              </a:ext>
            </a:extLst>
          </p:cNvPr>
          <p:cNvSpPr txBox="1"/>
          <p:nvPr/>
        </p:nvSpPr>
        <p:spPr>
          <a:xfrm>
            <a:off x="5404833" y="527843"/>
            <a:ext cx="5327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400" dirty="0"/>
              <a:t>MOST IMPORTANT METRICS: -</a:t>
            </a:r>
          </a:p>
          <a:p>
            <a:pPr marL="25400"/>
            <a:endParaRPr lang="en-US" sz="2400" dirty="0"/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False negative/Type II Error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False positive/Type I Error</a:t>
            </a:r>
          </a:p>
          <a:p>
            <a:pPr marL="25400"/>
            <a:endParaRPr lang="en-US" sz="2400" dirty="0"/>
          </a:p>
          <a:p>
            <a:pPr marL="25400"/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EE3B08-D977-406F-90FF-799AC952F254}"/>
              </a:ext>
            </a:extLst>
          </p:cNvPr>
          <p:cNvSpPr/>
          <p:nvPr/>
        </p:nvSpPr>
        <p:spPr>
          <a:xfrm>
            <a:off x="2020109" y="4302708"/>
            <a:ext cx="2353936" cy="1214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 importance and use for Prediction and Descriptive analysis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582F6-6BBE-42C0-8E20-79E69E9E955E}"/>
              </a:ext>
            </a:extLst>
          </p:cNvPr>
          <p:cNvSpPr txBox="1"/>
          <p:nvPr/>
        </p:nvSpPr>
        <p:spPr>
          <a:xfrm>
            <a:off x="5404833" y="2605631"/>
            <a:ext cx="5327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400" dirty="0"/>
              <a:t>EVALUATION CRITERIA:-</a:t>
            </a:r>
          </a:p>
          <a:p>
            <a:pPr marL="25400"/>
            <a:endParaRPr lang="en-US" sz="2400" dirty="0"/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Train-test accuracy difference &lt; 10%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Significantly high recall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Comparatively high precision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various models to select the most optimum one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400"/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E8FD02-B8FC-4C90-BD31-900982912D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87976" y="1258557"/>
            <a:ext cx="0" cy="40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C9E53D-474E-4178-937C-25436008A94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187975" y="2191697"/>
            <a:ext cx="1" cy="350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95C61F-81E1-4363-A168-C676402EC7FF}"/>
              </a:ext>
            </a:extLst>
          </p:cNvPr>
          <p:cNvCxnSpPr>
            <a:cxnSpLocks/>
          </p:cNvCxnSpPr>
          <p:nvPr/>
        </p:nvCxnSpPr>
        <p:spPr>
          <a:xfrm flipH="1">
            <a:off x="3197077" y="3021982"/>
            <a:ext cx="1" cy="350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45BFF1-9F9D-451C-9446-B1232A2783E3}"/>
              </a:ext>
            </a:extLst>
          </p:cNvPr>
          <p:cNvCxnSpPr>
            <a:cxnSpLocks/>
          </p:cNvCxnSpPr>
          <p:nvPr/>
        </p:nvCxnSpPr>
        <p:spPr>
          <a:xfrm flipH="1">
            <a:off x="3187976" y="3954748"/>
            <a:ext cx="1" cy="350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6A6F6-03AE-4482-88CC-33872C0E6711}"/>
              </a:ext>
            </a:extLst>
          </p:cNvPr>
          <p:cNvCxnSpPr>
            <a:cxnSpLocks/>
          </p:cNvCxnSpPr>
          <p:nvPr/>
        </p:nvCxnSpPr>
        <p:spPr>
          <a:xfrm flipH="1">
            <a:off x="1338470" y="3187566"/>
            <a:ext cx="1790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56CCED-B1E9-4B34-A134-5CEB5BED85A8}"/>
              </a:ext>
            </a:extLst>
          </p:cNvPr>
          <p:cNvCxnSpPr>
            <a:cxnSpLocks/>
          </p:cNvCxnSpPr>
          <p:nvPr/>
        </p:nvCxnSpPr>
        <p:spPr>
          <a:xfrm flipV="1">
            <a:off x="907775" y="1919462"/>
            <a:ext cx="0" cy="797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EC28F5-8D31-4D8A-A78C-DA603EF306F8}"/>
              </a:ext>
            </a:extLst>
          </p:cNvPr>
          <p:cNvCxnSpPr>
            <a:cxnSpLocks/>
          </p:cNvCxnSpPr>
          <p:nvPr/>
        </p:nvCxnSpPr>
        <p:spPr>
          <a:xfrm>
            <a:off x="907775" y="1842052"/>
            <a:ext cx="1009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5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6B0E88-B1D9-414A-AEDC-9E8AF3F82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236230"/>
              </p:ext>
            </p:extLst>
          </p:nvPr>
        </p:nvGraphicFramePr>
        <p:xfrm>
          <a:off x="1372699" y="2321633"/>
          <a:ext cx="6591857" cy="419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689B1BC-13B3-4A7E-8E18-BC2FAE8E3784}"/>
              </a:ext>
            </a:extLst>
          </p:cNvPr>
          <p:cNvGrpSpPr/>
          <p:nvPr/>
        </p:nvGrpSpPr>
        <p:grpSpPr>
          <a:xfrm>
            <a:off x="8253167" y="2395857"/>
            <a:ext cx="2008456" cy="759942"/>
            <a:chOff x="4581340" y="78232"/>
            <a:chExt cx="2008456" cy="759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838B0D-59C1-4859-AB1C-2C6763EACCF7}"/>
                </a:ext>
              </a:extLst>
            </p:cNvPr>
            <p:cNvSpPr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8E6A88-A61D-4C2A-AA63-396B6BBE1662}"/>
                </a:ext>
              </a:extLst>
            </p:cNvPr>
            <p:cNvSpPr txBox="1"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Customer care score</a:t>
              </a:r>
              <a:endParaRPr lang="en-IN" sz="21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B1071-4328-4ACA-BA4A-FD19537589F4}"/>
              </a:ext>
            </a:extLst>
          </p:cNvPr>
          <p:cNvGrpSpPr/>
          <p:nvPr/>
        </p:nvGrpSpPr>
        <p:grpSpPr>
          <a:xfrm>
            <a:off x="8253167" y="3155800"/>
            <a:ext cx="2008456" cy="3278559"/>
            <a:chOff x="4581340" y="838175"/>
            <a:chExt cx="2008456" cy="32785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1CB071-67CE-4A1D-86C4-1F58A33AAAC3}"/>
                </a:ext>
              </a:extLst>
            </p:cNvPr>
            <p:cNvSpPr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B928AA-830B-4509-945F-0808C533CD2F}"/>
                </a:ext>
              </a:extLst>
            </p:cNvPr>
            <p:cNvSpPr txBox="1"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kern="1200" dirty="0"/>
                <a:t>Those churning have given higher median and mean scores to customer care.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1DBE1C-190B-467C-9366-ED0AF5D3AE80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Continued…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8E9D4B4-43FF-4CA4-80E6-CBF38375C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509116"/>
              </p:ext>
            </p:extLst>
          </p:nvPr>
        </p:nvGraphicFramePr>
        <p:xfrm>
          <a:off x="1372699" y="2321633"/>
          <a:ext cx="6591857" cy="419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94F9248A-92A8-4A3F-A173-FE3AC78959C7}"/>
              </a:ext>
            </a:extLst>
          </p:cNvPr>
          <p:cNvGrpSpPr/>
          <p:nvPr/>
        </p:nvGrpSpPr>
        <p:grpSpPr>
          <a:xfrm>
            <a:off x="8253167" y="2585581"/>
            <a:ext cx="2008456" cy="798388"/>
            <a:chOff x="4581340" y="78232"/>
            <a:chExt cx="2008456" cy="7599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183455-1D46-44FF-A449-2327FF5B7CAD}"/>
                </a:ext>
              </a:extLst>
            </p:cNvPr>
            <p:cNvSpPr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E77815-EFEF-44E8-9AAA-205FCFBFBBFC}"/>
                </a:ext>
              </a:extLst>
            </p:cNvPr>
            <p:cNvSpPr txBox="1"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Payment</a:t>
              </a:r>
              <a:endParaRPr lang="en-IN" sz="21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1073E6-3223-42DE-8D1B-6895A6873F16}"/>
              </a:ext>
            </a:extLst>
          </p:cNvPr>
          <p:cNvGrpSpPr/>
          <p:nvPr/>
        </p:nvGrpSpPr>
        <p:grpSpPr>
          <a:xfrm>
            <a:off x="8253167" y="3345525"/>
            <a:ext cx="2008456" cy="2922754"/>
            <a:chOff x="4581340" y="838175"/>
            <a:chExt cx="2008456" cy="32785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1F0578-4370-4751-8F6A-C7C6E6B71C74}"/>
                </a:ext>
              </a:extLst>
            </p:cNvPr>
            <p:cNvSpPr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F6B3F-98CF-47EC-B1AA-8ED171525D3D}"/>
                </a:ext>
              </a:extLst>
            </p:cNvPr>
            <p:cNvSpPr txBox="1"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kern="1200" dirty="0"/>
                <a:t>33% of the customers who use COD churned. (Highest churn rate).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6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1DBE1C-190B-467C-9366-ED0AF5D3AE80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Continued…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8E9D4B4-43FF-4CA4-80E6-CBF38375C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524837"/>
              </p:ext>
            </p:extLst>
          </p:nvPr>
        </p:nvGraphicFramePr>
        <p:xfrm>
          <a:off x="1372699" y="2321633"/>
          <a:ext cx="6591857" cy="419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94F9248A-92A8-4A3F-A173-FE3AC78959C7}"/>
              </a:ext>
            </a:extLst>
          </p:cNvPr>
          <p:cNvGrpSpPr/>
          <p:nvPr/>
        </p:nvGrpSpPr>
        <p:grpSpPr>
          <a:xfrm>
            <a:off x="8253167" y="2585581"/>
            <a:ext cx="2008456" cy="798388"/>
            <a:chOff x="4581340" y="78232"/>
            <a:chExt cx="2008456" cy="7599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183455-1D46-44FF-A449-2327FF5B7CAD}"/>
                </a:ext>
              </a:extLst>
            </p:cNvPr>
            <p:cNvSpPr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E77815-EFEF-44E8-9AAA-205FCFBFBBFC}"/>
                </a:ext>
              </a:extLst>
            </p:cNvPr>
            <p:cNvSpPr txBox="1"/>
            <p:nvPr/>
          </p:nvSpPr>
          <p:spPr>
            <a:xfrm>
              <a:off x="4581340" y="78232"/>
              <a:ext cx="2008456" cy="759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Marital Status</a:t>
              </a:r>
              <a:endParaRPr lang="en-IN" sz="21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1073E6-3223-42DE-8D1B-6895A6873F16}"/>
              </a:ext>
            </a:extLst>
          </p:cNvPr>
          <p:cNvGrpSpPr/>
          <p:nvPr/>
        </p:nvGrpSpPr>
        <p:grpSpPr>
          <a:xfrm>
            <a:off x="8253167" y="3345525"/>
            <a:ext cx="2008456" cy="2922754"/>
            <a:chOff x="4581340" y="838175"/>
            <a:chExt cx="2008456" cy="32785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1F0578-4370-4751-8F6A-C7C6E6B71C74}"/>
                </a:ext>
              </a:extLst>
            </p:cNvPr>
            <p:cNvSpPr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F6B3F-98CF-47EC-B1AA-8ED171525D3D}"/>
                </a:ext>
              </a:extLst>
            </p:cNvPr>
            <p:cNvSpPr txBox="1"/>
            <p:nvPr/>
          </p:nvSpPr>
          <p:spPr>
            <a:xfrm>
              <a:off x="4581340" y="838175"/>
              <a:ext cx="2008456" cy="3278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100" kern="1200" dirty="0"/>
                <a:t>Single customers churned the most(36%)</a:t>
              </a:r>
              <a:endParaRPr lang="en-IN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34073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518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Aditya Joshi</cp:lastModifiedBy>
  <cp:revision>71</cp:revision>
  <dcterms:created xsi:type="dcterms:W3CDTF">2019-12-31T09:37:22Z</dcterms:created>
  <dcterms:modified xsi:type="dcterms:W3CDTF">2021-09-03T17:28:38Z</dcterms:modified>
</cp:coreProperties>
</file>