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66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55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1490" y="2188564"/>
            <a:ext cx="6032200" cy="4341626"/>
          </a:xfrm>
        </p:spPr>
        <p:txBody>
          <a:bodyPr anchor="ctr"/>
          <a:lstStyle/>
          <a:p>
            <a:pPr algn="ctr"/>
            <a:r>
              <a:rPr lang="en-US" dirty="0"/>
              <a:t>EXERCISE 1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Aditya </a:t>
            </a:r>
            <a:r>
              <a:rPr lang="en-US" sz="1800" dirty="0" err="1"/>
              <a:t>kumar</a:t>
            </a:r>
            <a:r>
              <a:rPr lang="en-US" sz="1800" dirty="0"/>
              <a:t> Mishra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cheella</a:t>
            </a:r>
            <a:r>
              <a:rPr lang="en-US" sz="1800" dirty="0"/>
              <a:t> </a:t>
            </a:r>
            <a:r>
              <a:rPr lang="en-US" sz="1800" dirty="0" err="1"/>
              <a:t>sree</a:t>
            </a:r>
            <a:r>
              <a:rPr lang="en-US" sz="1800" dirty="0"/>
              <a:t> </a:t>
            </a:r>
            <a:r>
              <a:rPr lang="en-US" sz="1800" dirty="0" err="1"/>
              <a:t>harsha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349"/>
            <a:ext cx="10522702" cy="525061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Fork the given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Clone the Repository on Local Machines</a:t>
            </a:r>
          </a:p>
          <a:p>
            <a:r>
              <a:rPr lang="en-US" dirty="0"/>
              <a:t>Create a Frontend Folder</a:t>
            </a:r>
          </a:p>
          <a:p>
            <a:r>
              <a:rPr lang="en-US" dirty="0"/>
              <a:t>Create a Backend Folder</a:t>
            </a:r>
          </a:p>
          <a:p>
            <a:r>
              <a:rPr lang="en-US" dirty="0"/>
              <a:t>Raise a Pull Request</a:t>
            </a:r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2115" y="-425838"/>
            <a:ext cx="4179570" cy="1532019"/>
          </a:xfrm>
        </p:spPr>
        <p:txBody>
          <a:bodyPr/>
          <a:lstStyle/>
          <a:p>
            <a:r>
              <a:rPr lang="en-US" dirty="0"/>
              <a:t>Forking the repository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1578A4-8D4E-4463-0BFF-70BF39770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34" y="1540896"/>
            <a:ext cx="10088380" cy="462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1"/>
            <a:ext cx="4179570" cy="1521002"/>
          </a:xfrm>
        </p:spPr>
        <p:txBody>
          <a:bodyPr/>
          <a:lstStyle/>
          <a:p>
            <a:r>
              <a:rPr lang="en-US" dirty="0"/>
              <a:t>Cloning repository in local machines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75FFE96-D060-F39B-C424-984BB7A4B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52" y="3036008"/>
            <a:ext cx="11331146" cy="24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7" y="268361"/>
            <a:ext cx="7936311" cy="885882"/>
          </a:xfrm>
        </p:spPr>
        <p:txBody>
          <a:bodyPr>
            <a:normAutofit/>
          </a:bodyPr>
          <a:lstStyle/>
          <a:p>
            <a:r>
              <a:rPr lang="en-US" dirty="0"/>
              <a:t>Creating directories in local machine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AFC8552-857A-26C2-7381-446D133CD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37" y="1799150"/>
            <a:ext cx="7936311" cy="42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1"/>
            <a:ext cx="4179570" cy="1032656"/>
          </a:xfrm>
        </p:spPr>
        <p:txBody>
          <a:bodyPr/>
          <a:lstStyle/>
          <a:p>
            <a:r>
              <a:rPr lang="en-US" dirty="0"/>
              <a:t>Frontend files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329ECD7A-021D-8488-D0D9-9D4F22D2C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55" y="1271274"/>
            <a:ext cx="9933224" cy="470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09" y="149236"/>
            <a:ext cx="4742896" cy="945046"/>
          </a:xfrm>
        </p:spPr>
        <p:txBody>
          <a:bodyPr/>
          <a:lstStyle/>
          <a:p>
            <a:r>
              <a:rPr lang="en-US" dirty="0"/>
              <a:t>Backend files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C81FB400-337E-FDBC-DCD9-D39731BD3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98" y="1454046"/>
            <a:ext cx="10529803" cy="50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57" y="444713"/>
            <a:ext cx="9953308" cy="655402"/>
          </a:xfrm>
        </p:spPr>
        <p:txBody>
          <a:bodyPr/>
          <a:lstStyle/>
          <a:p>
            <a:r>
              <a:rPr lang="en-US" dirty="0"/>
              <a:t>Committing the changes made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73BDE8-53F0-1058-628E-9EF4A883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57" y="1790493"/>
            <a:ext cx="10655233" cy="1180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4FCC73-6962-2998-2BBB-4A4B8B9E7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58" y="4351726"/>
            <a:ext cx="10655234" cy="118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485" y="136526"/>
            <a:ext cx="6530247" cy="914544"/>
          </a:xfrm>
        </p:spPr>
        <p:txBody>
          <a:bodyPr/>
          <a:lstStyle/>
          <a:p>
            <a:r>
              <a:rPr lang="en-US" dirty="0"/>
              <a:t>Adding the readme file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3F9E611-72B4-132B-F953-656CC3FC9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01" y="1283813"/>
            <a:ext cx="8508451" cy="43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{90EB02A7-EC46-4A5E-ABB9-AAEBB2AA1127}tf67328976_win32</Template>
  <TotalTime>24</TotalTime>
  <Words>81</Words>
  <Application>Microsoft Office PowerPoint</Application>
  <PresentationFormat>Widescreen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EXERCISE 1  Aditya kumar Mishra  cheella sree harsha</vt:lpstr>
      <vt:lpstr>AGENDA</vt:lpstr>
      <vt:lpstr>Forking the repository</vt:lpstr>
      <vt:lpstr>Cloning repository in local machines</vt:lpstr>
      <vt:lpstr>Creating directories in local machine</vt:lpstr>
      <vt:lpstr>Frontend files </vt:lpstr>
      <vt:lpstr>Backend files</vt:lpstr>
      <vt:lpstr>Committing the changes made</vt:lpstr>
      <vt:lpstr>Adding the readme file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Mishra</dc:creator>
  <cp:lastModifiedBy>Aditya Mishra</cp:lastModifiedBy>
  <cp:revision>1</cp:revision>
  <dcterms:created xsi:type="dcterms:W3CDTF">2024-06-05T04:53:53Z</dcterms:created>
  <dcterms:modified xsi:type="dcterms:W3CDTF">2024-06-05T05:18:47Z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