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50" d="100"/>
          <a:sy n="50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56E0-2C7B-DF40-EBBC-A1A52E7E4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F0E47-4225-4486-18EE-AC446F392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BD2F-50C0-6616-6ED6-F411FE00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3E8A-6E6C-89DA-3443-1FE6D176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C16C-F1FB-F6FC-E7E5-288C6169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39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F520-447A-737F-F330-F90DBF69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54C48-0351-5806-1463-7B9B24EFC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8A4A-B0FE-AE13-8A0D-9F5BA237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5DE2-75F3-E3EE-01E6-CF3B274F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2685-08B0-7554-EFAE-2EE28260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E1FF8-886D-471D-442F-9E95AFEC7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5CDDE-BD9C-CCD3-01CA-9A2042ED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FEB8-1B12-C6D8-8C9E-4B45B11A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31D9-67FD-1432-99C3-4DA09D3B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6404E-1565-62BB-C7D1-9DD74AF3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2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874C-B3C9-8164-DEDB-58CD0625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F933-1C0D-7E2D-5FA4-15FCBD5CD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E3E6A-AA6C-FB91-E60E-BA287B47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D75A9-5175-6F47-C864-9B4D4052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45D8-0E52-F019-A15B-B4D43FA6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B3BD-E9EF-6F86-F8CA-DDAFB30E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36FE-C3C2-826E-8197-755CEE3D9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25FD9-627F-ECF5-CC2D-1FFA14FD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D6D9-E2FD-7590-CE76-8703BB5F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D874-44C0-B721-5BEE-15057CF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E630-2590-3B79-7966-C54F22F9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1CEC-EB75-80BC-3284-BE612E42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DE43-5BB3-5800-3A15-37B1BDF82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1A634-CEAA-71E6-7E0F-CF847F7D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DB20-4DBF-B5E6-225B-6C42E8D7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F895D-8E35-5B5D-FDE9-E969F79D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22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440E-7630-ADDF-876E-660175B0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53985-3A11-B2F2-D749-BB589CBD4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05D1C-6908-01EA-326A-0ECC3AA85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8ED3A-FAD5-C8E4-6A4E-AD1FA149D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E893-8781-CE3F-C1C8-56D70E125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1CB67-CDBF-0252-10AE-661E0102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951D7-32AC-070C-580E-8AE36A83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3C46A-6FC9-6539-B3A5-5E14BCED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1755-E6F7-1764-BCFC-178A148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33D32-1074-F659-4754-BAA5A6FA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C80BF-6379-1C17-111F-C57D9A49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64C4-0EEC-C3D2-8062-7DDF936D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5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17468-8402-2E0D-8965-344C071F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62BF2-25D5-2FDC-5BAF-DD93A73B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EA18A-190E-7170-F69A-0A4700B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0E64-9D8B-6FD4-22F4-869824EA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4318-620E-6202-B67C-F50BFBE5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F7AB-62E6-D429-0C8F-393DAA80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6A9B2-D783-C492-B700-B1F755CD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AB375-F71E-E28D-F598-F4CFE2C2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90C2-18E0-E827-54BD-D99BAF75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6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C8BC-00F7-3FBC-26BE-79EACD9C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0D992-957C-2591-FA39-BA143541A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F1D2A-40A4-BE23-D0BF-C748C422B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CEC3-6E9D-DBFD-AEFA-B9626E94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3978-0092-90DA-7B98-E3B25FDA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FB63E-2D40-9880-654C-2A3AB5BA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3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93D35-01C1-41E9-A282-057777A8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51B3D-3E30-6A16-C0E6-6D4DBD29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ED57-EB68-598B-4FA8-35B3B79BB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4BC8-9B85-4D58-AA3D-7306023E3456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81FF-ABBD-A6CF-C145-BC34F36E8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04F0-E0FE-F8FC-B106-9D314896B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DC16-E743-4B64-ACDC-953E086EA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FCA-A3E0-22BD-C7AB-909049F9D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CDF61-0241-AD46-65ED-E210D09BE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678DE-8AAC-0634-EC51-D5066E0C0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0A9C-25EC-8015-1561-80F87EEB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65984" y="7633433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B70D7-CE01-14D0-7E81-19FDA4561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06"/>
            <a:ext cx="11978640" cy="6665494"/>
          </a:xfrm>
        </p:spPr>
      </p:pic>
    </p:spTree>
    <p:extLst>
      <p:ext uri="{BB962C8B-B14F-4D97-AF65-F5344CB8AC3E}">
        <p14:creationId xmlns:p14="http://schemas.microsoft.com/office/powerpoint/2010/main" val="112229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7AD8-FA93-7495-EBBC-7821631C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43BBD-A06E-FD0F-67CE-E9F544F39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66178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E17A-31A5-8BE0-EDD9-FF78CD4B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54EC0-7688-9613-9E42-2AAC89376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"/>
            <a:ext cx="12009120" cy="6857999"/>
          </a:xfrm>
        </p:spPr>
      </p:pic>
    </p:spTree>
    <p:extLst>
      <p:ext uri="{BB962C8B-B14F-4D97-AF65-F5344CB8AC3E}">
        <p14:creationId xmlns:p14="http://schemas.microsoft.com/office/powerpoint/2010/main" val="136196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DDD5-96AE-D5A5-6CAD-D27CC5EE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C0E24-FBFD-F493-D93E-F2DB5B0C3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122" y="0"/>
            <a:ext cx="12356122" cy="6858000"/>
          </a:xfrm>
        </p:spPr>
      </p:pic>
    </p:spTree>
    <p:extLst>
      <p:ext uri="{BB962C8B-B14F-4D97-AF65-F5344CB8AC3E}">
        <p14:creationId xmlns:p14="http://schemas.microsoft.com/office/powerpoint/2010/main" val="70159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4113-6186-54D8-2176-F037695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91B57-A59B-1F15-F64F-DD1AB608C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122" y="0"/>
            <a:ext cx="12356122" cy="6858000"/>
          </a:xfrm>
        </p:spPr>
      </p:pic>
    </p:spTree>
    <p:extLst>
      <p:ext uri="{BB962C8B-B14F-4D97-AF65-F5344CB8AC3E}">
        <p14:creationId xmlns:p14="http://schemas.microsoft.com/office/powerpoint/2010/main" val="252531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5221-775A-5983-D102-4321AC2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26EB3-4BD4-4971-DE58-66320DEC3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8065477" cy="47599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BA076-FEA3-F598-0086-801B1CD0A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77" y="-23812"/>
            <a:ext cx="4126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1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ED9F-C232-7F99-6D03-31C51C7E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3E75B-27CF-A104-0DA4-C413683E5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97495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32A97-ABC0-BC09-BD71-905592A7B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" y="3672205"/>
            <a:ext cx="6397495" cy="318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12480C-9BE3-85E8-43C4-5B4740AA2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79" y="0"/>
            <a:ext cx="5684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6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Jupudi</dc:creator>
  <cp:lastModifiedBy>Aditya Jupudi</cp:lastModifiedBy>
  <cp:revision>1</cp:revision>
  <dcterms:created xsi:type="dcterms:W3CDTF">2024-07-23T19:01:10Z</dcterms:created>
  <dcterms:modified xsi:type="dcterms:W3CDTF">2024-07-23T19:01:53Z</dcterms:modified>
</cp:coreProperties>
</file>