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0BE"/>
    <a:srgbClr val="7A828D"/>
    <a:srgbClr val="798999"/>
    <a:srgbClr val="606875"/>
    <a:srgbClr val="6D7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5033" autoAdjust="0"/>
  </p:normalViewPr>
  <p:slideViewPr>
    <p:cSldViewPr snapToGrid="0">
      <p:cViewPr>
        <p:scale>
          <a:sx n="92" d="100"/>
          <a:sy n="92" d="100"/>
        </p:scale>
        <p:origin x="15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853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98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70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45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0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49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45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02900" y="848726"/>
            <a:ext cx="7786200" cy="64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 dirty="0">
                <a:solidFill>
                  <a:srgbClr val="CC0000"/>
                </a:solidFill>
                <a:latin typeface="Marcellus"/>
                <a:ea typeface="Marcellus"/>
                <a:cs typeface="Marcellus"/>
                <a:sym typeface="Marcellus"/>
              </a:rPr>
              <a:t>Information Security IA-2</a:t>
            </a:r>
            <a:endParaRPr lang="en-US" dirty="0">
              <a:solidFill>
                <a:srgbClr val="CC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50400" y="2487152"/>
            <a:ext cx="102912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 dirty="0">
                <a:solidFill>
                  <a:schemeClr val="dk1"/>
                </a:solidFill>
                <a:latin typeface="Marcellus"/>
              </a:rPr>
              <a:t>Penetrative (Pen) testing tools - Online scanners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rcellus"/>
              <a:sym typeface="Marcellu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cellus"/>
                <a:sym typeface="Marcellus"/>
              </a:rPr>
              <a:t>VirusTotal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rcellus"/>
              <a:sym typeface="Marcellu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225750" y="3766158"/>
            <a:ext cx="57405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Aditya Kulkarni – 16010121093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Devansh</a:t>
            </a:r>
            <a:r>
              <a:rPr lang="en-US" sz="2400" b="1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Khandor</a:t>
            </a:r>
            <a:r>
              <a:rPr lang="en-US" sz="2400" b="1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 - 16010121085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02900" y="848726"/>
            <a:ext cx="7786200" cy="64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 dirty="0">
                <a:solidFill>
                  <a:srgbClr val="CC0000"/>
                </a:solidFill>
                <a:latin typeface="Marcellus"/>
                <a:ea typeface="Marcellus"/>
                <a:cs typeface="Marcellus"/>
                <a:sym typeface="Marcellus"/>
              </a:rPr>
              <a:t>Information Security IA-2</a:t>
            </a:r>
            <a:endParaRPr lang="en-US" dirty="0">
              <a:solidFill>
                <a:srgbClr val="CC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50400" y="2487152"/>
            <a:ext cx="102912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cellus"/>
                <a:sym typeface="Marcellus"/>
              </a:rPr>
              <a:t>Video Link: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rcellus"/>
              <a:sym typeface="Marcellus"/>
            </a:endParaRPr>
          </a:p>
          <a:p>
            <a:pPr lvl="0" algn="ctr"/>
            <a:r>
              <a:rPr lang="en-US" sz="2000" dirty="0">
                <a:solidFill>
                  <a:schemeClr val="dk1"/>
                </a:solidFill>
                <a:latin typeface="Marcellus"/>
                <a:sym typeface="Marcellus"/>
              </a:rPr>
              <a:t>https://youtu.be/7oxEyNDEL5o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3225750" y="4680558"/>
            <a:ext cx="5740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C0000"/>
                </a:solidFill>
                <a:latin typeface="Marcellus"/>
                <a:sym typeface="Marcellus"/>
              </a:rPr>
              <a:t>Thank You!!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14986349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964642" y="119618"/>
            <a:ext cx="3516923" cy="6462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CC0000"/>
                </a:solidFill>
                <a:latin typeface="Marcellus"/>
              </a:rPr>
              <a:t>Penetration</a:t>
            </a:r>
            <a:r>
              <a:rPr lang="en-IN" sz="3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IN" sz="2800" b="0" i="0" dirty="0">
                <a:solidFill>
                  <a:srgbClr val="CC0000"/>
                </a:solidFill>
                <a:effectLst/>
                <a:latin typeface="Marcellus"/>
              </a:rPr>
              <a:t>T</a:t>
            </a:r>
            <a:r>
              <a:rPr lang="en-IN" sz="2800" dirty="0">
                <a:solidFill>
                  <a:srgbClr val="CC0000"/>
                </a:solidFill>
                <a:latin typeface="Marcellus"/>
              </a:rPr>
              <a:t>esting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50400" y="923313"/>
            <a:ext cx="102912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Identify vulnerabilities through simulated cyberattacks.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Assess security controls against real-world threats.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Comprehensive testing across networks, applications, and devices.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Prioritize risks for informed security decisions.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Meet compliance requirements with regular testing.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310C2-70E6-CAC0-1AC4-5513EDBF3A3E}"/>
              </a:ext>
            </a:extLst>
          </p:cNvPr>
          <p:cNvSpPr txBox="1"/>
          <p:nvPr/>
        </p:nvSpPr>
        <p:spPr>
          <a:xfrm>
            <a:off x="950400" y="2711893"/>
            <a:ext cx="1110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latin typeface="Marcellus"/>
              </a:rPr>
              <a:t>Examples of Online Scanners commonly used for various purposes in cybersecurity:</a:t>
            </a:r>
            <a:endParaRPr lang="en-IN" sz="2400" dirty="0">
              <a:solidFill>
                <a:srgbClr val="CC0000"/>
              </a:solidFill>
              <a:latin typeface="Marcellu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2AA8A-B747-7DDD-AFE7-7EFECEB91AE1}"/>
              </a:ext>
            </a:extLst>
          </p:cNvPr>
          <p:cNvSpPr txBox="1"/>
          <p:nvPr/>
        </p:nvSpPr>
        <p:spPr>
          <a:xfrm>
            <a:off x="964642" y="3623276"/>
            <a:ext cx="94831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u="sng" dirty="0" err="1">
                <a:solidFill>
                  <a:schemeClr val="dk1"/>
                </a:solidFill>
                <a:latin typeface="Marcellus"/>
              </a:rPr>
              <a:t>VirusTotal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is an online scanner that analyzes files and URLs to detect malware and other malicious content using multiple antivirus engines.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 err="1">
                <a:solidFill>
                  <a:schemeClr val="dk1"/>
                </a:solidFill>
                <a:latin typeface="Marcellus"/>
              </a:rPr>
              <a:t>URLVoid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is an online scanner that checks URLs against blacklists and security databases to identify potentially malicious websites.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Google Safe Browsing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is a service that helps protect users from phishing and malware attacks by checking URLs against a list of unsafe websites.</a:t>
            </a:r>
            <a:endParaRPr lang="en-IN" sz="2000" dirty="0">
              <a:solidFill>
                <a:schemeClr val="dk1"/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42507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50882" y="503218"/>
            <a:ext cx="196947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50400" y="1384251"/>
            <a:ext cx="10291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Online service that analyzes files and URLs for malware using multiple antivirus engines.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It provides a comprehensive report on the potential threats associated with a file or URL based on the results from various antivirus scanners.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Allows users to upload files or enter URLs to check for viruses, trojans, worms, and other types of malicious content.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It offers a public API that developers and security researchers can integrate into their applications for automated malware analysis.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It widely used by cybersecurity professionals, researchers, and organizations to assess the security risks posed by files and websites.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6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25415" y="488300"/>
            <a:ext cx="196947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FABA0-93D9-D9ED-FA09-D3C58BDF0FC4}"/>
              </a:ext>
            </a:extLst>
          </p:cNvPr>
          <p:cNvSpPr txBox="1"/>
          <p:nvPr/>
        </p:nvSpPr>
        <p:spPr>
          <a:xfrm>
            <a:off x="970495" y="1720013"/>
            <a:ext cx="10058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Malware Detection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Identifies viruses, trojans, worms, and other malware in files and URLs.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Multiple Antivirus Engines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Uses a diverse set of antivirus engines to increase detection accuracy.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Detailed Reports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Provides detailed reports with information on detected threats, including hash values, file names, and detection rates.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Public API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Offers an API for automated malware analysis and integration with third-party applications.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Marcellu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Community Contributions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: Allows users to contribute to its database by submitting samples and improving detection capabilities over time.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CF6E2-7C7D-BB88-E51E-E686C072E556}"/>
              </a:ext>
            </a:extLst>
          </p:cNvPr>
          <p:cNvSpPr txBox="1"/>
          <p:nvPr/>
        </p:nvSpPr>
        <p:spPr>
          <a:xfrm>
            <a:off x="1125415" y="1166997"/>
            <a:ext cx="30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Marcellus"/>
              </a:rPr>
              <a:t>Functionalities:</a:t>
            </a:r>
            <a:endParaRPr lang="en-IN" sz="2800" dirty="0">
              <a:solidFill>
                <a:srgbClr val="CC0000"/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42066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25415" y="488300"/>
            <a:ext cx="196947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CF6E2-7C7D-BB88-E51E-E686C072E556}"/>
              </a:ext>
            </a:extLst>
          </p:cNvPr>
          <p:cNvSpPr txBox="1"/>
          <p:nvPr/>
        </p:nvSpPr>
        <p:spPr>
          <a:xfrm>
            <a:off x="1125415" y="1056045"/>
            <a:ext cx="30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Marcellus"/>
              </a:rPr>
              <a:t>Implementation:</a:t>
            </a:r>
            <a:endParaRPr lang="en-IN" sz="2800" dirty="0">
              <a:solidFill>
                <a:srgbClr val="CC0000"/>
              </a:solidFill>
              <a:latin typeface="Marcellu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0BC11-48D8-56C5-4C9F-05A61828B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"/>
          <a:stretch/>
        </p:blipFill>
        <p:spPr>
          <a:xfrm>
            <a:off x="2190539" y="2514753"/>
            <a:ext cx="7445829" cy="3566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A626F-E2F6-0214-0CB8-9517532FF49A}"/>
              </a:ext>
            </a:extLst>
          </p:cNvPr>
          <p:cNvSpPr txBox="1"/>
          <p:nvPr/>
        </p:nvSpPr>
        <p:spPr>
          <a:xfrm>
            <a:off x="1125415" y="1646899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Detect</a:t>
            </a:r>
            <a:r>
              <a:rPr lang="en-US" u="sng" dirty="0"/>
              <a:t> </a:t>
            </a: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malware from files</a:t>
            </a:r>
            <a:endParaRPr lang="en-IN" sz="2000" b="1" u="sng" dirty="0">
              <a:solidFill>
                <a:schemeClr val="dk1"/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5689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25415" y="488300"/>
            <a:ext cx="196947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CF6E2-7C7D-BB88-E51E-E686C072E556}"/>
              </a:ext>
            </a:extLst>
          </p:cNvPr>
          <p:cNvSpPr txBox="1"/>
          <p:nvPr/>
        </p:nvSpPr>
        <p:spPr>
          <a:xfrm>
            <a:off x="1125415" y="1089471"/>
            <a:ext cx="30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Marcellus"/>
              </a:rPr>
              <a:t>Implementation:</a:t>
            </a:r>
            <a:endParaRPr lang="en-IN" sz="2800" dirty="0">
              <a:solidFill>
                <a:srgbClr val="CC0000"/>
              </a:solidFill>
              <a:latin typeface="Marcellu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A626F-E2F6-0214-0CB8-9517532FF49A}"/>
              </a:ext>
            </a:extLst>
          </p:cNvPr>
          <p:cNvSpPr txBox="1"/>
          <p:nvPr/>
        </p:nvSpPr>
        <p:spPr>
          <a:xfrm>
            <a:off x="1125415" y="1612691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Marcellus"/>
              </a:rPr>
              <a:t>2.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    </a:t>
            </a: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Detect</a:t>
            </a:r>
            <a:r>
              <a:rPr lang="en-US" u="sng" dirty="0"/>
              <a:t> </a:t>
            </a: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malware from URL</a:t>
            </a:r>
            <a:endParaRPr lang="en-IN" sz="2000" b="1" u="sng" dirty="0">
              <a:solidFill>
                <a:schemeClr val="dk1"/>
              </a:solidFill>
              <a:latin typeface="Marcellu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5FDEB-7D8B-19EC-8E2F-AF671698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239" y="2324300"/>
            <a:ext cx="7797521" cy="36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25415" y="488300"/>
            <a:ext cx="196947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CF6E2-7C7D-BB88-E51E-E686C072E556}"/>
              </a:ext>
            </a:extLst>
          </p:cNvPr>
          <p:cNvSpPr txBox="1"/>
          <p:nvPr/>
        </p:nvSpPr>
        <p:spPr>
          <a:xfrm>
            <a:off x="1125415" y="1089471"/>
            <a:ext cx="30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Marcellus"/>
              </a:rPr>
              <a:t>Implementation:</a:t>
            </a:r>
            <a:endParaRPr lang="en-IN" sz="2800" dirty="0">
              <a:solidFill>
                <a:srgbClr val="CC0000"/>
              </a:solidFill>
              <a:latin typeface="Marcellu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A626F-E2F6-0214-0CB8-9517532FF49A}"/>
              </a:ext>
            </a:extLst>
          </p:cNvPr>
          <p:cNvSpPr txBox="1"/>
          <p:nvPr/>
        </p:nvSpPr>
        <p:spPr>
          <a:xfrm>
            <a:off x="1125415" y="1612691"/>
            <a:ext cx="4402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Marcellus"/>
              </a:rPr>
              <a:t>3.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    </a:t>
            </a: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Detect</a:t>
            </a:r>
            <a:r>
              <a:rPr lang="en-US" u="sng" dirty="0"/>
              <a:t> </a:t>
            </a:r>
            <a:r>
              <a:rPr lang="en-US" sz="2000" b="1" u="sng" dirty="0">
                <a:solidFill>
                  <a:schemeClr val="dk1"/>
                </a:solidFill>
                <a:latin typeface="Marcellus"/>
              </a:rPr>
              <a:t>malware from IP Address</a:t>
            </a:r>
            <a:endParaRPr lang="en-IN" sz="2000" b="1" u="sng" dirty="0">
              <a:solidFill>
                <a:schemeClr val="dk1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7188C-5259-B696-2C64-EA8C58F65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844" y="2348617"/>
            <a:ext cx="7546312" cy="3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366575" y="643817"/>
            <a:ext cx="2713055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r>
              <a:rPr lang="en-IN" sz="2800" dirty="0">
                <a:solidFill>
                  <a:srgbClr val="CC0000"/>
                </a:solidFill>
                <a:latin typeface="Marcellus"/>
              </a:rPr>
              <a:t> APIs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FABA0-93D9-D9ED-FA09-D3C58BDF0FC4}"/>
              </a:ext>
            </a:extLst>
          </p:cNvPr>
          <p:cNvSpPr txBox="1"/>
          <p:nvPr/>
        </p:nvSpPr>
        <p:spPr>
          <a:xfrm>
            <a:off x="1066800" y="2905759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Automated Malware Analysis: Enables automated scanning of files and URLs for malware, enhancing security workflows.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Integration with Security Tools: Integrates with SIEMs, firewalls, and endpoint protection solutions for real-time threat intelligence.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Threat Hunting Supports threat hunting activities by providing access to </a:t>
            </a:r>
            <a:r>
              <a:rPr lang="en-US" sz="2000" dirty="0" err="1">
                <a:solidFill>
                  <a:schemeClr val="dk1"/>
                </a:solidFill>
                <a:latin typeface="Marcellus"/>
              </a:rPr>
              <a:t>VirusTotal's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 extensive malware database and analysis capabilities.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Incident Response Facilitates quick incident response by automating malware detection and providing actionable insights.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rcellus"/>
              </a:rPr>
              <a:t>Security Orchestration: Enables security orchestration and automation by integrating with SOAR platforms to streamline security operations.</a:t>
            </a:r>
            <a:endParaRPr lang="en-IN" sz="2000" dirty="0">
              <a:solidFill>
                <a:schemeClr val="dk1"/>
              </a:solidFill>
              <a:latin typeface="Marcellu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B503C-2E2A-DCCA-C652-8C3490C7B570}"/>
              </a:ext>
            </a:extLst>
          </p:cNvPr>
          <p:cNvSpPr txBox="1"/>
          <p:nvPr/>
        </p:nvSpPr>
        <p:spPr>
          <a:xfrm>
            <a:off x="1276140" y="1228552"/>
            <a:ext cx="10058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Marcellus"/>
              </a:rPr>
              <a:t>The </a:t>
            </a:r>
            <a:r>
              <a:rPr lang="en-US" sz="2000" dirty="0" err="1">
                <a:solidFill>
                  <a:schemeClr val="dk1"/>
                </a:solidFill>
                <a:latin typeface="Marcellus"/>
              </a:rPr>
              <a:t>VirusTotal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 API is a set of tools and endpoints provided by </a:t>
            </a:r>
            <a:r>
              <a:rPr lang="en-US" sz="2000" dirty="0" err="1">
                <a:solidFill>
                  <a:schemeClr val="dk1"/>
                </a:solidFill>
                <a:latin typeface="Marcellus"/>
              </a:rPr>
              <a:t>VirusTotal</a:t>
            </a:r>
            <a:r>
              <a:rPr lang="en-US" sz="2000" dirty="0">
                <a:solidFill>
                  <a:schemeClr val="dk1"/>
                </a:solidFill>
                <a:latin typeface="Marcellus"/>
              </a:rPr>
              <a:t> that allows developers and security professionals to integrate automated malware analysis capabilities into their applications and workflows.</a:t>
            </a:r>
            <a:endParaRPr lang="en-IN" sz="2000" dirty="0">
              <a:solidFill>
                <a:schemeClr val="dk1"/>
              </a:solidFill>
              <a:latin typeface="Marcellu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CA52C-4C41-2CEA-A5B2-21132002A3C1}"/>
              </a:ext>
            </a:extLst>
          </p:cNvPr>
          <p:cNvSpPr txBox="1"/>
          <p:nvPr/>
        </p:nvSpPr>
        <p:spPr>
          <a:xfrm>
            <a:off x="1366575" y="2382539"/>
            <a:ext cx="283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Marcellus"/>
              </a:rPr>
              <a:t>Applications:</a:t>
            </a:r>
            <a:endParaRPr lang="en-IN" sz="2800" dirty="0">
              <a:solidFill>
                <a:srgbClr val="CC0000"/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2177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366575" y="643817"/>
            <a:ext cx="2713055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rgbClr val="CC0000"/>
                </a:solidFill>
                <a:latin typeface="Marcellus"/>
              </a:rPr>
              <a:t>VirusTotal</a:t>
            </a:r>
            <a:r>
              <a:rPr lang="en-IN" sz="2800" dirty="0">
                <a:solidFill>
                  <a:srgbClr val="CC0000"/>
                </a:solidFill>
                <a:latin typeface="Marcellus"/>
              </a:rPr>
              <a:t> APIs</a:t>
            </a:r>
            <a:endParaRPr lang="en-US" sz="3600" dirty="0">
              <a:solidFill>
                <a:srgbClr val="CC0000"/>
              </a:solidFill>
              <a:latin typeface="Marcellus"/>
              <a:sym typeface="Marcellu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8BA23-CD5E-98C7-1C82-66E62E0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77" y="362619"/>
            <a:ext cx="4160017" cy="80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DBD86-E42E-2A66-7F5D-390C11F6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43" y="2673043"/>
            <a:ext cx="10074513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500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512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Marcellus</vt:lpstr>
      <vt:lpstr>Söhne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Nikam</dc:creator>
  <cp:lastModifiedBy>Aditya Kulkarni</cp:lastModifiedBy>
  <cp:revision>84</cp:revision>
  <dcterms:created xsi:type="dcterms:W3CDTF">2023-04-23T12:51:19Z</dcterms:created>
  <dcterms:modified xsi:type="dcterms:W3CDTF">2024-04-12T07:02:13Z</dcterms:modified>
</cp:coreProperties>
</file>