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1" r:id="rId9"/>
    <p:sldId id="262" r:id="rId10"/>
    <p:sldId id="263" r:id="rId11"/>
    <p:sldId id="264" r:id="rId12"/>
    <p:sldId id="265"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may Swami" userId="5e26deb8a994089b" providerId="LiveId" clId="{D8948F24-4E0C-49ED-BF98-9354BBD407C1}"/>
    <pc:docChg chg="undo custSel modSld">
      <pc:chgData name="Swarmay Swami" userId="5e26deb8a994089b" providerId="LiveId" clId="{D8948F24-4E0C-49ED-BF98-9354BBD407C1}" dt="2023-09-25T03:10:56.804" v="121"/>
      <pc:docMkLst>
        <pc:docMk/>
      </pc:docMkLst>
      <pc:sldChg chg="modSp mod">
        <pc:chgData name="Swarmay Swami" userId="5e26deb8a994089b" providerId="LiveId" clId="{D8948F24-4E0C-49ED-BF98-9354BBD407C1}" dt="2023-09-25T03:10:56.804" v="121"/>
        <pc:sldMkLst>
          <pc:docMk/>
          <pc:sldMk cId="3196088018" sldId="256"/>
        </pc:sldMkLst>
        <pc:spChg chg="mod">
          <ac:chgData name="Swarmay Swami" userId="5e26deb8a994089b" providerId="LiveId" clId="{D8948F24-4E0C-49ED-BF98-9354BBD407C1}" dt="2023-09-25T03:10:56.804" v="121"/>
          <ac:spMkLst>
            <pc:docMk/>
            <pc:sldMk cId="3196088018" sldId="256"/>
            <ac:spMk id="2" creationId="{00000000-0000-0000-0000-000000000000}"/>
          </ac:spMkLst>
        </pc:spChg>
      </pc:sldChg>
      <pc:sldChg chg="modSp mod">
        <pc:chgData name="Swarmay Swami" userId="5e26deb8a994089b" providerId="LiveId" clId="{D8948F24-4E0C-49ED-BF98-9354BBD407C1}" dt="2023-09-25T03:10:27.945" v="108" actId="20577"/>
        <pc:sldMkLst>
          <pc:docMk/>
          <pc:sldMk cId="3476492373" sldId="257"/>
        </pc:sldMkLst>
        <pc:spChg chg="mod">
          <ac:chgData name="Swarmay Swami" userId="5e26deb8a994089b" providerId="LiveId" clId="{D8948F24-4E0C-49ED-BF98-9354BBD407C1}" dt="2023-09-25T03:10:27.945" v="108" actId="20577"/>
          <ac:spMkLst>
            <pc:docMk/>
            <pc:sldMk cId="3476492373" sldId="257"/>
            <ac:spMk id="2" creationId="{00000000-0000-0000-0000-000000000000}"/>
          </ac:spMkLst>
        </pc:spChg>
        <pc:spChg chg="mod">
          <ac:chgData name="Swarmay Swami" userId="5e26deb8a994089b" providerId="LiveId" clId="{D8948F24-4E0C-49ED-BF98-9354BBD407C1}" dt="2023-09-24T15:25:40.926" v="63" actId="20577"/>
          <ac:spMkLst>
            <pc:docMk/>
            <pc:sldMk cId="3476492373" sldId="257"/>
            <ac:spMk id="3" creationId="{00000000-0000-0000-0000-000000000000}"/>
          </ac:spMkLst>
        </pc:spChg>
      </pc:sldChg>
      <pc:sldChg chg="addSp modSp mod">
        <pc:chgData name="Swarmay Swami" userId="5e26deb8a994089b" providerId="LiveId" clId="{D8948F24-4E0C-49ED-BF98-9354BBD407C1}" dt="2023-09-25T03:08:02.565" v="83" actId="1076"/>
        <pc:sldMkLst>
          <pc:docMk/>
          <pc:sldMk cId="399475491" sldId="258"/>
        </pc:sldMkLst>
        <pc:spChg chg="mod">
          <ac:chgData name="Swarmay Swami" userId="5e26deb8a994089b" providerId="LiveId" clId="{D8948F24-4E0C-49ED-BF98-9354BBD407C1}" dt="2023-09-25T03:07:18.458" v="79" actId="20577"/>
          <ac:spMkLst>
            <pc:docMk/>
            <pc:sldMk cId="399475491" sldId="258"/>
            <ac:spMk id="2" creationId="{00000000-0000-0000-0000-000000000000}"/>
          </ac:spMkLst>
        </pc:spChg>
        <pc:picChg chg="add mod">
          <ac:chgData name="Swarmay Swami" userId="5e26deb8a994089b" providerId="LiveId" clId="{D8948F24-4E0C-49ED-BF98-9354BBD407C1}" dt="2023-09-25T03:08:02.565" v="83" actId="1076"/>
          <ac:picMkLst>
            <pc:docMk/>
            <pc:sldMk cId="399475491" sldId="258"/>
            <ac:picMk id="6" creationId="{FF8E76D5-6BA7-045E-EC7F-BEE05EB2CC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9/24/2023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9/24/2023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9/24/2023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t>
            </a:r>
            <a:r>
              <a:rPr lang="en-IN" dirty="0" err="1"/>
              <a:t>eam</a:t>
            </a:r>
            <a:r>
              <a:rPr lang="en-IN" dirty="0"/>
              <a:t> </a:t>
            </a:r>
            <a:r>
              <a:rPr lang="en-IN" dirty="0" err="1"/>
              <a:t>RedDrops</a:t>
            </a:r>
            <a:endParaRPr lang="en-IN"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H</a:t>
            </a:r>
            <a:r>
              <a:rPr lang="en-IN" dirty="0" err="1"/>
              <a:t>rushikesh</a:t>
            </a:r>
            <a:r>
              <a:rPr lang="en-IN" dirty="0"/>
              <a:t> </a:t>
            </a:r>
            <a:r>
              <a:rPr lang="en-IN" dirty="0" err="1"/>
              <a:t>Gutte</a:t>
            </a:r>
            <a:endParaRPr lang="en-IN" dirty="0"/>
          </a:p>
        </p:txBody>
      </p:sp>
    </p:spTree>
    <p:extLst>
      <p:ext uri="{BB962C8B-B14F-4D97-AF65-F5344CB8AC3E}">
        <p14:creationId xmlns:p14="http://schemas.microsoft.com/office/powerpoint/2010/main" val="3196088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REASONS FOR THE PROJECT IDEA</a:t>
            </a:r>
          </a:p>
        </p:txBody>
      </p:sp>
      <p:sp>
        <p:nvSpPr>
          <p:cNvPr id="3" name="Content Placeholder 2"/>
          <p:cNvSpPr>
            <a:spLocks noGrp="1"/>
          </p:cNvSpPr>
          <p:nvPr>
            <p:ph idx="1"/>
          </p:nvPr>
        </p:nvSpPr>
        <p:spPr/>
        <p:txBody>
          <a:bodyPr/>
          <a:lstStyle/>
          <a:p>
            <a:r>
              <a:rPr lang="en-US" sz="3200" dirty="0"/>
              <a:t>This was the best idea the entire group decided onto from all the ideas presented at the group meetings.</a:t>
            </a:r>
          </a:p>
          <a:p>
            <a:r>
              <a:rPr lang="en-US" sz="3200" dirty="0"/>
              <a:t>This idea is helpful and the society needs it.</a:t>
            </a:r>
          </a:p>
          <a:p>
            <a:r>
              <a:rPr lang="en-US" sz="3200" dirty="0"/>
              <a:t>Our group wanted to something meaning and we concluded that a platform for blood donors and the ones in need of blood was a great choice.</a:t>
            </a:r>
          </a:p>
          <a:p>
            <a:endParaRPr lang="en-US" dirty="0"/>
          </a:p>
        </p:txBody>
      </p:sp>
    </p:spTree>
    <p:extLst>
      <p:ext uri="{BB962C8B-B14F-4D97-AF65-F5344CB8AC3E}">
        <p14:creationId xmlns:p14="http://schemas.microsoft.com/office/powerpoint/2010/main" val="213460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IN" dirty="0" err="1"/>
              <a:t>eam</a:t>
            </a:r>
            <a:r>
              <a:rPr lang="en-IN" dirty="0"/>
              <a:t> </a:t>
            </a:r>
            <a:r>
              <a:rPr lang="en-IN" dirty="0" err="1"/>
              <a:t>RedDrops</a:t>
            </a:r>
            <a:endParaRPr lang="en-IN" dirty="0"/>
          </a:p>
        </p:txBody>
      </p:sp>
      <p:sp>
        <p:nvSpPr>
          <p:cNvPr id="3" name="Content Placeholder 2"/>
          <p:cNvSpPr>
            <a:spLocks noGrp="1"/>
          </p:cNvSpPr>
          <p:nvPr>
            <p:ph idx="1"/>
          </p:nvPr>
        </p:nvSpPr>
        <p:spPr/>
        <p:txBody>
          <a:bodyPr vert="horz" lIns="91440" tIns="45720" rIns="91440" bIns="45720" rtlCol="0" anchor="t">
            <a:normAutofit/>
          </a:bodyPr>
          <a:lstStyle/>
          <a:p>
            <a:pPr marL="383540" indent="-383540"/>
            <a:r>
              <a:rPr lang="en-US" dirty="0" err="1"/>
              <a:t>Hrushikesh</a:t>
            </a:r>
            <a:r>
              <a:rPr lang="en-US" dirty="0"/>
              <a:t> </a:t>
            </a:r>
            <a:r>
              <a:rPr lang="en-US" dirty="0" err="1"/>
              <a:t>Gutte</a:t>
            </a:r>
            <a:endParaRPr lang="en-US" dirty="0"/>
          </a:p>
          <a:p>
            <a:pPr marL="383540" indent="-383540"/>
            <a:r>
              <a:rPr lang="en-US" dirty="0"/>
              <a:t>Monika </a:t>
            </a:r>
            <a:r>
              <a:rPr lang="en-US" dirty="0" err="1"/>
              <a:t>Borse</a:t>
            </a:r>
            <a:endParaRPr lang="en-US" dirty="0"/>
          </a:p>
          <a:p>
            <a:pPr marL="383540" indent="-383540"/>
            <a:r>
              <a:rPr lang="en-US" dirty="0"/>
              <a:t>Aditya </a:t>
            </a:r>
            <a:r>
              <a:rPr lang="en-US" dirty="0" err="1"/>
              <a:t>Kalkote</a:t>
            </a:r>
            <a:endParaRPr lang="en-US" dirty="0"/>
          </a:p>
          <a:p>
            <a:pPr marL="383540" indent="-383540"/>
            <a:r>
              <a:rPr lang="en-US"/>
              <a:t>Swarmay Swami</a:t>
            </a:r>
            <a:endParaRPr lang="en-IN" dirty="0"/>
          </a:p>
        </p:txBody>
      </p:sp>
    </p:spTree>
    <p:extLst>
      <p:ext uri="{BB962C8B-B14F-4D97-AF65-F5344CB8AC3E}">
        <p14:creationId xmlns:p14="http://schemas.microsoft.com/office/powerpoint/2010/main" val="347649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IN" dirty="0"/>
              <a:t>ed Drops</a:t>
            </a:r>
          </a:p>
        </p:txBody>
      </p:sp>
      <p:sp>
        <p:nvSpPr>
          <p:cNvPr id="3" name="Content Placeholder 2"/>
          <p:cNvSpPr>
            <a:spLocks noGrp="1"/>
          </p:cNvSpPr>
          <p:nvPr>
            <p:ph idx="1"/>
          </p:nvPr>
        </p:nvSpPr>
        <p:spPr/>
        <p:txBody>
          <a:bodyPr vert="horz" lIns="91440" tIns="45720" rIns="91440" bIns="45720" rtlCol="0" anchor="t">
            <a:normAutofit/>
          </a:bodyPr>
          <a:lstStyle/>
          <a:p>
            <a:pPr lvl="1" indent="-383540">
              <a:buFont typeface="Arial" panose="020B0503020102020204" pitchFamily="34" charset="0"/>
              <a:buChar char="•"/>
            </a:pPr>
            <a:endParaRPr lang="en-IN" sz="4000" i="0" dirty="0"/>
          </a:p>
          <a:p>
            <a:pPr marL="530860" lvl="1" indent="0">
              <a:buNone/>
            </a:pPr>
            <a:endParaRPr lang="en-IN" sz="4000" i="0" dirty="0"/>
          </a:p>
        </p:txBody>
      </p:sp>
      <p:sp>
        <p:nvSpPr>
          <p:cNvPr id="4" name="TextBox 3">
            <a:extLst>
              <a:ext uri="{FF2B5EF4-FFF2-40B4-BE49-F238E27FC236}">
                <a16:creationId xmlns:a16="http://schemas.microsoft.com/office/drawing/2014/main" id="{B071EB08-5DF5-4070-9F5F-6A3583819CD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5">
            <a:extLst>
              <a:ext uri="{FF2B5EF4-FFF2-40B4-BE49-F238E27FC236}">
                <a16:creationId xmlns:a16="http://schemas.microsoft.com/office/drawing/2014/main" id="{FF8E76D5-6BA7-045E-EC7F-BEE05EB2CC1D}"/>
              </a:ext>
            </a:extLst>
          </p:cNvPr>
          <p:cNvPicPr>
            <a:picLocks noChangeAspect="1"/>
          </p:cNvPicPr>
          <p:nvPr/>
        </p:nvPicPr>
        <p:blipFill>
          <a:blip r:embed="rId2"/>
          <a:stretch>
            <a:fillRect/>
          </a:stretch>
        </p:blipFill>
        <p:spPr>
          <a:xfrm>
            <a:off x="2898086" y="2826782"/>
            <a:ext cx="6395828" cy="1485900"/>
          </a:xfrm>
          <a:prstGeom prst="rect">
            <a:avLst/>
          </a:prstGeom>
        </p:spPr>
      </p:pic>
    </p:spTree>
    <p:extLst>
      <p:ext uri="{BB962C8B-B14F-4D97-AF65-F5344CB8AC3E}">
        <p14:creationId xmlns:p14="http://schemas.microsoft.com/office/powerpoint/2010/main" val="39947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223603"/>
            <a:ext cx="9601200" cy="1023704"/>
          </a:xfrm>
        </p:spPr>
        <p:txBody>
          <a:bodyPr/>
          <a:lstStyle/>
          <a:p>
            <a:r>
              <a:rPr lang="en-IN" dirty="0"/>
              <a:t>SYNOPSIS</a:t>
            </a:r>
          </a:p>
        </p:txBody>
      </p:sp>
      <p:sp>
        <p:nvSpPr>
          <p:cNvPr id="3" name="Content Placeholder 2"/>
          <p:cNvSpPr>
            <a:spLocks noGrp="1"/>
          </p:cNvSpPr>
          <p:nvPr>
            <p:ph idx="1"/>
          </p:nvPr>
        </p:nvSpPr>
        <p:spPr>
          <a:xfrm>
            <a:off x="859437" y="999346"/>
            <a:ext cx="10654539" cy="5567594"/>
          </a:xfrm>
        </p:spPr>
        <p:txBody>
          <a:bodyPr vert="horz" lIns="91440" tIns="45720" rIns="91440" bIns="45720" rtlCol="0" anchor="t">
            <a:normAutofit/>
          </a:bodyPr>
          <a:lstStyle/>
          <a:p>
            <a:pPr lvl="1" indent="-383540">
              <a:buNone/>
            </a:pPr>
            <a:r>
              <a:rPr lang="en-US" sz="3600" i="0" dirty="0">
                <a:ea typeface="+mn-lt"/>
                <a:cs typeface="+mn-lt"/>
              </a:rPr>
              <a:t>   </a:t>
            </a:r>
          </a:p>
          <a:p>
            <a:pPr lvl="1" indent="-383540">
              <a:buNone/>
            </a:pPr>
            <a:r>
              <a:rPr lang="en-US" sz="3600" i="0" dirty="0">
                <a:ea typeface="+mn-lt"/>
                <a:cs typeface="+mn-lt"/>
              </a:rPr>
              <a:t>   The Red Drops is a web-based platform designed to connect blood donors with individuals in need of blood transfusions. The purpose of this project is to streamline the process of finding and requesting blood donations, making it easier for those in critical need to locate compatible donors quickly.</a:t>
            </a:r>
            <a:endParaRPr lang="en-IN" sz="3600" i="0" dirty="0">
              <a:ea typeface="+mn-lt"/>
              <a:cs typeface="+mn-lt"/>
            </a:endParaRPr>
          </a:p>
        </p:txBody>
      </p:sp>
    </p:spTree>
    <p:extLst>
      <p:ext uri="{BB962C8B-B14F-4D97-AF65-F5344CB8AC3E}">
        <p14:creationId xmlns:p14="http://schemas.microsoft.com/office/powerpoint/2010/main" val="360083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223603"/>
            <a:ext cx="9601200" cy="1023704"/>
          </a:xfrm>
        </p:spPr>
        <p:txBody>
          <a:bodyPr>
            <a:normAutofit/>
          </a:bodyPr>
          <a:lstStyle/>
          <a:p>
            <a:r>
              <a:rPr lang="en-US" dirty="0"/>
              <a:t>Features:</a:t>
            </a:r>
            <a:endParaRPr lang="en-IN" dirty="0"/>
          </a:p>
        </p:txBody>
      </p:sp>
      <p:sp>
        <p:nvSpPr>
          <p:cNvPr id="3" name="Content Placeholder 2"/>
          <p:cNvSpPr>
            <a:spLocks noGrp="1"/>
          </p:cNvSpPr>
          <p:nvPr>
            <p:ph idx="1"/>
          </p:nvPr>
        </p:nvSpPr>
        <p:spPr>
          <a:xfrm>
            <a:off x="859437" y="999345"/>
            <a:ext cx="10654539" cy="5746687"/>
          </a:xfrm>
        </p:spPr>
        <p:txBody>
          <a:bodyPr vert="horz" lIns="91440" tIns="45720" rIns="91440" bIns="45720" rtlCol="0" anchor="t">
            <a:normAutofit fontScale="77500" lnSpcReduction="20000"/>
          </a:bodyPr>
          <a:lstStyle/>
          <a:p>
            <a:pPr lvl="1" indent="-383540">
              <a:buNone/>
            </a:pPr>
            <a:endParaRPr lang="en-US" sz="3600" i="0" dirty="0">
              <a:ea typeface="+mn-lt"/>
              <a:cs typeface="+mn-lt"/>
            </a:endParaRPr>
          </a:p>
          <a:p>
            <a:pPr lvl="1" indent="-383540">
              <a:buNone/>
            </a:pPr>
            <a:r>
              <a:rPr lang="en-US" sz="3600" i="0" dirty="0">
                <a:ea typeface="+mn-lt"/>
                <a:cs typeface="+mn-lt"/>
              </a:rPr>
              <a:t>1. User Registration and Profiles:  - Users can create accounts and provide essential information such as blood group, contact details, and location.  - Profiles allow users to manage their donation history and preferences.</a:t>
            </a:r>
          </a:p>
          <a:p>
            <a:pPr lvl="1" indent="-383540">
              <a:buNone/>
            </a:pPr>
            <a:r>
              <a:rPr lang="en-US" sz="3600" i="0" dirty="0">
                <a:ea typeface="+mn-lt"/>
                <a:cs typeface="+mn-lt"/>
              </a:rPr>
              <a:t>2. Blood Donation Search:  - Users seeking blood can enter their required blood group and residing city.  - The website will then display a list of blood banks matching the criteria.</a:t>
            </a:r>
          </a:p>
          <a:p>
            <a:pPr lvl="1" indent="-383540">
              <a:buNone/>
            </a:pPr>
            <a:r>
              <a:rPr lang="en-US" sz="3600" i="0" dirty="0">
                <a:ea typeface="+mn-lt"/>
                <a:cs typeface="+mn-lt"/>
              </a:rPr>
              <a:t>3. Donor Database:  - The website maintains a comprehensive database of registered donors.  - Donor profiles contain information about their blood type, location, contact information, and availability.</a:t>
            </a:r>
          </a:p>
          <a:p>
            <a:pPr lvl="1" indent="-383540">
              <a:buNone/>
            </a:pPr>
            <a:r>
              <a:rPr lang="en-US" sz="3600" i="0" dirty="0">
                <a:ea typeface="+mn-lt"/>
                <a:cs typeface="+mn-lt"/>
              </a:rPr>
              <a:t>4. Real-Time Availability:  - Donors can update their availability status, indicating if they are currently able to donate.  - This real-time feature helps in providing accurate and up-to-date information to those in need.</a:t>
            </a:r>
          </a:p>
        </p:txBody>
      </p:sp>
    </p:spTree>
    <p:extLst>
      <p:ext uri="{BB962C8B-B14F-4D97-AF65-F5344CB8AC3E}">
        <p14:creationId xmlns:p14="http://schemas.microsoft.com/office/powerpoint/2010/main" val="397418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223603"/>
            <a:ext cx="9601200" cy="1023704"/>
          </a:xfrm>
        </p:spPr>
        <p:txBody>
          <a:bodyPr>
            <a:normAutofit/>
          </a:bodyPr>
          <a:lstStyle/>
          <a:p>
            <a:r>
              <a:rPr lang="en-US" dirty="0"/>
              <a:t>Features:</a:t>
            </a:r>
            <a:endParaRPr lang="en-IN" dirty="0"/>
          </a:p>
        </p:txBody>
      </p:sp>
      <p:sp>
        <p:nvSpPr>
          <p:cNvPr id="3" name="Content Placeholder 2"/>
          <p:cNvSpPr>
            <a:spLocks noGrp="1"/>
          </p:cNvSpPr>
          <p:nvPr>
            <p:ph idx="1"/>
          </p:nvPr>
        </p:nvSpPr>
        <p:spPr>
          <a:xfrm>
            <a:off x="859437" y="999345"/>
            <a:ext cx="10654539" cy="5746687"/>
          </a:xfrm>
        </p:spPr>
        <p:txBody>
          <a:bodyPr vert="horz" lIns="91440" tIns="45720" rIns="91440" bIns="45720" rtlCol="0" anchor="t">
            <a:normAutofit/>
          </a:bodyPr>
          <a:lstStyle/>
          <a:p>
            <a:pPr lvl="1" indent="-383540">
              <a:buNone/>
            </a:pPr>
            <a:r>
              <a:rPr lang="en-US" sz="3600" i="0" dirty="0">
                <a:ea typeface="+mn-lt"/>
                <a:cs typeface="+mn-lt"/>
              </a:rPr>
              <a:t>5. Request Blood:  - Users in need can send requests directly to potential blood banks through the website.  - Notifications are sent to potential blood banks when a request is made.</a:t>
            </a:r>
          </a:p>
          <a:p>
            <a:pPr lvl="1" indent="-383540">
              <a:buNone/>
            </a:pPr>
            <a:r>
              <a:rPr lang="en-US" sz="3600" i="0" dirty="0">
                <a:ea typeface="+mn-lt"/>
                <a:cs typeface="+mn-lt"/>
              </a:rPr>
              <a:t>6. Search Filters:  - Users can narrow down their search by specifying additional criteria like gender, age, and donation history.</a:t>
            </a:r>
          </a:p>
          <a:p>
            <a:pPr lvl="1" indent="-383540">
              <a:buNone/>
            </a:pPr>
            <a:r>
              <a:rPr lang="en-US" sz="3600" i="0" dirty="0">
                <a:ea typeface="+mn-lt"/>
                <a:cs typeface="+mn-lt"/>
              </a:rPr>
              <a:t>7. Reviews and Ratings:  - Donors and recipients can leave feedback and ratings based on their experiences.</a:t>
            </a:r>
          </a:p>
        </p:txBody>
      </p:sp>
    </p:spTree>
    <p:extLst>
      <p:ext uri="{BB962C8B-B14F-4D97-AF65-F5344CB8AC3E}">
        <p14:creationId xmlns:p14="http://schemas.microsoft.com/office/powerpoint/2010/main" val="391141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223603"/>
            <a:ext cx="9601200" cy="1023704"/>
          </a:xfrm>
        </p:spPr>
        <p:txBody>
          <a:bodyPr>
            <a:normAutofit/>
          </a:bodyPr>
          <a:lstStyle/>
          <a:p>
            <a:r>
              <a:rPr lang="en-US" dirty="0"/>
              <a:t>Benefits:</a:t>
            </a:r>
            <a:endParaRPr lang="en-IN" dirty="0"/>
          </a:p>
        </p:txBody>
      </p:sp>
      <p:sp>
        <p:nvSpPr>
          <p:cNvPr id="3" name="Content Placeholder 2"/>
          <p:cNvSpPr>
            <a:spLocks noGrp="1"/>
          </p:cNvSpPr>
          <p:nvPr>
            <p:ph idx="1"/>
          </p:nvPr>
        </p:nvSpPr>
        <p:spPr>
          <a:xfrm>
            <a:off x="859437" y="999345"/>
            <a:ext cx="10654539" cy="5746687"/>
          </a:xfrm>
        </p:spPr>
        <p:txBody>
          <a:bodyPr vert="horz" lIns="91440" tIns="45720" rIns="91440" bIns="45720" rtlCol="0" anchor="t">
            <a:normAutofit/>
          </a:bodyPr>
          <a:lstStyle/>
          <a:p>
            <a:pPr lvl="1" indent="-383540">
              <a:buNone/>
            </a:pPr>
            <a:r>
              <a:rPr lang="en-US" sz="3600" i="0" dirty="0">
                <a:ea typeface="+mn-lt"/>
                <a:cs typeface="+mn-lt"/>
              </a:rPr>
              <a:t>   Efficiency: The website streamlines the process of finding blood donors, reducing the time and effort required during emergencies.- Accessibility: Users can access the platform 24/7, ensuring a constant connection between donors and recipients.- Community Building: The platform fosters a sense of community by connecting individuals who want to help others during critical times.</a:t>
            </a:r>
          </a:p>
        </p:txBody>
      </p:sp>
    </p:spTree>
    <p:extLst>
      <p:ext uri="{BB962C8B-B14F-4D97-AF65-F5344CB8AC3E}">
        <p14:creationId xmlns:p14="http://schemas.microsoft.com/office/powerpoint/2010/main" val="140206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223603"/>
            <a:ext cx="9601200" cy="1023704"/>
          </a:xfrm>
        </p:spPr>
        <p:txBody>
          <a:bodyPr>
            <a:normAutofit/>
          </a:bodyPr>
          <a:lstStyle/>
          <a:p>
            <a:r>
              <a:rPr lang="en-US" dirty="0"/>
              <a:t>Future Enhancements:</a:t>
            </a:r>
            <a:endParaRPr lang="en-IN" dirty="0"/>
          </a:p>
        </p:txBody>
      </p:sp>
      <p:sp>
        <p:nvSpPr>
          <p:cNvPr id="3" name="Content Placeholder 2"/>
          <p:cNvSpPr>
            <a:spLocks noGrp="1"/>
          </p:cNvSpPr>
          <p:nvPr>
            <p:ph idx="1"/>
          </p:nvPr>
        </p:nvSpPr>
        <p:spPr>
          <a:xfrm>
            <a:off x="859437" y="999345"/>
            <a:ext cx="10654539" cy="5746687"/>
          </a:xfrm>
        </p:spPr>
        <p:txBody>
          <a:bodyPr vert="horz" lIns="91440" tIns="45720" rIns="91440" bIns="45720" rtlCol="0" anchor="t">
            <a:normAutofit/>
          </a:bodyPr>
          <a:lstStyle/>
          <a:p>
            <a:pPr lvl="1" indent="-383540">
              <a:buNone/>
            </a:pPr>
            <a:r>
              <a:rPr lang="en-US" sz="3600" i="0" dirty="0">
                <a:ea typeface="+mn-lt"/>
                <a:cs typeface="+mn-lt"/>
              </a:rPr>
              <a:t>   Integration with Smart Watch Brands: Partner with Smart Watch Companies to integrate the blood requirement feature in emergency and can add in SOS Feature.- Mobile App: Develop a mobile app version of the website for even more convenience and accessibility.- Integration with Health Institutions: Partner with hospitals and clinics to integrate the platform directly into their systems for seamless blood request management.</a:t>
            </a:r>
          </a:p>
        </p:txBody>
      </p:sp>
    </p:spTree>
    <p:extLst>
      <p:ext uri="{BB962C8B-B14F-4D97-AF65-F5344CB8AC3E}">
        <p14:creationId xmlns:p14="http://schemas.microsoft.com/office/powerpoint/2010/main" val="2224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95" y="223603"/>
            <a:ext cx="9601200" cy="1023704"/>
          </a:xfrm>
        </p:spPr>
        <p:txBody>
          <a:bodyPr>
            <a:normAutofit/>
          </a:bodyPr>
          <a:lstStyle/>
          <a:p>
            <a:r>
              <a:rPr lang="en-US" dirty="0"/>
              <a:t>Conclusion:</a:t>
            </a:r>
            <a:endParaRPr lang="en-IN" dirty="0"/>
          </a:p>
        </p:txBody>
      </p:sp>
      <p:sp>
        <p:nvSpPr>
          <p:cNvPr id="3" name="Content Placeholder 2"/>
          <p:cNvSpPr>
            <a:spLocks noGrp="1"/>
          </p:cNvSpPr>
          <p:nvPr>
            <p:ph idx="1"/>
          </p:nvPr>
        </p:nvSpPr>
        <p:spPr>
          <a:xfrm>
            <a:off x="859437" y="999345"/>
            <a:ext cx="10654539" cy="5746687"/>
          </a:xfrm>
        </p:spPr>
        <p:txBody>
          <a:bodyPr vert="horz" lIns="91440" tIns="45720" rIns="91440" bIns="45720" rtlCol="0" anchor="t">
            <a:normAutofit/>
          </a:bodyPr>
          <a:lstStyle/>
          <a:p>
            <a:pPr lvl="1" indent="-383540">
              <a:buNone/>
            </a:pPr>
            <a:r>
              <a:rPr lang="en-US" sz="3600" i="0" dirty="0">
                <a:ea typeface="+mn-lt"/>
                <a:cs typeface="+mn-lt"/>
              </a:rPr>
              <a:t>   The Blood Bank Website project aims to address the critical need for blood donations by creating a user-friendly platform that connects donors and recipients. This endeavor has the potential to save lives, reduce stress during emergencies, and promote a culture of voluntary blood donation. By harnessing the power of technology, we strive to make a positive impact on our communities and help those in need.</a:t>
            </a:r>
          </a:p>
        </p:txBody>
      </p:sp>
    </p:spTree>
    <p:extLst>
      <p:ext uri="{BB962C8B-B14F-4D97-AF65-F5344CB8AC3E}">
        <p14:creationId xmlns:p14="http://schemas.microsoft.com/office/powerpoint/2010/main" val="42608204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4BE78287D1FB4B806EAAB634537028" ma:contentTypeVersion="3" ma:contentTypeDescription="Create a new document." ma:contentTypeScope="" ma:versionID="4867d3662135edde95c7b2d4bd00b892">
  <xsd:schema xmlns:xsd="http://www.w3.org/2001/XMLSchema" xmlns:xs="http://www.w3.org/2001/XMLSchema" xmlns:p="http://schemas.microsoft.com/office/2006/metadata/properties" xmlns:ns2="e02ef7ac-6310-4c11-91d1-a05ed19adbbd" targetNamespace="http://schemas.microsoft.com/office/2006/metadata/properties" ma:root="true" ma:fieldsID="fbd4db381f0dac950ffc2031c7d2eaf5" ns2:_="">
    <xsd:import namespace="e02ef7ac-6310-4c11-91d1-a05ed19adbb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2ef7ac-6310-4c11-91d1-a05ed19adb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86FFEE-5DC6-4E9F-9F23-60D809B021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2ef7ac-6310-4c11-91d1-a05ed19adb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332CA4-1280-426A-9D6F-AAA1E5A818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6D8E8CA-49FA-4DBF-A2FD-E29A16D981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TM10001105[[fn=Crop]]</Template>
  <TotalTime>63</TotalTime>
  <Words>580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Book</vt:lpstr>
      <vt:lpstr>Crop</vt:lpstr>
      <vt:lpstr>Team RedDrops</vt:lpstr>
      <vt:lpstr>Team RedDrops</vt:lpstr>
      <vt:lpstr>Red Drops</vt:lpstr>
      <vt:lpstr>SYNOPSIS</vt:lpstr>
      <vt:lpstr>Features:</vt:lpstr>
      <vt:lpstr>Features:</vt:lpstr>
      <vt:lpstr>Benefits:</vt:lpstr>
      <vt:lpstr>Future Enhancements:</vt:lpstr>
      <vt:lpstr>Conclusion:</vt:lpstr>
      <vt:lpstr>REASONS FOR THE PROJECT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&lt;id&gt;</dc:title>
  <dc:creator>Microsoft account</dc:creator>
  <cp:lastModifiedBy>Swarmay Swami</cp:lastModifiedBy>
  <cp:revision>12</cp:revision>
  <dcterms:created xsi:type="dcterms:W3CDTF">2020-09-03T18:17:09Z</dcterms:created>
  <dcterms:modified xsi:type="dcterms:W3CDTF">2023-09-25T03:11:13Z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0x010100C34BE78287D1FB4B806EAAB634537028</vt:lpwstr>
  </property>
</Properties>
</file>