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imes New Roman Bold" charset="1" panose="02030802070405020303"/>
      <p:regular r:id="rId15"/>
    </p:embeddedFont>
    <p:embeddedFont>
      <p:font typeface="Times New Roman" charset="1" panose="02030502070405020303"/>
      <p:regular r:id="rId16"/>
    </p:embeddedFont>
    <p:embeddedFont>
      <p:font typeface="Arial" charset="1" panose="020B0502020202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png" Type="http://schemas.openxmlformats.org/officeDocument/2006/relationships/image"/><Relationship Id="rId11" Target="../media/image14.svg" Type="http://schemas.openxmlformats.org/officeDocument/2006/relationships/image"/><Relationship Id="rId12" Target="../media/image15.png" Type="http://schemas.openxmlformats.org/officeDocument/2006/relationships/image"/><Relationship Id="rId13" Target="../media/image16.svg" Type="http://schemas.openxmlformats.org/officeDocument/2006/relationships/image"/><Relationship Id="rId14" Target="../media/image17.png" Type="http://schemas.openxmlformats.org/officeDocument/2006/relationships/image"/><Relationship Id="rId15" Target="../media/image18.svg" Type="http://schemas.openxmlformats.org/officeDocument/2006/relationships/image"/><Relationship Id="rId16" Target="../media/image19.png" Type="http://schemas.openxmlformats.org/officeDocument/2006/relationships/image"/><Relationship Id="rId17" Target="../media/image20.svg" Type="http://schemas.openxmlformats.org/officeDocument/2006/relationships/image"/><Relationship Id="rId18" Target="../media/image21.png" Type="http://schemas.openxmlformats.org/officeDocument/2006/relationships/image"/><Relationship Id="rId19" Target="../media/image22.svg" Type="http://schemas.openxmlformats.org/officeDocument/2006/relationships/image"/><Relationship Id="rId2" Target="../media/image4.png" Type="http://schemas.openxmlformats.org/officeDocument/2006/relationships/image"/><Relationship Id="rId20" Target="../media/image2.png" Type="http://schemas.openxmlformats.org/officeDocument/2006/relationships/image"/><Relationship Id="rId21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5.png" Type="http://schemas.openxmlformats.org/officeDocument/2006/relationships/image"/><Relationship Id="rId6" Target="../media/image26.svg" Type="http://schemas.openxmlformats.org/officeDocument/2006/relationships/image"/><Relationship Id="rId7" Target="../media/image27.png" Type="http://schemas.openxmlformats.org/officeDocument/2006/relationships/image"/><Relationship Id="rId8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3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5833870"/>
            <a:ext cx="18283428" cy="571500"/>
          </a:xfrm>
          <a:custGeom>
            <a:avLst/>
            <a:gdLst/>
            <a:ahLst/>
            <a:cxnLst/>
            <a:rect r="r" b="b" t="t" l="l"/>
            <a:pathLst>
              <a:path h="571500" w="18283428">
                <a:moveTo>
                  <a:pt x="0" y="0"/>
                </a:moveTo>
                <a:lnTo>
                  <a:pt x="18283428" y="0"/>
                </a:lnTo>
                <a:lnTo>
                  <a:pt x="18283428" y="571500"/>
                </a:lnTo>
                <a:lnTo>
                  <a:pt x="0" y="571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5892336"/>
            <a:ext cx="18288000" cy="375285"/>
            <a:chOff x="0" y="0"/>
            <a:chExt cx="24384000" cy="500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384000" cy="500253"/>
            </a:xfrm>
            <a:custGeom>
              <a:avLst/>
              <a:gdLst/>
              <a:ahLst/>
              <a:cxnLst/>
              <a:rect r="r" b="b" t="t" l="l"/>
              <a:pathLst>
                <a:path h="500253" w="24384000">
                  <a:moveTo>
                    <a:pt x="0" y="500253"/>
                  </a:moveTo>
                  <a:lnTo>
                    <a:pt x="0" y="0"/>
                  </a:lnTo>
                  <a:lnTo>
                    <a:pt x="24384000" y="0"/>
                  </a:lnTo>
                  <a:lnTo>
                    <a:pt x="24384000" y="500253"/>
                  </a:lnTo>
                  <a:lnTo>
                    <a:pt x="0" y="500253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3755748" y="6518624"/>
            <a:ext cx="11361420" cy="2010728"/>
            <a:chOff x="0" y="0"/>
            <a:chExt cx="15148560" cy="26809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148561" cy="2680970"/>
            </a:xfrm>
            <a:custGeom>
              <a:avLst/>
              <a:gdLst/>
              <a:ahLst/>
              <a:cxnLst/>
              <a:rect r="r" b="b" t="t" l="l"/>
              <a:pathLst>
                <a:path h="2680970" w="15148561">
                  <a:moveTo>
                    <a:pt x="0" y="0"/>
                  </a:moveTo>
                  <a:lnTo>
                    <a:pt x="15148561" y="0"/>
                  </a:lnTo>
                  <a:lnTo>
                    <a:pt x="15148561" y="2680970"/>
                  </a:lnTo>
                  <a:lnTo>
                    <a:pt x="0" y="268097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5148560" cy="274764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Supervisor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Dr Ankit Arora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Assistant Professor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Department of Electronics Engineering, IIT (BHU) Varanasi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88628" y="3051367"/>
            <a:ext cx="15707677" cy="1176952"/>
            <a:chOff x="0" y="0"/>
            <a:chExt cx="20943570" cy="15692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943570" cy="1569269"/>
            </a:xfrm>
            <a:custGeom>
              <a:avLst/>
              <a:gdLst/>
              <a:ahLst/>
              <a:cxnLst/>
              <a:rect r="r" b="b" t="t" l="l"/>
              <a:pathLst>
                <a:path h="1569269" w="20943570">
                  <a:moveTo>
                    <a:pt x="0" y="0"/>
                  </a:moveTo>
                  <a:lnTo>
                    <a:pt x="20943570" y="0"/>
                  </a:lnTo>
                  <a:lnTo>
                    <a:pt x="20943570" y="1569269"/>
                  </a:lnTo>
                  <a:lnTo>
                    <a:pt x="0" y="15692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23825"/>
              <a:ext cx="20943570" cy="169309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7200"/>
                </a:lnSpc>
              </a:pPr>
              <a:r>
                <a:rPr lang="en-US" sz="6000" spc="89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Atomistic Simulations of 2D Semiconductors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7447992" y="4744857"/>
            <a:ext cx="4388949" cy="9747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6"/>
              </a:lnSpc>
            </a:pPr>
            <a:r>
              <a:rPr lang="en-US" sz="3005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Group member(s)</a:t>
            </a:r>
          </a:p>
          <a:p>
            <a:pPr algn="ctr">
              <a:lnSpc>
                <a:spcPts val="3606"/>
              </a:lnSpc>
              <a:spcBef>
                <a:spcPct val="0"/>
              </a:spcBef>
            </a:pPr>
            <a:r>
              <a:rPr lang="en-US" sz="300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Aditya Kishore (22095006)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755401" y="1083316"/>
            <a:ext cx="5898118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36"/>
              </a:lnSpc>
              <a:spcBef>
                <a:spcPct val="0"/>
              </a:spcBef>
            </a:pPr>
            <a:r>
              <a:rPr lang="en-US" b="true" sz="4613">
                <a:solidFill>
                  <a:srgbClr val="FF6B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EC</a:t>
            </a:r>
            <a:r>
              <a:rPr lang="en-US" b="true" sz="4613">
                <a:solidFill>
                  <a:srgbClr val="FF6B0D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392: B.Tech. Project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" t="0" r="-8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7053133" y="9624434"/>
            <a:ext cx="443172" cy="562929"/>
            <a:chOff x="0" y="0"/>
            <a:chExt cx="399929" cy="508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9929" cy="508000"/>
            </a:xfrm>
            <a:custGeom>
              <a:avLst/>
              <a:gdLst/>
              <a:ahLst/>
              <a:cxnLst/>
              <a:rect r="r" b="b" t="t" l="l"/>
              <a:pathLst>
                <a:path h="508000" w="399929">
                  <a:moveTo>
                    <a:pt x="0" y="0"/>
                  </a:moveTo>
                  <a:lnTo>
                    <a:pt x="399929" y="0"/>
                  </a:lnTo>
                  <a:lnTo>
                    <a:pt x="399929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399929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" t="0" r="-8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47675" y="264609"/>
            <a:ext cx="17392650" cy="1094230"/>
            <a:chOff x="0" y="0"/>
            <a:chExt cx="23190200" cy="14589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190200" cy="1458974"/>
            </a:xfrm>
            <a:custGeom>
              <a:avLst/>
              <a:gdLst/>
              <a:ahLst/>
              <a:cxnLst/>
              <a:rect r="r" b="b" t="t" l="l"/>
              <a:pathLst>
                <a:path h="1458974" w="23190200">
                  <a:moveTo>
                    <a:pt x="0" y="0"/>
                  </a:moveTo>
                  <a:lnTo>
                    <a:pt x="23190200" y="0"/>
                  </a:lnTo>
                  <a:lnTo>
                    <a:pt x="23190200" y="1458974"/>
                  </a:lnTo>
                  <a:lnTo>
                    <a:pt x="0" y="145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85725"/>
              <a:ext cx="23190200" cy="15446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80"/>
                </a:lnSpc>
              </a:pPr>
              <a:r>
                <a:rPr lang="en-US" sz="4400" spc="-1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Adva</a:t>
              </a:r>
              <a:r>
                <a:rPr lang="en-US" sz="4400" spc="-11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ntages of 2D Materials over Bulk Semiconductors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212122" y="9624434"/>
            <a:ext cx="229552" cy="381000"/>
            <a:chOff x="0" y="0"/>
            <a:chExt cx="306070" cy="508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6070" cy="508000"/>
            </a:xfrm>
            <a:custGeom>
              <a:avLst/>
              <a:gdLst/>
              <a:ahLst/>
              <a:cxnLst/>
              <a:rect r="r" b="b" t="t" l="l"/>
              <a:pathLst>
                <a:path h="508000" w="306070">
                  <a:moveTo>
                    <a:pt x="0" y="0"/>
                  </a:moveTo>
                  <a:lnTo>
                    <a:pt x="306070" y="0"/>
                  </a:lnTo>
                  <a:lnTo>
                    <a:pt x="306070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9525"/>
              <a:ext cx="306070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510780" y="1850718"/>
            <a:ext cx="17203082" cy="6906336"/>
          </a:xfrm>
          <a:custGeom>
            <a:avLst/>
            <a:gdLst/>
            <a:ahLst/>
            <a:cxnLst/>
            <a:rect r="r" b="b" t="t" l="l"/>
            <a:pathLst>
              <a:path h="6906336" w="17203082">
                <a:moveTo>
                  <a:pt x="0" y="0"/>
                </a:moveTo>
                <a:lnTo>
                  <a:pt x="17203082" y="0"/>
                </a:lnTo>
                <a:lnTo>
                  <a:pt x="17203082" y="6906336"/>
                </a:lnTo>
                <a:lnTo>
                  <a:pt x="0" y="69063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2677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3956879" y="7855951"/>
            <a:ext cx="3484796" cy="676591"/>
            <a:chOff x="0" y="0"/>
            <a:chExt cx="917806" cy="17819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7806" cy="178197"/>
            </a:xfrm>
            <a:custGeom>
              <a:avLst/>
              <a:gdLst/>
              <a:ahLst/>
              <a:cxnLst/>
              <a:rect r="r" b="b" t="t" l="l"/>
              <a:pathLst>
                <a:path h="178197" w="917806">
                  <a:moveTo>
                    <a:pt x="89098" y="0"/>
                  </a:moveTo>
                  <a:lnTo>
                    <a:pt x="828708" y="0"/>
                  </a:lnTo>
                  <a:cubicBezTo>
                    <a:pt x="877916" y="0"/>
                    <a:pt x="917806" y="39891"/>
                    <a:pt x="917806" y="89098"/>
                  </a:cubicBezTo>
                  <a:lnTo>
                    <a:pt x="917806" y="89098"/>
                  </a:lnTo>
                  <a:cubicBezTo>
                    <a:pt x="917806" y="138306"/>
                    <a:pt x="877916" y="178197"/>
                    <a:pt x="828708" y="178197"/>
                  </a:cubicBezTo>
                  <a:lnTo>
                    <a:pt x="89098" y="178197"/>
                  </a:lnTo>
                  <a:cubicBezTo>
                    <a:pt x="39891" y="178197"/>
                    <a:pt x="0" y="138306"/>
                    <a:pt x="0" y="89098"/>
                  </a:cubicBezTo>
                  <a:lnTo>
                    <a:pt x="0" y="89098"/>
                  </a:lnTo>
                  <a:cubicBezTo>
                    <a:pt x="0" y="39891"/>
                    <a:pt x="39891" y="0"/>
                    <a:pt x="890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917806" cy="225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236526" y="1606743"/>
            <a:ext cx="17795894" cy="7073511"/>
          </a:xfrm>
          <a:custGeom>
            <a:avLst/>
            <a:gdLst/>
            <a:ahLst/>
            <a:cxnLst/>
            <a:rect r="r" b="b" t="t" l="l"/>
            <a:pathLst>
              <a:path h="7073511" w="17795894">
                <a:moveTo>
                  <a:pt x="0" y="0"/>
                </a:moveTo>
                <a:lnTo>
                  <a:pt x="17795894" y="0"/>
                </a:lnTo>
                <a:lnTo>
                  <a:pt x="17795894" y="7073511"/>
                </a:lnTo>
                <a:lnTo>
                  <a:pt x="0" y="7073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" t="0" r="-28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979726" y="3266313"/>
            <a:ext cx="717232" cy="188595"/>
            <a:chOff x="0" y="0"/>
            <a:chExt cx="956310" cy="25146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55167" cy="250444"/>
            </a:xfrm>
            <a:custGeom>
              <a:avLst/>
              <a:gdLst/>
              <a:ahLst/>
              <a:cxnLst/>
              <a:rect r="r" b="b" t="t" l="l"/>
              <a:pathLst>
                <a:path h="250444" w="955167">
                  <a:moveTo>
                    <a:pt x="477520" y="250317"/>
                  </a:moveTo>
                  <a:lnTo>
                    <a:pt x="326517" y="243967"/>
                  </a:lnTo>
                  <a:lnTo>
                    <a:pt x="195453" y="226187"/>
                  </a:lnTo>
                  <a:lnTo>
                    <a:pt x="92075" y="199136"/>
                  </a:lnTo>
                  <a:lnTo>
                    <a:pt x="0" y="125222"/>
                  </a:lnTo>
                  <a:lnTo>
                    <a:pt x="24384" y="85598"/>
                  </a:lnTo>
                  <a:lnTo>
                    <a:pt x="92075" y="51308"/>
                  </a:lnTo>
                  <a:lnTo>
                    <a:pt x="195453" y="24130"/>
                  </a:lnTo>
                  <a:lnTo>
                    <a:pt x="326644" y="6350"/>
                  </a:lnTo>
                  <a:lnTo>
                    <a:pt x="477520" y="0"/>
                  </a:lnTo>
                  <a:lnTo>
                    <a:pt x="628523" y="6350"/>
                  </a:lnTo>
                  <a:lnTo>
                    <a:pt x="759587" y="24130"/>
                  </a:lnTo>
                  <a:lnTo>
                    <a:pt x="862965" y="51181"/>
                  </a:lnTo>
                  <a:lnTo>
                    <a:pt x="930783" y="85598"/>
                  </a:lnTo>
                  <a:lnTo>
                    <a:pt x="955167" y="125222"/>
                  </a:lnTo>
                  <a:lnTo>
                    <a:pt x="930783" y="164846"/>
                  </a:lnTo>
                  <a:lnTo>
                    <a:pt x="862965" y="199263"/>
                  </a:lnTo>
                  <a:lnTo>
                    <a:pt x="759587" y="226314"/>
                  </a:lnTo>
                  <a:lnTo>
                    <a:pt x="628523" y="244094"/>
                  </a:lnTo>
                  <a:lnTo>
                    <a:pt x="477520" y="25044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972458" y="3259045"/>
            <a:ext cx="731769" cy="203131"/>
          </a:xfrm>
          <a:custGeom>
            <a:avLst/>
            <a:gdLst/>
            <a:ahLst/>
            <a:cxnLst/>
            <a:rect r="r" b="b" t="t" l="l"/>
            <a:pathLst>
              <a:path h="203131" w="731769">
                <a:moveTo>
                  <a:pt x="0" y="0"/>
                </a:moveTo>
                <a:lnTo>
                  <a:pt x="731769" y="0"/>
                </a:lnTo>
                <a:lnTo>
                  <a:pt x="731769" y="203131"/>
                </a:lnTo>
                <a:lnTo>
                  <a:pt x="0" y="203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2979726" y="3218968"/>
            <a:ext cx="717232" cy="188595"/>
            <a:chOff x="0" y="0"/>
            <a:chExt cx="956310" cy="2514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55167" cy="250444"/>
            </a:xfrm>
            <a:custGeom>
              <a:avLst/>
              <a:gdLst/>
              <a:ahLst/>
              <a:cxnLst/>
              <a:rect r="r" b="b" t="t" l="l"/>
              <a:pathLst>
                <a:path h="250444" w="955167">
                  <a:moveTo>
                    <a:pt x="477520" y="250317"/>
                  </a:moveTo>
                  <a:lnTo>
                    <a:pt x="326517" y="243967"/>
                  </a:lnTo>
                  <a:lnTo>
                    <a:pt x="195453" y="226187"/>
                  </a:lnTo>
                  <a:lnTo>
                    <a:pt x="92075" y="199136"/>
                  </a:lnTo>
                  <a:lnTo>
                    <a:pt x="0" y="125222"/>
                  </a:lnTo>
                  <a:lnTo>
                    <a:pt x="24384" y="85598"/>
                  </a:lnTo>
                  <a:lnTo>
                    <a:pt x="92075" y="51308"/>
                  </a:lnTo>
                  <a:lnTo>
                    <a:pt x="195453" y="24130"/>
                  </a:lnTo>
                  <a:lnTo>
                    <a:pt x="326644" y="6350"/>
                  </a:lnTo>
                  <a:lnTo>
                    <a:pt x="477520" y="0"/>
                  </a:lnTo>
                  <a:lnTo>
                    <a:pt x="628523" y="6350"/>
                  </a:lnTo>
                  <a:lnTo>
                    <a:pt x="759587" y="24130"/>
                  </a:lnTo>
                  <a:lnTo>
                    <a:pt x="862965" y="51181"/>
                  </a:lnTo>
                  <a:lnTo>
                    <a:pt x="930783" y="85598"/>
                  </a:lnTo>
                  <a:lnTo>
                    <a:pt x="955167" y="125222"/>
                  </a:lnTo>
                  <a:lnTo>
                    <a:pt x="930783" y="164846"/>
                  </a:lnTo>
                  <a:lnTo>
                    <a:pt x="862965" y="199263"/>
                  </a:lnTo>
                  <a:lnTo>
                    <a:pt x="759587" y="226314"/>
                  </a:lnTo>
                  <a:lnTo>
                    <a:pt x="628523" y="244094"/>
                  </a:lnTo>
                  <a:lnTo>
                    <a:pt x="477520" y="25044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2972458" y="3211700"/>
            <a:ext cx="731769" cy="203131"/>
          </a:xfrm>
          <a:custGeom>
            <a:avLst/>
            <a:gdLst/>
            <a:ahLst/>
            <a:cxnLst/>
            <a:rect r="r" b="b" t="t" l="l"/>
            <a:pathLst>
              <a:path h="203131" w="731769">
                <a:moveTo>
                  <a:pt x="0" y="0"/>
                </a:moveTo>
                <a:lnTo>
                  <a:pt x="731769" y="0"/>
                </a:lnTo>
                <a:lnTo>
                  <a:pt x="731769" y="203132"/>
                </a:lnTo>
                <a:lnTo>
                  <a:pt x="0" y="20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993088" y="2259192"/>
            <a:ext cx="690562" cy="1112520"/>
          </a:xfrm>
          <a:custGeom>
            <a:avLst/>
            <a:gdLst/>
            <a:ahLst/>
            <a:cxnLst/>
            <a:rect r="r" b="b" t="t" l="l"/>
            <a:pathLst>
              <a:path h="1112520" w="690562">
                <a:moveTo>
                  <a:pt x="0" y="0"/>
                </a:moveTo>
                <a:lnTo>
                  <a:pt x="690563" y="0"/>
                </a:lnTo>
                <a:lnTo>
                  <a:pt x="690563" y="1112520"/>
                </a:lnTo>
                <a:lnTo>
                  <a:pt x="0" y="11125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985825" y="2251928"/>
            <a:ext cx="705090" cy="1127048"/>
          </a:xfrm>
          <a:custGeom>
            <a:avLst/>
            <a:gdLst/>
            <a:ahLst/>
            <a:cxnLst/>
            <a:rect r="r" b="b" t="t" l="l"/>
            <a:pathLst>
              <a:path h="1127048" w="705090">
                <a:moveTo>
                  <a:pt x="0" y="0"/>
                </a:moveTo>
                <a:lnTo>
                  <a:pt x="705090" y="0"/>
                </a:lnTo>
                <a:lnTo>
                  <a:pt x="705090" y="1127048"/>
                </a:lnTo>
                <a:lnTo>
                  <a:pt x="0" y="11270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3071680" y="2945698"/>
            <a:ext cx="273610" cy="277420"/>
            <a:chOff x="0" y="0"/>
            <a:chExt cx="364814" cy="36989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794" y="2921"/>
              <a:ext cx="359029" cy="362966"/>
            </a:xfrm>
            <a:custGeom>
              <a:avLst/>
              <a:gdLst/>
              <a:ahLst/>
              <a:cxnLst/>
              <a:rect r="r" b="b" t="t" l="l"/>
              <a:pathLst>
                <a:path h="362966" w="359029">
                  <a:moveTo>
                    <a:pt x="0" y="349377"/>
                  </a:moveTo>
                  <a:lnTo>
                    <a:pt x="345313" y="0"/>
                  </a:lnTo>
                  <a:lnTo>
                    <a:pt x="359029" y="13589"/>
                  </a:lnTo>
                  <a:lnTo>
                    <a:pt x="13843" y="362966"/>
                  </a:lnTo>
                  <a:close/>
                </a:path>
              </a:pathLst>
            </a:custGeom>
            <a:solidFill>
              <a:srgbClr val="198B37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3074072" y="3061306"/>
            <a:ext cx="157384" cy="159289"/>
            <a:chOff x="0" y="0"/>
            <a:chExt cx="209846" cy="21238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1905" y="1905"/>
              <a:ext cx="205359" cy="207645"/>
            </a:xfrm>
            <a:custGeom>
              <a:avLst/>
              <a:gdLst/>
              <a:ahLst/>
              <a:cxnLst/>
              <a:rect r="r" b="b" t="t" l="l"/>
              <a:pathLst>
                <a:path h="207645" w="205359">
                  <a:moveTo>
                    <a:pt x="0" y="198501"/>
                  </a:moveTo>
                  <a:lnTo>
                    <a:pt x="196088" y="0"/>
                  </a:lnTo>
                  <a:lnTo>
                    <a:pt x="205359" y="9144"/>
                  </a:lnTo>
                  <a:lnTo>
                    <a:pt x="9271" y="207645"/>
                  </a:lnTo>
                  <a:close/>
                </a:path>
              </a:pathLst>
            </a:custGeom>
            <a:solidFill>
              <a:srgbClr val="198B37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3122027" y="3056613"/>
            <a:ext cx="114300" cy="114300"/>
            <a:chOff x="0" y="0"/>
            <a:chExt cx="152400" cy="152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1257" cy="151765"/>
            </a:xfrm>
            <a:custGeom>
              <a:avLst/>
              <a:gdLst/>
              <a:ahLst/>
              <a:cxnLst/>
              <a:rect r="r" b="b" t="t" l="l"/>
              <a:pathLst>
                <a:path h="151765" w="151257">
                  <a:moveTo>
                    <a:pt x="0" y="70993"/>
                  </a:moveTo>
                  <a:lnTo>
                    <a:pt x="151257" y="0"/>
                  </a:lnTo>
                  <a:lnTo>
                    <a:pt x="150368" y="889"/>
                  </a:lnTo>
                  <a:lnTo>
                    <a:pt x="81661" y="151765"/>
                  </a:lnTo>
                  <a:lnTo>
                    <a:pt x="72009" y="122555"/>
                  </a:lnTo>
                  <a:lnTo>
                    <a:pt x="54102" y="98298"/>
                  </a:lnTo>
                  <a:lnTo>
                    <a:pt x="29591" y="80645"/>
                  </a:lnTo>
                  <a:lnTo>
                    <a:pt x="0" y="70993"/>
                  </a:lnTo>
                  <a:close/>
                </a:path>
              </a:pathLst>
            </a:custGeom>
            <a:solidFill>
              <a:srgbClr val="198B37"/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13118677" y="3053486"/>
            <a:ext cx="120048" cy="121001"/>
          </a:xfrm>
          <a:custGeom>
            <a:avLst/>
            <a:gdLst/>
            <a:ahLst/>
            <a:cxnLst/>
            <a:rect r="r" b="b" t="t" l="l"/>
            <a:pathLst>
              <a:path h="121001" w="120048">
                <a:moveTo>
                  <a:pt x="0" y="0"/>
                </a:moveTo>
                <a:lnTo>
                  <a:pt x="120048" y="0"/>
                </a:lnTo>
                <a:lnTo>
                  <a:pt x="120048" y="121001"/>
                </a:lnTo>
                <a:lnTo>
                  <a:pt x="0" y="12100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3375606" y="2991182"/>
            <a:ext cx="157384" cy="159289"/>
            <a:chOff x="0" y="0"/>
            <a:chExt cx="209846" cy="21238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1905" y="1905"/>
              <a:ext cx="205359" cy="207645"/>
            </a:xfrm>
            <a:custGeom>
              <a:avLst/>
              <a:gdLst/>
              <a:ahLst/>
              <a:cxnLst/>
              <a:rect r="r" b="b" t="t" l="l"/>
              <a:pathLst>
                <a:path h="207645" w="205359">
                  <a:moveTo>
                    <a:pt x="9271" y="0"/>
                  </a:moveTo>
                  <a:lnTo>
                    <a:pt x="205359" y="198501"/>
                  </a:lnTo>
                  <a:lnTo>
                    <a:pt x="196088" y="207645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198B37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3423834" y="3040345"/>
            <a:ext cx="113348" cy="114300"/>
            <a:chOff x="0" y="0"/>
            <a:chExt cx="151130" cy="152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50876" cy="152146"/>
            </a:xfrm>
            <a:custGeom>
              <a:avLst/>
              <a:gdLst/>
              <a:ahLst/>
              <a:cxnLst/>
              <a:rect r="r" b="b" t="t" l="l"/>
              <a:pathLst>
                <a:path h="152146" w="150876">
                  <a:moveTo>
                    <a:pt x="81661" y="0"/>
                  </a:moveTo>
                  <a:lnTo>
                    <a:pt x="150876" y="152146"/>
                  </a:lnTo>
                  <a:lnTo>
                    <a:pt x="149987" y="151257"/>
                  </a:lnTo>
                  <a:lnTo>
                    <a:pt x="0" y="80899"/>
                  </a:lnTo>
                  <a:lnTo>
                    <a:pt x="29337" y="71628"/>
                  </a:lnTo>
                  <a:lnTo>
                    <a:pt x="53721" y="53848"/>
                  </a:lnTo>
                  <a:lnTo>
                    <a:pt x="71755" y="29464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198B37"/>
            </a:solidFill>
          </p:spPr>
        </p:sp>
      </p:grpSp>
      <p:sp>
        <p:nvSpPr>
          <p:cNvPr name="Freeform 25" id="25"/>
          <p:cNvSpPr/>
          <p:nvPr/>
        </p:nvSpPr>
        <p:spPr>
          <a:xfrm flipH="false" flipV="false" rot="0">
            <a:off x="13420484" y="3036995"/>
            <a:ext cx="120048" cy="121001"/>
          </a:xfrm>
          <a:custGeom>
            <a:avLst/>
            <a:gdLst/>
            <a:ahLst/>
            <a:cxnLst/>
            <a:rect r="r" b="b" t="t" l="l"/>
            <a:pathLst>
              <a:path h="121001" w="120048">
                <a:moveTo>
                  <a:pt x="0" y="0"/>
                </a:moveTo>
                <a:lnTo>
                  <a:pt x="120048" y="0"/>
                </a:lnTo>
                <a:lnTo>
                  <a:pt x="120048" y="121001"/>
                </a:lnTo>
                <a:lnTo>
                  <a:pt x="0" y="12100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3330622" y="2945698"/>
            <a:ext cx="273610" cy="277420"/>
            <a:chOff x="0" y="0"/>
            <a:chExt cx="364814" cy="369894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2794" y="2921"/>
              <a:ext cx="359029" cy="362966"/>
            </a:xfrm>
            <a:custGeom>
              <a:avLst/>
              <a:gdLst/>
              <a:ahLst/>
              <a:cxnLst/>
              <a:rect r="r" b="b" t="t" l="l"/>
              <a:pathLst>
                <a:path h="362966" w="359029">
                  <a:moveTo>
                    <a:pt x="345313" y="362966"/>
                  </a:moveTo>
                  <a:lnTo>
                    <a:pt x="0" y="13589"/>
                  </a:lnTo>
                  <a:lnTo>
                    <a:pt x="13843" y="0"/>
                  </a:lnTo>
                  <a:lnTo>
                    <a:pt x="359029" y="349377"/>
                  </a:lnTo>
                  <a:close/>
                </a:path>
              </a:pathLst>
            </a:custGeom>
            <a:solidFill>
              <a:srgbClr val="198B37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3071680" y="2363629"/>
            <a:ext cx="273610" cy="277420"/>
            <a:chOff x="0" y="0"/>
            <a:chExt cx="364814" cy="369894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2794" y="2921"/>
              <a:ext cx="359029" cy="362966"/>
            </a:xfrm>
            <a:custGeom>
              <a:avLst/>
              <a:gdLst/>
              <a:ahLst/>
              <a:cxnLst/>
              <a:rect r="r" b="b" t="t" l="l"/>
              <a:pathLst>
                <a:path h="362966" w="359029">
                  <a:moveTo>
                    <a:pt x="13843" y="0"/>
                  </a:moveTo>
                  <a:lnTo>
                    <a:pt x="359029" y="349377"/>
                  </a:lnTo>
                  <a:lnTo>
                    <a:pt x="345186" y="362966"/>
                  </a:lnTo>
                  <a:lnTo>
                    <a:pt x="0" y="13589"/>
                  </a:lnTo>
                  <a:close/>
                </a:path>
              </a:pathLst>
            </a:custGeom>
            <a:solidFill>
              <a:srgbClr val="156ABE"/>
            </a:solidFill>
          </p:spPr>
        </p:sp>
      </p:grpSp>
      <p:grpSp>
        <p:nvGrpSpPr>
          <p:cNvPr name="Group 30" id="30"/>
          <p:cNvGrpSpPr/>
          <p:nvPr/>
        </p:nvGrpSpPr>
        <p:grpSpPr>
          <a:xfrm rot="0">
            <a:off x="13074072" y="2366020"/>
            <a:ext cx="157384" cy="159289"/>
            <a:chOff x="0" y="0"/>
            <a:chExt cx="209846" cy="21238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1905" y="1905"/>
              <a:ext cx="205359" cy="207645"/>
            </a:xfrm>
            <a:custGeom>
              <a:avLst/>
              <a:gdLst/>
              <a:ahLst/>
              <a:cxnLst/>
              <a:rect r="r" b="b" t="t" l="l"/>
              <a:pathLst>
                <a:path h="207645" w="205359">
                  <a:moveTo>
                    <a:pt x="9271" y="0"/>
                  </a:moveTo>
                  <a:lnTo>
                    <a:pt x="205359" y="198501"/>
                  </a:lnTo>
                  <a:lnTo>
                    <a:pt x="196088" y="207645"/>
                  </a:lnTo>
                  <a:lnTo>
                    <a:pt x="0" y="9144"/>
                  </a:lnTo>
                  <a:close/>
                </a:path>
              </a:pathLst>
            </a:custGeom>
            <a:solidFill>
              <a:srgbClr val="156ABE"/>
            </a:solidFill>
          </p:spPr>
        </p:sp>
      </p:grpSp>
      <p:grpSp>
        <p:nvGrpSpPr>
          <p:cNvPr name="Group 32" id="32"/>
          <p:cNvGrpSpPr/>
          <p:nvPr/>
        </p:nvGrpSpPr>
        <p:grpSpPr>
          <a:xfrm rot="0">
            <a:off x="13122274" y="2415198"/>
            <a:ext cx="113348" cy="114300"/>
            <a:chOff x="0" y="0"/>
            <a:chExt cx="151130" cy="1524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50622" cy="151511"/>
            </a:xfrm>
            <a:custGeom>
              <a:avLst/>
              <a:gdLst/>
              <a:ahLst/>
              <a:cxnLst/>
              <a:rect r="r" b="b" t="t" l="l"/>
              <a:pathLst>
                <a:path h="151511" w="150622">
                  <a:moveTo>
                    <a:pt x="81661" y="0"/>
                  </a:moveTo>
                  <a:lnTo>
                    <a:pt x="150622" y="151511"/>
                  </a:lnTo>
                  <a:lnTo>
                    <a:pt x="0" y="80772"/>
                  </a:lnTo>
                  <a:lnTo>
                    <a:pt x="29337" y="71501"/>
                  </a:lnTo>
                  <a:lnTo>
                    <a:pt x="53721" y="53848"/>
                  </a:lnTo>
                  <a:lnTo>
                    <a:pt x="71755" y="29464"/>
                  </a:lnTo>
                  <a:lnTo>
                    <a:pt x="81661" y="0"/>
                  </a:lnTo>
                  <a:close/>
                </a:path>
              </a:pathLst>
            </a:custGeom>
            <a:solidFill>
              <a:srgbClr val="156ABE"/>
            </a:solidFill>
          </p:spPr>
        </p:sp>
      </p:grpSp>
      <p:sp>
        <p:nvSpPr>
          <p:cNvPr name="Freeform 34" id="34"/>
          <p:cNvSpPr/>
          <p:nvPr/>
        </p:nvSpPr>
        <p:spPr>
          <a:xfrm flipH="false" flipV="false" rot="0">
            <a:off x="13118924" y="2411848"/>
            <a:ext cx="120048" cy="121001"/>
          </a:xfrm>
          <a:custGeom>
            <a:avLst/>
            <a:gdLst/>
            <a:ahLst/>
            <a:cxnLst/>
            <a:rect r="r" b="b" t="t" l="l"/>
            <a:pathLst>
              <a:path h="121001" w="120048">
                <a:moveTo>
                  <a:pt x="0" y="0"/>
                </a:moveTo>
                <a:lnTo>
                  <a:pt x="120048" y="0"/>
                </a:lnTo>
                <a:lnTo>
                  <a:pt x="120048" y="121000"/>
                </a:lnTo>
                <a:lnTo>
                  <a:pt x="0" y="1210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5" id="35"/>
          <p:cNvGrpSpPr/>
          <p:nvPr/>
        </p:nvGrpSpPr>
        <p:grpSpPr>
          <a:xfrm rot="0">
            <a:off x="13375606" y="2436146"/>
            <a:ext cx="157384" cy="159289"/>
            <a:chOff x="0" y="0"/>
            <a:chExt cx="209846" cy="21238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1905" y="1905"/>
              <a:ext cx="205359" cy="207645"/>
            </a:xfrm>
            <a:custGeom>
              <a:avLst/>
              <a:gdLst/>
              <a:ahLst/>
              <a:cxnLst/>
              <a:rect r="r" b="b" t="t" l="l"/>
              <a:pathLst>
                <a:path h="207645" w="205359">
                  <a:moveTo>
                    <a:pt x="0" y="198501"/>
                  </a:moveTo>
                  <a:lnTo>
                    <a:pt x="196088" y="0"/>
                  </a:lnTo>
                  <a:lnTo>
                    <a:pt x="205359" y="9144"/>
                  </a:lnTo>
                  <a:lnTo>
                    <a:pt x="9271" y="207645"/>
                  </a:lnTo>
                  <a:close/>
                </a:path>
              </a:pathLst>
            </a:custGeom>
            <a:solidFill>
              <a:srgbClr val="156ABE"/>
            </a:solidFill>
          </p:spPr>
        </p:sp>
      </p:grpSp>
      <p:grpSp>
        <p:nvGrpSpPr>
          <p:cNvPr name="Group 37" id="37"/>
          <p:cNvGrpSpPr/>
          <p:nvPr/>
        </p:nvGrpSpPr>
        <p:grpSpPr>
          <a:xfrm rot="0">
            <a:off x="13423594" y="2431682"/>
            <a:ext cx="113348" cy="114300"/>
            <a:chOff x="0" y="0"/>
            <a:chExt cx="151130" cy="1524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50622" cy="151511"/>
            </a:xfrm>
            <a:custGeom>
              <a:avLst/>
              <a:gdLst/>
              <a:ahLst/>
              <a:cxnLst/>
              <a:rect r="r" b="b" t="t" l="l"/>
              <a:pathLst>
                <a:path h="151511" w="150622">
                  <a:moveTo>
                    <a:pt x="0" y="70739"/>
                  </a:moveTo>
                  <a:lnTo>
                    <a:pt x="150622" y="0"/>
                  </a:lnTo>
                  <a:lnTo>
                    <a:pt x="81661" y="151511"/>
                  </a:lnTo>
                  <a:lnTo>
                    <a:pt x="72009" y="122301"/>
                  </a:lnTo>
                  <a:lnTo>
                    <a:pt x="54102" y="98044"/>
                  </a:lnTo>
                  <a:lnTo>
                    <a:pt x="29591" y="80264"/>
                  </a:lnTo>
                  <a:lnTo>
                    <a:pt x="0" y="70739"/>
                  </a:lnTo>
                  <a:close/>
                </a:path>
              </a:pathLst>
            </a:custGeom>
            <a:solidFill>
              <a:srgbClr val="156ABE"/>
            </a:solidFill>
          </p:spPr>
        </p:sp>
      </p:grpSp>
      <p:sp>
        <p:nvSpPr>
          <p:cNvPr name="Freeform 39" id="39"/>
          <p:cNvSpPr/>
          <p:nvPr/>
        </p:nvSpPr>
        <p:spPr>
          <a:xfrm flipH="false" flipV="false" rot="0">
            <a:off x="13420244" y="2428331"/>
            <a:ext cx="120048" cy="121000"/>
          </a:xfrm>
          <a:custGeom>
            <a:avLst/>
            <a:gdLst/>
            <a:ahLst/>
            <a:cxnLst/>
            <a:rect r="r" b="b" t="t" l="l"/>
            <a:pathLst>
              <a:path h="121000" w="120048">
                <a:moveTo>
                  <a:pt x="0" y="0"/>
                </a:moveTo>
                <a:lnTo>
                  <a:pt x="120048" y="0"/>
                </a:lnTo>
                <a:lnTo>
                  <a:pt x="120048" y="121001"/>
                </a:lnTo>
                <a:lnTo>
                  <a:pt x="0" y="121001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13330622" y="2363629"/>
            <a:ext cx="273610" cy="277420"/>
            <a:chOff x="0" y="0"/>
            <a:chExt cx="364814" cy="369894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2794" y="2921"/>
              <a:ext cx="359029" cy="362966"/>
            </a:xfrm>
            <a:custGeom>
              <a:avLst/>
              <a:gdLst/>
              <a:ahLst/>
              <a:cxnLst/>
              <a:rect r="r" b="b" t="t" l="l"/>
              <a:pathLst>
                <a:path h="362966" w="359029">
                  <a:moveTo>
                    <a:pt x="359029" y="13589"/>
                  </a:moveTo>
                  <a:lnTo>
                    <a:pt x="13843" y="362966"/>
                  </a:lnTo>
                  <a:lnTo>
                    <a:pt x="0" y="349377"/>
                  </a:lnTo>
                  <a:lnTo>
                    <a:pt x="345313" y="0"/>
                  </a:lnTo>
                  <a:close/>
                </a:path>
              </a:pathLst>
            </a:custGeom>
            <a:solidFill>
              <a:srgbClr val="156ABE"/>
            </a:solidFill>
          </p:spPr>
        </p:sp>
      </p:grpSp>
      <p:sp>
        <p:nvSpPr>
          <p:cNvPr name="Freeform 42" id="42"/>
          <p:cNvSpPr/>
          <p:nvPr/>
        </p:nvSpPr>
        <p:spPr>
          <a:xfrm flipH="false" flipV="false" rot="0">
            <a:off x="13295521" y="2625692"/>
            <a:ext cx="85009" cy="334564"/>
          </a:xfrm>
          <a:custGeom>
            <a:avLst/>
            <a:gdLst/>
            <a:ahLst/>
            <a:cxnLst/>
            <a:rect r="r" b="b" t="t" l="l"/>
            <a:pathLst>
              <a:path h="334564" w="85009">
                <a:moveTo>
                  <a:pt x="0" y="0"/>
                </a:moveTo>
                <a:lnTo>
                  <a:pt x="85009" y="0"/>
                </a:lnTo>
                <a:lnTo>
                  <a:pt x="85009" y="334565"/>
                </a:lnTo>
                <a:lnTo>
                  <a:pt x="0" y="33456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3" id="43"/>
          <p:cNvGrpSpPr/>
          <p:nvPr/>
        </p:nvGrpSpPr>
        <p:grpSpPr>
          <a:xfrm rot="0">
            <a:off x="12979726" y="2160006"/>
            <a:ext cx="717232" cy="188595"/>
            <a:chOff x="0" y="0"/>
            <a:chExt cx="956310" cy="25146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955167" cy="250444"/>
            </a:xfrm>
            <a:custGeom>
              <a:avLst/>
              <a:gdLst/>
              <a:ahLst/>
              <a:cxnLst/>
              <a:rect r="r" b="b" t="t" l="l"/>
              <a:pathLst>
                <a:path h="250444" w="955167">
                  <a:moveTo>
                    <a:pt x="477520" y="250317"/>
                  </a:moveTo>
                  <a:lnTo>
                    <a:pt x="326517" y="243967"/>
                  </a:lnTo>
                  <a:lnTo>
                    <a:pt x="195453" y="226187"/>
                  </a:lnTo>
                  <a:lnTo>
                    <a:pt x="92075" y="199136"/>
                  </a:lnTo>
                  <a:lnTo>
                    <a:pt x="0" y="125222"/>
                  </a:lnTo>
                  <a:lnTo>
                    <a:pt x="24384" y="85598"/>
                  </a:lnTo>
                  <a:lnTo>
                    <a:pt x="92075" y="51308"/>
                  </a:lnTo>
                  <a:lnTo>
                    <a:pt x="195453" y="24130"/>
                  </a:lnTo>
                  <a:lnTo>
                    <a:pt x="326644" y="6350"/>
                  </a:lnTo>
                  <a:lnTo>
                    <a:pt x="477520" y="0"/>
                  </a:lnTo>
                  <a:lnTo>
                    <a:pt x="628523" y="6350"/>
                  </a:lnTo>
                  <a:lnTo>
                    <a:pt x="759587" y="24130"/>
                  </a:lnTo>
                  <a:lnTo>
                    <a:pt x="862965" y="51181"/>
                  </a:lnTo>
                  <a:lnTo>
                    <a:pt x="930783" y="85598"/>
                  </a:lnTo>
                  <a:lnTo>
                    <a:pt x="955167" y="125222"/>
                  </a:lnTo>
                  <a:lnTo>
                    <a:pt x="930783" y="164846"/>
                  </a:lnTo>
                  <a:lnTo>
                    <a:pt x="862965" y="199263"/>
                  </a:lnTo>
                  <a:lnTo>
                    <a:pt x="759587" y="226314"/>
                  </a:lnTo>
                  <a:lnTo>
                    <a:pt x="628523" y="244094"/>
                  </a:lnTo>
                  <a:lnTo>
                    <a:pt x="477520" y="25044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5" id="45"/>
          <p:cNvSpPr/>
          <p:nvPr/>
        </p:nvSpPr>
        <p:spPr>
          <a:xfrm flipH="false" flipV="false" rot="0">
            <a:off x="12972458" y="2152738"/>
            <a:ext cx="731769" cy="203132"/>
          </a:xfrm>
          <a:custGeom>
            <a:avLst/>
            <a:gdLst/>
            <a:ahLst/>
            <a:cxnLst/>
            <a:rect r="r" b="b" t="t" l="l"/>
            <a:pathLst>
              <a:path h="203132" w="731769">
                <a:moveTo>
                  <a:pt x="0" y="0"/>
                </a:moveTo>
                <a:lnTo>
                  <a:pt x="731769" y="0"/>
                </a:lnTo>
                <a:lnTo>
                  <a:pt x="731769" y="203131"/>
                </a:lnTo>
                <a:lnTo>
                  <a:pt x="0" y="2031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12979726" y="2112661"/>
            <a:ext cx="717232" cy="188595"/>
            <a:chOff x="0" y="0"/>
            <a:chExt cx="956310" cy="25146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955167" cy="250444"/>
            </a:xfrm>
            <a:custGeom>
              <a:avLst/>
              <a:gdLst/>
              <a:ahLst/>
              <a:cxnLst/>
              <a:rect r="r" b="b" t="t" l="l"/>
              <a:pathLst>
                <a:path h="250444" w="955167">
                  <a:moveTo>
                    <a:pt x="477520" y="250317"/>
                  </a:moveTo>
                  <a:lnTo>
                    <a:pt x="326517" y="243967"/>
                  </a:lnTo>
                  <a:lnTo>
                    <a:pt x="195453" y="226187"/>
                  </a:lnTo>
                  <a:lnTo>
                    <a:pt x="92075" y="199136"/>
                  </a:lnTo>
                  <a:lnTo>
                    <a:pt x="0" y="125222"/>
                  </a:lnTo>
                  <a:lnTo>
                    <a:pt x="24384" y="85598"/>
                  </a:lnTo>
                  <a:lnTo>
                    <a:pt x="92075" y="51181"/>
                  </a:lnTo>
                  <a:lnTo>
                    <a:pt x="195453" y="24130"/>
                  </a:lnTo>
                  <a:lnTo>
                    <a:pt x="326644" y="6350"/>
                  </a:lnTo>
                  <a:lnTo>
                    <a:pt x="477520" y="0"/>
                  </a:lnTo>
                  <a:lnTo>
                    <a:pt x="628523" y="6350"/>
                  </a:lnTo>
                  <a:lnTo>
                    <a:pt x="759587" y="24130"/>
                  </a:lnTo>
                  <a:lnTo>
                    <a:pt x="862965" y="51181"/>
                  </a:lnTo>
                  <a:lnTo>
                    <a:pt x="930783" y="85598"/>
                  </a:lnTo>
                  <a:lnTo>
                    <a:pt x="955167" y="125222"/>
                  </a:lnTo>
                  <a:lnTo>
                    <a:pt x="930783" y="164846"/>
                  </a:lnTo>
                  <a:lnTo>
                    <a:pt x="862965" y="199263"/>
                  </a:lnTo>
                  <a:lnTo>
                    <a:pt x="759587" y="226314"/>
                  </a:lnTo>
                  <a:lnTo>
                    <a:pt x="628523" y="244094"/>
                  </a:lnTo>
                  <a:lnTo>
                    <a:pt x="477520" y="250444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48" id="48"/>
          <p:cNvSpPr/>
          <p:nvPr/>
        </p:nvSpPr>
        <p:spPr>
          <a:xfrm flipH="false" flipV="false" rot="0">
            <a:off x="12972458" y="2105393"/>
            <a:ext cx="731769" cy="203131"/>
          </a:xfrm>
          <a:custGeom>
            <a:avLst/>
            <a:gdLst/>
            <a:ahLst/>
            <a:cxnLst/>
            <a:rect r="r" b="b" t="t" l="l"/>
            <a:pathLst>
              <a:path h="203131" w="731769">
                <a:moveTo>
                  <a:pt x="0" y="0"/>
                </a:moveTo>
                <a:lnTo>
                  <a:pt x="731769" y="0"/>
                </a:lnTo>
                <a:lnTo>
                  <a:pt x="731769" y="203132"/>
                </a:lnTo>
                <a:lnTo>
                  <a:pt x="0" y="2031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3310997" y="2598933"/>
            <a:ext cx="54293" cy="388619"/>
            <a:chOff x="0" y="0"/>
            <a:chExt cx="72390" cy="5181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445643"/>
              <a:ext cx="71755" cy="71755"/>
            </a:xfrm>
            <a:custGeom>
              <a:avLst/>
              <a:gdLst/>
              <a:ahLst/>
              <a:cxnLst/>
              <a:rect r="r" b="b" t="t" l="l"/>
              <a:pathLst>
                <a:path h="71755" w="71755">
                  <a:moveTo>
                    <a:pt x="71755" y="16129"/>
                  </a:moveTo>
                  <a:lnTo>
                    <a:pt x="55626" y="0"/>
                  </a:lnTo>
                  <a:lnTo>
                    <a:pt x="16002" y="0"/>
                  </a:lnTo>
                  <a:lnTo>
                    <a:pt x="0" y="16129"/>
                  </a:lnTo>
                  <a:lnTo>
                    <a:pt x="0" y="55753"/>
                  </a:lnTo>
                  <a:lnTo>
                    <a:pt x="16002" y="71755"/>
                  </a:lnTo>
                  <a:lnTo>
                    <a:pt x="55626" y="71755"/>
                  </a:lnTo>
                  <a:lnTo>
                    <a:pt x="71755" y="55753"/>
                  </a:lnTo>
                  <a:lnTo>
                    <a:pt x="71755" y="35941"/>
                  </a:lnTo>
                  <a:lnTo>
                    <a:pt x="71755" y="1612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71755" cy="71755"/>
            </a:xfrm>
            <a:custGeom>
              <a:avLst/>
              <a:gdLst/>
              <a:ahLst/>
              <a:cxnLst/>
              <a:rect r="r" b="b" t="t" l="l"/>
              <a:pathLst>
                <a:path h="71755" w="71755">
                  <a:moveTo>
                    <a:pt x="71755" y="16002"/>
                  </a:moveTo>
                  <a:lnTo>
                    <a:pt x="55626" y="0"/>
                  </a:lnTo>
                  <a:lnTo>
                    <a:pt x="16002" y="0"/>
                  </a:lnTo>
                  <a:lnTo>
                    <a:pt x="0" y="16002"/>
                  </a:lnTo>
                  <a:lnTo>
                    <a:pt x="0" y="55753"/>
                  </a:lnTo>
                  <a:lnTo>
                    <a:pt x="16002" y="71755"/>
                  </a:lnTo>
                  <a:lnTo>
                    <a:pt x="55626" y="71755"/>
                  </a:lnTo>
                  <a:lnTo>
                    <a:pt x="71755" y="55753"/>
                  </a:lnTo>
                  <a:lnTo>
                    <a:pt x="71755" y="35941"/>
                  </a:lnTo>
                  <a:lnTo>
                    <a:pt x="71755" y="16002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2" id="52"/>
          <p:cNvGrpSpPr/>
          <p:nvPr/>
        </p:nvGrpSpPr>
        <p:grpSpPr>
          <a:xfrm rot="0">
            <a:off x="447675" y="264862"/>
            <a:ext cx="17392650" cy="1094230"/>
            <a:chOff x="0" y="0"/>
            <a:chExt cx="23190200" cy="1458974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23190200" cy="1458974"/>
            </a:xfrm>
            <a:custGeom>
              <a:avLst/>
              <a:gdLst/>
              <a:ahLst/>
              <a:cxnLst/>
              <a:rect r="r" b="b" t="t" l="l"/>
              <a:pathLst>
                <a:path h="1458974" w="23190200">
                  <a:moveTo>
                    <a:pt x="0" y="0"/>
                  </a:moveTo>
                  <a:lnTo>
                    <a:pt x="23190200" y="0"/>
                  </a:lnTo>
                  <a:lnTo>
                    <a:pt x="23190200" y="1458974"/>
                  </a:lnTo>
                  <a:lnTo>
                    <a:pt x="0" y="145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85725"/>
              <a:ext cx="23190200" cy="15446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4399" spc="-1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Computational Methodology</a:t>
              </a:r>
            </a:p>
          </p:txBody>
        </p:sp>
      </p:grpSp>
      <p:sp>
        <p:nvSpPr>
          <p:cNvPr name="Freeform 55" id="55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20"/>
            <a:stretch>
              <a:fillRect l="0" t="0" r="0" b="0"/>
            </a:stretch>
          </a:blipFill>
        </p:spPr>
      </p:sp>
      <p:grpSp>
        <p:nvGrpSpPr>
          <p:cNvPr name="Group 56" id="56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58" id="58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21"/>
            <a:stretch>
              <a:fillRect l="-80" t="0" r="-80" b="0"/>
            </a:stretch>
          </a:blipFill>
        </p:spPr>
      </p:sp>
      <p:grpSp>
        <p:nvGrpSpPr>
          <p:cNvPr name="Group 59" id="59"/>
          <p:cNvGrpSpPr/>
          <p:nvPr/>
        </p:nvGrpSpPr>
        <p:grpSpPr>
          <a:xfrm rot="0">
            <a:off x="17074993" y="9624433"/>
            <a:ext cx="376207" cy="509325"/>
            <a:chOff x="0" y="0"/>
            <a:chExt cx="375228" cy="5080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375228" cy="508000"/>
            </a:xfrm>
            <a:custGeom>
              <a:avLst/>
              <a:gdLst/>
              <a:ahLst/>
              <a:cxnLst/>
              <a:rect r="r" b="b" t="t" l="l"/>
              <a:pathLst>
                <a:path h="508000" w="375228">
                  <a:moveTo>
                    <a:pt x="0" y="0"/>
                  </a:moveTo>
                  <a:lnTo>
                    <a:pt x="375228" y="0"/>
                  </a:lnTo>
                  <a:lnTo>
                    <a:pt x="375228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9525"/>
              <a:ext cx="375228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1091950" y="9665397"/>
            <a:ext cx="15705145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80"/>
              </a:lnSpc>
              <a:spcBef>
                <a:spcPct val="0"/>
              </a:spcBef>
            </a:pP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J.-J. Zh</a:t>
            </a:r>
            <a:r>
              <a:rPr lang="en-US" sz="19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ou, J. Park, I.-T. Lu, I. Maliyov, X. Tong, and M. Bernardi, "Perturbo: a software package for ab initio electron-phonon interactions, charge transport and ultrafast dynamics," Comput. Phys. Commun., vol. 264, p. 107970, 2021.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47675" y="264862"/>
            <a:ext cx="17392650" cy="1094230"/>
            <a:chOff x="0" y="0"/>
            <a:chExt cx="23190200" cy="1458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90200" cy="1458974"/>
            </a:xfrm>
            <a:custGeom>
              <a:avLst/>
              <a:gdLst/>
              <a:ahLst/>
              <a:cxnLst/>
              <a:rect r="r" b="b" t="t" l="l"/>
              <a:pathLst>
                <a:path h="1458974" w="23190200">
                  <a:moveTo>
                    <a:pt x="0" y="0"/>
                  </a:moveTo>
                  <a:lnTo>
                    <a:pt x="23190200" y="0"/>
                  </a:lnTo>
                  <a:lnTo>
                    <a:pt x="23190200" y="1458974"/>
                  </a:lnTo>
                  <a:lnTo>
                    <a:pt x="0" y="145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3190200" cy="15446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4399" spc="-1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" t="0" r="-8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609273" y="1454343"/>
            <a:ext cx="12450970" cy="7470582"/>
          </a:xfrm>
          <a:custGeom>
            <a:avLst/>
            <a:gdLst/>
            <a:ahLst/>
            <a:cxnLst/>
            <a:rect r="r" b="b" t="t" l="l"/>
            <a:pathLst>
              <a:path h="7470582" w="12450970">
                <a:moveTo>
                  <a:pt x="0" y="0"/>
                </a:moveTo>
                <a:lnTo>
                  <a:pt x="12450970" y="0"/>
                </a:lnTo>
                <a:lnTo>
                  <a:pt x="12450970" y="7470582"/>
                </a:lnTo>
                <a:lnTo>
                  <a:pt x="0" y="747058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5453896" y="8877300"/>
            <a:ext cx="7380208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Convergence for self-consistent field (scf) callculations 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17074993" y="9624433"/>
            <a:ext cx="376207" cy="509325"/>
            <a:chOff x="0" y="0"/>
            <a:chExt cx="375228" cy="508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5228" cy="508000"/>
            </a:xfrm>
            <a:custGeom>
              <a:avLst/>
              <a:gdLst/>
              <a:ahLst/>
              <a:cxnLst/>
              <a:rect r="r" b="b" t="t" l="l"/>
              <a:pathLst>
                <a:path h="508000" w="375228">
                  <a:moveTo>
                    <a:pt x="0" y="0"/>
                  </a:moveTo>
                  <a:lnTo>
                    <a:pt x="375228" y="0"/>
                  </a:lnTo>
                  <a:lnTo>
                    <a:pt x="375228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375228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47675" y="264862"/>
            <a:ext cx="17392650" cy="1094230"/>
            <a:chOff x="0" y="0"/>
            <a:chExt cx="23190200" cy="1458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90200" cy="1458974"/>
            </a:xfrm>
            <a:custGeom>
              <a:avLst/>
              <a:gdLst/>
              <a:ahLst/>
              <a:cxnLst/>
              <a:rect r="r" b="b" t="t" l="l"/>
              <a:pathLst>
                <a:path h="1458974" w="23190200">
                  <a:moveTo>
                    <a:pt x="0" y="0"/>
                  </a:moveTo>
                  <a:lnTo>
                    <a:pt x="23190200" y="0"/>
                  </a:lnTo>
                  <a:lnTo>
                    <a:pt x="23190200" y="1458974"/>
                  </a:lnTo>
                  <a:lnTo>
                    <a:pt x="0" y="145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3190200" cy="15446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4399" spc="-1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" t="0" r="-8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9320398" y="2222802"/>
            <a:ext cx="8936513" cy="5361908"/>
          </a:xfrm>
          <a:custGeom>
            <a:avLst/>
            <a:gdLst/>
            <a:ahLst/>
            <a:cxnLst/>
            <a:rect r="r" b="b" t="t" l="l"/>
            <a:pathLst>
              <a:path h="5361908" w="8936513">
                <a:moveTo>
                  <a:pt x="0" y="0"/>
                </a:moveTo>
                <a:lnTo>
                  <a:pt x="8936513" y="0"/>
                </a:lnTo>
                <a:lnTo>
                  <a:pt x="8936513" y="5361908"/>
                </a:lnTo>
                <a:lnTo>
                  <a:pt x="0" y="53619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7074993" y="9624433"/>
            <a:ext cx="376207" cy="509325"/>
            <a:chOff x="0" y="0"/>
            <a:chExt cx="375228" cy="508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5228" cy="508000"/>
            </a:xfrm>
            <a:custGeom>
              <a:avLst/>
              <a:gdLst/>
              <a:ahLst/>
              <a:cxnLst/>
              <a:rect r="r" b="b" t="t" l="l"/>
              <a:pathLst>
                <a:path h="508000" w="375228">
                  <a:moveTo>
                    <a:pt x="0" y="0"/>
                  </a:moveTo>
                  <a:lnTo>
                    <a:pt x="375228" y="0"/>
                  </a:lnTo>
                  <a:lnTo>
                    <a:pt x="375228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375228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07507" y="2222802"/>
            <a:ext cx="8936513" cy="5361908"/>
          </a:xfrm>
          <a:custGeom>
            <a:avLst/>
            <a:gdLst/>
            <a:ahLst/>
            <a:cxnLst/>
            <a:rect r="r" b="b" t="t" l="l"/>
            <a:pathLst>
              <a:path h="5361908" w="8936513">
                <a:moveTo>
                  <a:pt x="0" y="0"/>
                </a:moveTo>
                <a:lnTo>
                  <a:pt x="8936513" y="0"/>
                </a:lnTo>
                <a:lnTo>
                  <a:pt x="8936513" y="5361908"/>
                </a:lnTo>
                <a:lnTo>
                  <a:pt x="0" y="53619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434852" y="8877300"/>
            <a:ext cx="5418297" cy="38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Figure: Electronic and Phonon Badnstrcuture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47675" y="264862"/>
            <a:ext cx="17392650" cy="1094230"/>
            <a:chOff x="0" y="0"/>
            <a:chExt cx="23190200" cy="1458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90200" cy="1458974"/>
            </a:xfrm>
            <a:custGeom>
              <a:avLst/>
              <a:gdLst/>
              <a:ahLst/>
              <a:cxnLst/>
              <a:rect r="r" b="b" t="t" l="l"/>
              <a:pathLst>
                <a:path h="1458974" w="23190200">
                  <a:moveTo>
                    <a:pt x="0" y="0"/>
                  </a:moveTo>
                  <a:lnTo>
                    <a:pt x="23190200" y="0"/>
                  </a:lnTo>
                  <a:lnTo>
                    <a:pt x="23190200" y="1458974"/>
                  </a:lnTo>
                  <a:lnTo>
                    <a:pt x="0" y="145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3190200" cy="15446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4399" spc="-1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" t="0" r="-8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510780" y="1617513"/>
            <a:ext cx="8818386" cy="6613790"/>
          </a:xfrm>
          <a:custGeom>
            <a:avLst/>
            <a:gdLst/>
            <a:ahLst/>
            <a:cxnLst/>
            <a:rect r="r" b="b" t="t" l="l"/>
            <a:pathLst>
              <a:path h="6613790" w="8818386">
                <a:moveTo>
                  <a:pt x="0" y="0"/>
                </a:moveTo>
                <a:lnTo>
                  <a:pt x="8818386" y="0"/>
                </a:lnTo>
                <a:lnTo>
                  <a:pt x="8818386" y="6613789"/>
                </a:lnTo>
                <a:lnTo>
                  <a:pt x="0" y="66137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9218513" y="3294321"/>
            <a:ext cx="7925818" cy="2206796"/>
          </a:xfrm>
          <a:custGeom>
            <a:avLst/>
            <a:gdLst/>
            <a:ahLst/>
            <a:cxnLst/>
            <a:rect r="r" b="b" t="t" l="l"/>
            <a:pathLst>
              <a:path h="2206796" w="7925818">
                <a:moveTo>
                  <a:pt x="0" y="0"/>
                </a:moveTo>
                <a:lnTo>
                  <a:pt x="7925818" y="0"/>
                </a:lnTo>
                <a:lnTo>
                  <a:pt x="7925818" y="2206797"/>
                </a:lnTo>
                <a:lnTo>
                  <a:pt x="0" y="220679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7074993" y="9624433"/>
            <a:ext cx="376207" cy="509325"/>
            <a:chOff x="0" y="0"/>
            <a:chExt cx="375228" cy="508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5228" cy="508000"/>
            </a:xfrm>
            <a:custGeom>
              <a:avLst/>
              <a:gdLst/>
              <a:ahLst/>
              <a:cxnLst/>
              <a:rect r="r" b="b" t="t" l="l"/>
              <a:pathLst>
                <a:path h="508000" w="375228">
                  <a:moveTo>
                    <a:pt x="0" y="0"/>
                  </a:moveTo>
                  <a:lnTo>
                    <a:pt x="375228" y="0"/>
                  </a:lnTo>
                  <a:lnTo>
                    <a:pt x="375228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9525"/>
              <a:ext cx="375228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47675" y="264862"/>
            <a:ext cx="17392650" cy="1094230"/>
            <a:chOff x="0" y="0"/>
            <a:chExt cx="23190200" cy="14589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90200" cy="1458974"/>
            </a:xfrm>
            <a:custGeom>
              <a:avLst/>
              <a:gdLst/>
              <a:ahLst/>
              <a:cxnLst/>
              <a:rect r="r" b="b" t="t" l="l"/>
              <a:pathLst>
                <a:path h="1458974" w="23190200">
                  <a:moveTo>
                    <a:pt x="0" y="0"/>
                  </a:moveTo>
                  <a:lnTo>
                    <a:pt x="23190200" y="0"/>
                  </a:lnTo>
                  <a:lnTo>
                    <a:pt x="23190200" y="1458974"/>
                  </a:lnTo>
                  <a:lnTo>
                    <a:pt x="0" y="14589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3190200" cy="1544699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4399" spc="-12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Results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" t="0" r="-8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14053" y="1636928"/>
            <a:ext cx="10073946" cy="7555460"/>
          </a:xfrm>
          <a:custGeom>
            <a:avLst/>
            <a:gdLst/>
            <a:ahLst/>
            <a:cxnLst/>
            <a:rect r="r" b="b" t="t" l="l"/>
            <a:pathLst>
              <a:path h="7555460" w="10073946">
                <a:moveTo>
                  <a:pt x="0" y="0"/>
                </a:moveTo>
                <a:lnTo>
                  <a:pt x="10073946" y="0"/>
                </a:lnTo>
                <a:lnTo>
                  <a:pt x="10073946" y="7555459"/>
                </a:lnTo>
                <a:lnTo>
                  <a:pt x="0" y="75554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7074993" y="9624433"/>
            <a:ext cx="376207" cy="509325"/>
            <a:chOff x="0" y="0"/>
            <a:chExt cx="375228" cy="508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5228" cy="508000"/>
            </a:xfrm>
            <a:custGeom>
              <a:avLst/>
              <a:gdLst/>
              <a:ahLst/>
              <a:cxnLst/>
              <a:rect r="r" b="b" t="t" l="l"/>
              <a:pathLst>
                <a:path h="508000" w="375228">
                  <a:moveTo>
                    <a:pt x="0" y="0"/>
                  </a:moveTo>
                  <a:lnTo>
                    <a:pt x="375228" y="0"/>
                  </a:lnTo>
                  <a:lnTo>
                    <a:pt x="375228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"/>
              <a:ext cx="375228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7</a:t>
              </a: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10301713" y="1708130"/>
            <a:ext cx="7787711" cy="7138735"/>
          </a:xfrm>
          <a:custGeom>
            <a:avLst/>
            <a:gdLst/>
            <a:ahLst/>
            <a:cxnLst/>
            <a:rect r="r" b="b" t="t" l="l"/>
            <a:pathLst>
              <a:path h="7138735" w="7787711">
                <a:moveTo>
                  <a:pt x="0" y="0"/>
                </a:moveTo>
                <a:lnTo>
                  <a:pt x="7787711" y="0"/>
                </a:lnTo>
                <a:lnTo>
                  <a:pt x="7787711" y="7138735"/>
                </a:lnTo>
                <a:lnTo>
                  <a:pt x="0" y="71387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447675" y="264862"/>
            <a:ext cx="17392650" cy="2187448"/>
            <a:chOff x="0" y="0"/>
            <a:chExt cx="23190200" cy="291659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190200" cy="2916597"/>
            </a:xfrm>
            <a:custGeom>
              <a:avLst/>
              <a:gdLst/>
              <a:ahLst/>
              <a:cxnLst/>
              <a:rect r="r" b="b" t="t" l="l"/>
              <a:pathLst>
                <a:path h="2916597" w="23190200">
                  <a:moveTo>
                    <a:pt x="0" y="0"/>
                  </a:moveTo>
                  <a:lnTo>
                    <a:pt x="23190200" y="0"/>
                  </a:lnTo>
                  <a:lnTo>
                    <a:pt x="23190200" y="2916597"/>
                  </a:lnTo>
                  <a:lnTo>
                    <a:pt x="0" y="291659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85725"/>
              <a:ext cx="23190200" cy="3002322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5279"/>
                </a:lnSpc>
              </a:pPr>
              <a:r>
                <a:rPr lang="en-US" sz="4399" spc="-8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Upcoming Work</a:t>
              </a:r>
            </a:p>
            <a:p>
              <a:pPr algn="l">
                <a:lnSpc>
                  <a:spcPts val="5279"/>
                </a:lnSpc>
              </a:pPr>
            </a:p>
            <a:p>
              <a:pPr algn="l">
                <a:lnSpc>
                  <a:spcPts val="527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" t="0" r="-8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08299" y="9624433"/>
            <a:ext cx="342900" cy="509325"/>
            <a:chOff x="0" y="0"/>
            <a:chExt cx="342008" cy="508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2008" cy="508000"/>
            </a:xfrm>
            <a:custGeom>
              <a:avLst/>
              <a:gdLst/>
              <a:ahLst/>
              <a:cxnLst/>
              <a:rect r="r" b="b" t="t" l="l"/>
              <a:pathLst>
                <a:path h="508000" w="342008">
                  <a:moveTo>
                    <a:pt x="0" y="0"/>
                  </a:moveTo>
                  <a:lnTo>
                    <a:pt x="342008" y="0"/>
                  </a:lnTo>
                  <a:lnTo>
                    <a:pt x="342008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42008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820402" y="1295498"/>
            <a:ext cx="14007276" cy="8491911"/>
          </a:xfrm>
          <a:custGeom>
            <a:avLst/>
            <a:gdLst/>
            <a:ahLst/>
            <a:cxnLst/>
            <a:rect r="r" b="b" t="t" l="l"/>
            <a:pathLst>
              <a:path h="8491911" w="14007276">
                <a:moveTo>
                  <a:pt x="0" y="0"/>
                </a:moveTo>
                <a:lnTo>
                  <a:pt x="14007276" y="0"/>
                </a:lnTo>
                <a:lnTo>
                  <a:pt x="14007276" y="8491911"/>
                </a:lnTo>
                <a:lnTo>
                  <a:pt x="0" y="8491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2940006" y="8792020"/>
            <a:ext cx="3484796" cy="676591"/>
            <a:chOff x="0" y="0"/>
            <a:chExt cx="917806" cy="17819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917806" cy="178197"/>
            </a:xfrm>
            <a:custGeom>
              <a:avLst/>
              <a:gdLst/>
              <a:ahLst/>
              <a:cxnLst/>
              <a:rect r="r" b="b" t="t" l="l"/>
              <a:pathLst>
                <a:path h="178197" w="917806">
                  <a:moveTo>
                    <a:pt x="89098" y="0"/>
                  </a:moveTo>
                  <a:lnTo>
                    <a:pt x="828708" y="0"/>
                  </a:lnTo>
                  <a:cubicBezTo>
                    <a:pt x="877916" y="0"/>
                    <a:pt x="917806" y="39891"/>
                    <a:pt x="917806" y="89098"/>
                  </a:cubicBezTo>
                  <a:lnTo>
                    <a:pt x="917806" y="89098"/>
                  </a:lnTo>
                  <a:cubicBezTo>
                    <a:pt x="917806" y="138306"/>
                    <a:pt x="877916" y="178197"/>
                    <a:pt x="828708" y="178197"/>
                  </a:cubicBezTo>
                  <a:lnTo>
                    <a:pt x="89098" y="178197"/>
                  </a:lnTo>
                  <a:cubicBezTo>
                    <a:pt x="39891" y="178197"/>
                    <a:pt x="0" y="138306"/>
                    <a:pt x="0" y="89098"/>
                  </a:cubicBezTo>
                  <a:lnTo>
                    <a:pt x="0" y="89098"/>
                  </a:lnTo>
                  <a:cubicBezTo>
                    <a:pt x="0" y="39891"/>
                    <a:pt x="39891" y="0"/>
                    <a:pt x="890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917806" cy="225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584" y="1175004"/>
            <a:ext cx="18086832" cy="320040"/>
          </a:xfrm>
          <a:custGeom>
            <a:avLst/>
            <a:gdLst/>
            <a:ahLst/>
            <a:cxnLst/>
            <a:rect r="r" b="b" t="t" l="l"/>
            <a:pathLst>
              <a:path h="320040" w="18086832">
                <a:moveTo>
                  <a:pt x="0" y="0"/>
                </a:moveTo>
                <a:lnTo>
                  <a:pt x="18086832" y="0"/>
                </a:lnTo>
                <a:lnTo>
                  <a:pt x="18086832" y="320040"/>
                </a:lnTo>
                <a:lnTo>
                  <a:pt x="0" y="3200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8616" y="1232157"/>
            <a:ext cx="17890808" cy="126683"/>
            <a:chOff x="0" y="0"/>
            <a:chExt cx="23854410" cy="1689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54411" cy="168148"/>
            </a:xfrm>
            <a:custGeom>
              <a:avLst/>
              <a:gdLst/>
              <a:ahLst/>
              <a:cxnLst/>
              <a:rect r="r" b="b" t="t" l="l"/>
              <a:pathLst>
                <a:path h="168148" w="23854411">
                  <a:moveTo>
                    <a:pt x="23854411" y="0"/>
                  </a:moveTo>
                  <a:lnTo>
                    <a:pt x="0" y="0"/>
                  </a:lnTo>
                  <a:lnTo>
                    <a:pt x="0" y="168148"/>
                  </a:lnTo>
                  <a:lnTo>
                    <a:pt x="23854411" y="168148"/>
                  </a:lnTo>
                  <a:lnTo>
                    <a:pt x="23854411" y="0"/>
                  </a:lnTo>
                  <a:close/>
                </a:path>
              </a:pathLst>
            </a:custGeom>
            <a:solidFill>
              <a:srgbClr val="487BB9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6880497" y="4792170"/>
            <a:ext cx="4897338" cy="1825687"/>
            <a:chOff x="0" y="0"/>
            <a:chExt cx="6486287" cy="24180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486287" cy="2418034"/>
            </a:xfrm>
            <a:custGeom>
              <a:avLst/>
              <a:gdLst/>
              <a:ahLst/>
              <a:cxnLst/>
              <a:rect r="r" b="b" t="t" l="l"/>
              <a:pathLst>
                <a:path h="2418034" w="6486287">
                  <a:moveTo>
                    <a:pt x="0" y="0"/>
                  </a:moveTo>
                  <a:lnTo>
                    <a:pt x="6486287" y="0"/>
                  </a:lnTo>
                  <a:lnTo>
                    <a:pt x="6486287" y="2418034"/>
                  </a:lnTo>
                  <a:lnTo>
                    <a:pt x="0" y="241803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6486287" cy="253233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6359"/>
                </a:lnSpc>
              </a:pPr>
              <a:r>
                <a:rPr lang="en-US" sz="5299" spc="-1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Thank You</a:t>
              </a:r>
            </a:p>
            <a:p>
              <a:pPr algn="l">
                <a:lnSpc>
                  <a:spcPts val="6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22376" y="9468610"/>
            <a:ext cx="17213580" cy="283464"/>
          </a:xfrm>
          <a:custGeom>
            <a:avLst/>
            <a:gdLst/>
            <a:ahLst/>
            <a:cxnLst/>
            <a:rect r="r" b="b" t="t" l="l"/>
            <a:pathLst>
              <a:path h="283464" w="17213580">
                <a:moveTo>
                  <a:pt x="0" y="0"/>
                </a:moveTo>
                <a:lnTo>
                  <a:pt x="17213580" y="0"/>
                </a:lnTo>
                <a:lnTo>
                  <a:pt x="17213580" y="283464"/>
                </a:lnTo>
                <a:lnTo>
                  <a:pt x="0" y="283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820764" y="9526332"/>
            <a:ext cx="17018318" cy="91440"/>
            <a:chOff x="0" y="0"/>
            <a:chExt cx="22691090" cy="1219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2690074" cy="120904"/>
            </a:xfrm>
            <a:custGeom>
              <a:avLst/>
              <a:gdLst/>
              <a:ahLst/>
              <a:cxnLst/>
              <a:rect r="r" b="b" t="t" l="l"/>
              <a:pathLst>
                <a:path h="120904" w="22690074">
                  <a:moveTo>
                    <a:pt x="22690074" y="0"/>
                  </a:moveTo>
                  <a:lnTo>
                    <a:pt x="0" y="0"/>
                  </a:lnTo>
                  <a:lnTo>
                    <a:pt x="0" y="120904"/>
                  </a:lnTo>
                  <a:lnTo>
                    <a:pt x="22690074" y="120904"/>
                  </a:lnTo>
                  <a:lnTo>
                    <a:pt x="22690074" y="0"/>
                  </a:lnTo>
                  <a:close/>
                </a:path>
              </a:pathLst>
            </a:custGeom>
            <a:solidFill>
              <a:srgbClr val="F96C0F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207507" y="9009531"/>
            <a:ext cx="606546" cy="1124228"/>
          </a:xfrm>
          <a:custGeom>
            <a:avLst/>
            <a:gdLst/>
            <a:ahLst/>
            <a:cxnLst/>
            <a:rect r="r" b="b" t="t" l="l"/>
            <a:pathLst>
              <a:path h="1124228" w="606546">
                <a:moveTo>
                  <a:pt x="0" y="0"/>
                </a:moveTo>
                <a:lnTo>
                  <a:pt x="606546" y="0"/>
                </a:lnTo>
                <a:lnTo>
                  <a:pt x="606546" y="1124227"/>
                </a:lnTo>
                <a:lnTo>
                  <a:pt x="0" y="1124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80" t="0" r="-8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152104" y="9713022"/>
            <a:ext cx="2318383" cy="383667"/>
            <a:chOff x="0" y="0"/>
            <a:chExt cx="3091178" cy="511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091178" cy="511556"/>
            </a:xfrm>
            <a:custGeom>
              <a:avLst/>
              <a:gdLst/>
              <a:ahLst/>
              <a:cxnLst/>
              <a:rect r="r" b="b" t="t" l="l"/>
              <a:pathLst>
                <a:path h="511556" w="3091178">
                  <a:moveTo>
                    <a:pt x="0" y="0"/>
                  </a:moveTo>
                  <a:lnTo>
                    <a:pt x="3091178" y="0"/>
                  </a:lnTo>
                  <a:lnTo>
                    <a:pt x="3091178" y="511556"/>
                  </a:lnTo>
                  <a:lnTo>
                    <a:pt x="0" y="511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3091178" cy="559181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520"/>
                </a:lnSpc>
              </a:pP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IIT(BHU)</a:t>
              </a:r>
              <a:r>
                <a:rPr lang="en-US" sz="2100">
                  <a:solidFill>
                    <a:srgbClr val="5E5E5E"/>
                  </a:solidFill>
                  <a:latin typeface="Arial"/>
                  <a:ea typeface="Arial"/>
                  <a:cs typeface="Arial"/>
                  <a:sym typeface="Arial"/>
                </a:rPr>
                <a:t> Varanasi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7108299" y="9624433"/>
            <a:ext cx="342900" cy="509325"/>
            <a:chOff x="0" y="0"/>
            <a:chExt cx="342008" cy="508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2008" cy="508000"/>
            </a:xfrm>
            <a:custGeom>
              <a:avLst/>
              <a:gdLst/>
              <a:ahLst/>
              <a:cxnLst/>
              <a:rect r="r" b="b" t="t" l="l"/>
              <a:pathLst>
                <a:path h="508000" w="342008">
                  <a:moveTo>
                    <a:pt x="0" y="0"/>
                  </a:moveTo>
                  <a:lnTo>
                    <a:pt x="342008" y="0"/>
                  </a:lnTo>
                  <a:lnTo>
                    <a:pt x="342008" y="508000"/>
                  </a:lnTo>
                  <a:lnTo>
                    <a:pt x="0" y="5080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9525"/>
              <a:ext cx="342008" cy="51752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2767"/>
                </a:lnSpc>
              </a:pPr>
              <a:r>
                <a:rPr lang="en-US" sz="2700" spc="-75">
                  <a:solidFill>
                    <a:srgbClr val="898989"/>
                  </a:solidFill>
                  <a:latin typeface="Arial"/>
                  <a:ea typeface="Arial"/>
                  <a:cs typeface="Arial"/>
                  <a:sym typeface="Arial"/>
                </a:rPr>
                <a:t>8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940006" y="8792020"/>
            <a:ext cx="3484796" cy="676591"/>
            <a:chOff x="0" y="0"/>
            <a:chExt cx="917806" cy="17819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917806" cy="178197"/>
            </a:xfrm>
            <a:custGeom>
              <a:avLst/>
              <a:gdLst/>
              <a:ahLst/>
              <a:cxnLst/>
              <a:rect r="r" b="b" t="t" l="l"/>
              <a:pathLst>
                <a:path h="178197" w="917806">
                  <a:moveTo>
                    <a:pt x="89098" y="0"/>
                  </a:moveTo>
                  <a:lnTo>
                    <a:pt x="828708" y="0"/>
                  </a:lnTo>
                  <a:cubicBezTo>
                    <a:pt x="877916" y="0"/>
                    <a:pt x="917806" y="39891"/>
                    <a:pt x="917806" y="89098"/>
                  </a:cubicBezTo>
                  <a:lnTo>
                    <a:pt x="917806" y="89098"/>
                  </a:lnTo>
                  <a:cubicBezTo>
                    <a:pt x="917806" y="138306"/>
                    <a:pt x="877916" y="178197"/>
                    <a:pt x="828708" y="178197"/>
                  </a:cubicBezTo>
                  <a:lnTo>
                    <a:pt x="89098" y="178197"/>
                  </a:lnTo>
                  <a:cubicBezTo>
                    <a:pt x="39891" y="178197"/>
                    <a:pt x="0" y="138306"/>
                    <a:pt x="0" y="89098"/>
                  </a:cubicBezTo>
                  <a:lnTo>
                    <a:pt x="0" y="89098"/>
                  </a:lnTo>
                  <a:cubicBezTo>
                    <a:pt x="0" y="39891"/>
                    <a:pt x="39891" y="0"/>
                    <a:pt x="8909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917806" cy="225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DAGlWnWPV2Y</dc:identifier>
  <dcterms:modified xsi:type="dcterms:W3CDTF">2011-08-01T06:04:30Z</dcterms:modified>
  <cp:revision>1</cp:revision>
  <dc:title>Lecture2-eph (1).pptx</dc:title>
</cp:coreProperties>
</file>