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6" r:id="rId7"/>
    <p:sldId id="263" r:id="rId8"/>
    <p:sldId id="264"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900"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321A-DD75-ACAA-EA01-7DE155967E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D15AF1-E1BD-3C4A-4133-E711C744C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B25448-4D07-E706-F276-A24CFADAD112}"/>
              </a:ext>
            </a:extLst>
          </p:cNvPr>
          <p:cNvSpPr>
            <a:spLocks noGrp="1"/>
          </p:cNvSpPr>
          <p:nvPr>
            <p:ph type="dt" sz="half" idx="10"/>
          </p:nvPr>
        </p:nvSpPr>
        <p:spPr/>
        <p:txBody>
          <a:bodyPr/>
          <a:lstStyle/>
          <a:p>
            <a:fld id="{27DD6380-4F8D-4432-A029-EBD6E5136203}" type="datetimeFigureOut">
              <a:rPr lang="en-IN" smtClean="0"/>
              <a:t>04-11-2023</a:t>
            </a:fld>
            <a:endParaRPr lang="en-IN"/>
          </a:p>
        </p:txBody>
      </p:sp>
      <p:sp>
        <p:nvSpPr>
          <p:cNvPr id="5" name="Footer Placeholder 4">
            <a:extLst>
              <a:ext uri="{FF2B5EF4-FFF2-40B4-BE49-F238E27FC236}">
                <a16:creationId xmlns:a16="http://schemas.microsoft.com/office/drawing/2014/main" id="{B50A428A-A709-6179-68CE-F2B89ABB78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87CF50-7F9C-AE89-FB5C-2322AAC09DC4}"/>
              </a:ext>
            </a:extLst>
          </p:cNvPr>
          <p:cNvSpPr>
            <a:spLocks noGrp="1"/>
          </p:cNvSpPr>
          <p:nvPr>
            <p:ph type="sldNum" sz="quarter" idx="12"/>
          </p:nvPr>
        </p:nvSpPr>
        <p:spPr/>
        <p:txBody>
          <a:bodyPr/>
          <a:lstStyle/>
          <a:p>
            <a:fld id="{B4A6EBB6-0C83-4762-9CAD-45CDA3FBB577}" type="slidenum">
              <a:rPr lang="en-IN" smtClean="0"/>
              <a:t>‹#›</a:t>
            </a:fld>
            <a:endParaRPr lang="en-IN"/>
          </a:p>
        </p:txBody>
      </p:sp>
    </p:spTree>
    <p:extLst>
      <p:ext uri="{BB962C8B-B14F-4D97-AF65-F5344CB8AC3E}">
        <p14:creationId xmlns:p14="http://schemas.microsoft.com/office/powerpoint/2010/main" val="170800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5E39A-0035-D153-0D04-DAFCA26A58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89EBFF-89F7-3772-2C1A-006E101B0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6A8267-1C98-2D22-33A7-7C0D6FF2B142}"/>
              </a:ext>
            </a:extLst>
          </p:cNvPr>
          <p:cNvSpPr>
            <a:spLocks noGrp="1"/>
          </p:cNvSpPr>
          <p:nvPr>
            <p:ph type="dt" sz="half" idx="10"/>
          </p:nvPr>
        </p:nvSpPr>
        <p:spPr/>
        <p:txBody>
          <a:bodyPr/>
          <a:lstStyle/>
          <a:p>
            <a:fld id="{27DD6380-4F8D-4432-A029-EBD6E5136203}" type="datetimeFigureOut">
              <a:rPr lang="en-IN" smtClean="0"/>
              <a:t>04-11-2023</a:t>
            </a:fld>
            <a:endParaRPr lang="en-IN"/>
          </a:p>
        </p:txBody>
      </p:sp>
      <p:sp>
        <p:nvSpPr>
          <p:cNvPr id="5" name="Footer Placeholder 4">
            <a:extLst>
              <a:ext uri="{FF2B5EF4-FFF2-40B4-BE49-F238E27FC236}">
                <a16:creationId xmlns:a16="http://schemas.microsoft.com/office/drawing/2014/main" id="{41C468E4-1CB3-B729-D20D-4A64BDC4F5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4384A1-F974-B526-D184-77785DD17892}"/>
              </a:ext>
            </a:extLst>
          </p:cNvPr>
          <p:cNvSpPr>
            <a:spLocks noGrp="1"/>
          </p:cNvSpPr>
          <p:nvPr>
            <p:ph type="sldNum" sz="quarter" idx="12"/>
          </p:nvPr>
        </p:nvSpPr>
        <p:spPr/>
        <p:txBody>
          <a:bodyPr/>
          <a:lstStyle/>
          <a:p>
            <a:fld id="{B4A6EBB6-0C83-4762-9CAD-45CDA3FBB577}" type="slidenum">
              <a:rPr lang="en-IN" smtClean="0"/>
              <a:t>‹#›</a:t>
            </a:fld>
            <a:endParaRPr lang="en-IN"/>
          </a:p>
        </p:txBody>
      </p:sp>
    </p:spTree>
    <p:extLst>
      <p:ext uri="{BB962C8B-B14F-4D97-AF65-F5344CB8AC3E}">
        <p14:creationId xmlns:p14="http://schemas.microsoft.com/office/powerpoint/2010/main" val="322520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23F5EF-946D-95FE-29B1-2E854A860B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ECEFD8-00C6-023C-B16C-EA8EEAB38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897161-4576-EC82-5B86-946A47DCFAAC}"/>
              </a:ext>
            </a:extLst>
          </p:cNvPr>
          <p:cNvSpPr>
            <a:spLocks noGrp="1"/>
          </p:cNvSpPr>
          <p:nvPr>
            <p:ph type="dt" sz="half" idx="10"/>
          </p:nvPr>
        </p:nvSpPr>
        <p:spPr/>
        <p:txBody>
          <a:bodyPr/>
          <a:lstStyle/>
          <a:p>
            <a:fld id="{27DD6380-4F8D-4432-A029-EBD6E5136203}" type="datetimeFigureOut">
              <a:rPr lang="en-IN" smtClean="0"/>
              <a:t>04-11-2023</a:t>
            </a:fld>
            <a:endParaRPr lang="en-IN"/>
          </a:p>
        </p:txBody>
      </p:sp>
      <p:sp>
        <p:nvSpPr>
          <p:cNvPr id="5" name="Footer Placeholder 4">
            <a:extLst>
              <a:ext uri="{FF2B5EF4-FFF2-40B4-BE49-F238E27FC236}">
                <a16:creationId xmlns:a16="http://schemas.microsoft.com/office/drawing/2014/main" id="{0DE853A7-5299-B45A-2E58-C4E784E46F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FD1489-56AF-7804-DFDD-A432A8ECE63F}"/>
              </a:ext>
            </a:extLst>
          </p:cNvPr>
          <p:cNvSpPr>
            <a:spLocks noGrp="1"/>
          </p:cNvSpPr>
          <p:nvPr>
            <p:ph type="sldNum" sz="quarter" idx="12"/>
          </p:nvPr>
        </p:nvSpPr>
        <p:spPr/>
        <p:txBody>
          <a:bodyPr/>
          <a:lstStyle/>
          <a:p>
            <a:fld id="{B4A6EBB6-0C83-4762-9CAD-45CDA3FBB577}" type="slidenum">
              <a:rPr lang="en-IN" smtClean="0"/>
              <a:t>‹#›</a:t>
            </a:fld>
            <a:endParaRPr lang="en-IN"/>
          </a:p>
        </p:txBody>
      </p:sp>
    </p:spTree>
    <p:extLst>
      <p:ext uri="{BB962C8B-B14F-4D97-AF65-F5344CB8AC3E}">
        <p14:creationId xmlns:p14="http://schemas.microsoft.com/office/powerpoint/2010/main" val="208093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F3C6-B156-1A8B-AF07-C176D98E82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FAF168-4042-A99B-BF50-349C7BBDEC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5972C7-FFD3-52B4-A488-D4B8C6299DA2}"/>
              </a:ext>
            </a:extLst>
          </p:cNvPr>
          <p:cNvSpPr>
            <a:spLocks noGrp="1"/>
          </p:cNvSpPr>
          <p:nvPr>
            <p:ph type="dt" sz="half" idx="10"/>
          </p:nvPr>
        </p:nvSpPr>
        <p:spPr/>
        <p:txBody>
          <a:bodyPr/>
          <a:lstStyle/>
          <a:p>
            <a:fld id="{27DD6380-4F8D-4432-A029-EBD6E5136203}" type="datetimeFigureOut">
              <a:rPr lang="en-IN" smtClean="0"/>
              <a:t>04-11-2023</a:t>
            </a:fld>
            <a:endParaRPr lang="en-IN"/>
          </a:p>
        </p:txBody>
      </p:sp>
      <p:sp>
        <p:nvSpPr>
          <p:cNvPr id="5" name="Footer Placeholder 4">
            <a:extLst>
              <a:ext uri="{FF2B5EF4-FFF2-40B4-BE49-F238E27FC236}">
                <a16:creationId xmlns:a16="http://schemas.microsoft.com/office/drawing/2014/main" id="{F694262A-DB5C-9695-AD56-D044AB2E99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2A0B6-4002-90CD-5A6A-BB24589C6D89}"/>
              </a:ext>
            </a:extLst>
          </p:cNvPr>
          <p:cNvSpPr>
            <a:spLocks noGrp="1"/>
          </p:cNvSpPr>
          <p:nvPr>
            <p:ph type="sldNum" sz="quarter" idx="12"/>
          </p:nvPr>
        </p:nvSpPr>
        <p:spPr/>
        <p:txBody>
          <a:bodyPr/>
          <a:lstStyle/>
          <a:p>
            <a:fld id="{B4A6EBB6-0C83-4762-9CAD-45CDA3FBB577}" type="slidenum">
              <a:rPr lang="en-IN" smtClean="0"/>
              <a:t>‹#›</a:t>
            </a:fld>
            <a:endParaRPr lang="en-IN"/>
          </a:p>
        </p:txBody>
      </p:sp>
    </p:spTree>
    <p:extLst>
      <p:ext uri="{BB962C8B-B14F-4D97-AF65-F5344CB8AC3E}">
        <p14:creationId xmlns:p14="http://schemas.microsoft.com/office/powerpoint/2010/main" val="358919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8A27-6844-EA27-EECC-F051DE7B8E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C58B17-345E-3181-A647-C4F6FEF3A0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A46569-4548-1611-5BDE-4307D0430F37}"/>
              </a:ext>
            </a:extLst>
          </p:cNvPr>
          <p:cNvSpPr>
            <a:spLocks noGrp="1"/>
          </p:cNvSpPr>
          <p:nvPr>
            <p:ph type="dt" sz="half" idx="10"/>
          </p:nvPr>
        </p:nvSpPr>
        <p:spPr/>
        <p:txBody>
          <a:bodyPr/>
          <a:lstStyle/>
          <a:p>
            <a:fld id="{27DD6380-4F8D-4432-A029-EBD6E5136203}" type="datetimeFigureOut">
              <a:rPr lang="en-IN" smtClean="0"/>
              <a:t>04-11-2023</a:t>
            </a:fld>
            <a:endParaRPr lang="en-IN"/>
          </a:p>
        </p:txBody>
      </p:sp>
      <p:sp>
        <p:nvSpPr>
          <p:cNvPr id="5" name="Footer Placeholder 4">
            <a:extLst>
              <a:ext uri="{FF2B5EF4-FFF2-40B4-BE49-F238E27FC236}">
                <a16:creationId xmlns:a16="http://schemas.microsoft.com/office/drawing/2014/main" id="{C7231A66-E6FC-FB4B-3D90-CFC9F573BC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2C14D8-A702-A82B-D193-8E4B4B03B927}"/>
              </a:ext>
            </a:extLst>
          </p:cNvPr>
          <p:cNvSpPr>
            <a:spLocks noGrp="1"/>
          </p:cNvSpPr>
          <p:nvPr>
            <p:ph type="sldNum" sz="quarter" idx="12"/>
          </p:nvPr>
        </p:nvSpPr>
        <p:spPr/>
        <p:txBody>
          <a:bodyPr/>
          <a:lstStyle/>
          <a:p>
            <a:fld id="{B4A6EBB6-0C83-4762-9CAD-45CDA3FBB577}" type="slidenum">
              <a:rPr lang="en-IN" smtClean="0"/>
              <a:t>‹#›</a:t>
            </a:fld>
            <a:endParaRPr lang="en-IN"/>
          </a:p>
        </p:txBody>
      </p:sp>
    </p:spTree>
    <p:extLst>
      <p:ext uri="{BB962C8B-B14F-4D97-AF65-F5344CB8AC3E}">
        <p14:creationId xmlns:p14="http://schemas.microsoft.com/office/powerpoint/2010/main" val="33415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530F-0500-8A70-821C-CB07C06522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500731-9538-4A2C-55C9-E7D938C18F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D72F1D-90C9-99A3-8E65-40C1ECD89E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651E15-3A32-8DDE-8DBB-F1434982DDD8}"/>
              </a:ext>
            </a:extLst>
          </p:cNvPr>
          <p:cNvSpPr>
            <a:spLocks noGrp="1"/>
          </p:cNvSpPr>
          <p:nvPr>
            <p:ph type="dt" sz="half" idx="10"/>
          </p:nvPr>
        </p:nvSpPr>
        <p:spPr/>
        <p:txBody>
          <a:bodyPr/>
          <a:lstStyle/>
          <a:p>
            <a:fld id="{27DD6380-4F8D-4432-A029-EBD6E5136203}" type="datetimeFigureOut">
              <a:rPr lang="en-IN" smtClean="0"/>
              <a:t>04-11-2023</a:t>
            </a:fld>
            <a:endParaRPr lang="en-IN"/>
          </a:p>
        </p:txBody>
      </p:sp>
      <p:sp>
        <p:nvSpPr>
          <p:cNvPr id="6" name="Footer Placeholder 5">
            <a:extLst>
              <a:ext uri="{FF2B5EF4-FFF2-40B4-BE49-F238E27FC236}">
                <a16:creationId xmlns:a16="http://schemas.microsoft.com/office/drawing/2014/main" id="{D69D65FA-E8FA-F972-7897-C3F4D0839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5BA36A-6EC5-57AD-39D9-4CE9903FC64F}"/>
              </a:ext>
            </a:extLst>
          </p:cNvPr>
          <p:cNvSpPr>
            <a:spLocks noGrp="1"/>
          </p:cNvSpPr>
          <p:nvPr>
            <p:ph type="sldNum" sz="quarter" idx="12"/>
          </p:nvPr>
        </p:nvSpPr>
        <p:spPr/>
        <p:txBody>
          <a:bodyPr/>
          <a:lstStyle/>
          <a:p>
            <a:fld id="{B4A6EBB6-0C83-4762-9CAD-45CDA3FBB577}" type="slidenum">
              <a:rPr lang="en-IN" smtClean="0"/>
              <a:t>‹#›</a:t>
            </a:fld>
            <a:endParaRPr lang="en-IN"/>
          </a:p>
        </p:txBody>
      </p:sp>
    </p:spTree>
    <p:extLst>
      <p:ext uri="{BB962C8B-B14F-4D97-AF65-F5344CB8AC3E}">
        <p14:creationId xmlns:p14="http://schemas.microsoft.com/office/powerpoint/2010/main" val="1342815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1AED-B1A0-098B-F499-1F8EB95310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5A2AE2-CB44-4069-F835-CEB7A81108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8E004C-A07B-4770-E1B8-DCE191DA0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CE0808-2BF8-2EF5-D109-EE78AA868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4EEF4-FCD0-A5D5-EFAD-9E4994AC49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CA17C1-7E3B-8620-2F84-CB1CB73263F0}"/>
              </a:ext>
            </a:extLst>
          </p:cNvPr>
          <p:cNvSpPr>
            <a:spLocks noGrp="1"/>
          </p:cNvSpPr>
          <p:nvPr>
            <p:ph type="dt" sz="half" idx="10"/>
          </p:nvPr>
        </p:nvSpPr>
        <p:spPr/>
        <p:txBody>
          <a:bodyPr/>
          <a:lstStyle/>
          <a:p>
            <a:fld id="{27DD6380-4F8D-4432-A029-EBD6E5136203}" type="datetimeFigureOut">
              <a:rPr lang="en-IN" smtClean="0"/>
              <a:t>04-11-2023</a:t>
            </a:fld>
            <a:endParaRPr lang="en-IN"/>
          </a:p>
        </p:txBody>
      </p:sp>
      <p:sp>
        <p:nvSpPr>
          <p:cNvPr id="8" name="Footer Placeholder 7">
            <a:extLst>
              <a:ext uri="{FF2B5EF4-FFF2-40B4-BE49-F238E27FC236}">
                <a16:creationId xmlns:a16="http://schemas.microsoft.com/office/drawing/2014/main" id="{C4061A53-74AE-6692-8851-29185A7001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E27A62C-F1A8-A276-DCF9-C69FA617E42D}"/>
              </a:ext>
            </a:extLst>
          </p:cNvPr>
          <p:cNvSpPr>
            <a:spLocks noGrp="1"/>
          </p:cNvSpPr>
          <p:nvPr>
            <p:ph type="sldNum" sz="quarter" idx="12"/>
          </p:nvPr>
        </p:nvSpPr>
        <p:spPr/>
        <p:txBody>
          <a:bodyPr/>
          <a:lstStyle/>
          <a:p>
            <a:fld id="{B4A6EBB6-0C83-4762-9CAD-45CDA3FBB577}" type="slidenum">
              <a:rPr lang="en-IN" smtClean="0"/>
              <a:t>‹#›</a:t>
            </a:fld>
            <a:endParaRPr lang="en-IN"/>
          </a:p>
        </p:txBody>
      </p:sp>
    </p:spTree>
    <p:extLst>
      <p:ext uri="{BB962C8B-B14F-4D97-AF65-F5344CB8AC3E}">
        <p14:creationId xmlns:p14="http://schemas.microsoft.com/office/powerpoint/2010/main" val="11703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7F768-81BE-C3FB-FFFE-E3EDC848BD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9595C2-24D4-DCB7-C727-C1A1764D5E83}"/>
              </a:ext>
            </a:extLst>
          </p:cNvPr>
          <p:cNvSpPr>
            <a:spLocks noGrp="1"/>
          </p:cNvSpPr>
          <p:nvPr>
            <p:ph type="dt" sz="half" idx="10"/>
          </p:nvPr>
        </p:nvSpPr>
        <p:spPr/>
        <p:txBody>
          <a:bodyPr/>
          <a:lstStyle/>
          <a:p>
            <a:fld id="{27DD6380-4F8D-4432-A029-EBD6E5136203}" type="datetimeFigureOut">
              <a:rPr lang="en-IN" smtClean="0"/>
              <a:t>04-11-2023</a:t>
            </a:fld>
            <a:endParaRPr lang="en-IN"/>
          </a:p>
        </p:txBody>
      </p:sp>
      <p:sp>
        <p:nvSpPr>
          <p:cNvPr id="4" name="Footer Placeholder 3">
            <a:extLst>
              <a:ext uri="{FF2B5EF4-FFF2-40B4-BE49-F238E27FC236}">
                <a16:creationId xmlns:a16="http://schemas.microsoft.com/office/drawing/2014/main" id="{223B4BC9-01A9-0D64-A18E-2F1E7F62E3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4F701A-025C-074B-8936-1D80B9681B90}"/>
              </a:ext>
            </a:extLst>
          </p:cNvPr>
          <p:cNvSpPr>
            <a:spLocks noGrp="1"/>
          </p:cNvSpPr>
          <p:nvPr>
            <p:ph type="sldNum" sz="quarter" idx="12"/>
          </p:nvPr>
        </p:nvSpPr>
        <p:spPr/>
        <p:txBody>
          <a:bodyPr/>
          <a:lstStyle/>
          <a:p>
            <a:fld id="{B4A6EBB6-0C83-4762-9CAD-45CDA3FBB577}" type="slidenum">
              <a:rPr lang="en-IN" smtClean="0"/>
              <a:t>‹#›</a:t>
            </a:fld>
            <a:endParaRPr lang="en-IN"/>
          </a:p>
        </p:txBody>
      </p:sp>
    </p:spTree>
    <p:extLst>
      <p:ext uri="{BB962C8B-B14F-4D97-AF65-F5344CB8AC3E}">
        <p14:creationId xmlns:p14="http://schemas.microsoft.com/office/powerpoint/2010/main" val="152660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F71FA-BCAB-9E22-2F87-9683A979B8C6}"/>
              </a:ext>
            </a:extLst>
          </p:cNvPr>
          <p:cNvSpPr>
            <a:spLocks noGrp="1"/>
          </p:cNvSpPr>
          <p:nvPr>
            <p:ph type="dt" sz="half" idx="10"/>
          </p:nvPr>
        </p:nvSpPr>
        <p:spPr/>
        <p:txBody>
          <a:bodyPr/>
          <a:lstStyle/>
          <a:p>
            <a:fld id="{27DD6380-4F8D-4432-A029-EBD6E5136203}" type="datetimeFigureOut">
              <a:rPr lang="en-IN" smtClean="0"/>
              <a:t>04-11-2023</a:t>
            </a:fld>
            <a:endParaRPr lang="en-IN"/>
          </a:p>
        </p:txBody>
      </p:sp>
      <p:sp>
        <p:nvSpPr>
          <p:cNvPr id="3" name="Footer Placeholder 2">
            <a:extLst>
              <a:ext uri="{FF2B5EF4-FFF2-40B4-BE49-F238E27FC236}">
                <a16:creationId xmlns:a16="http://schemas.microsoft.com/office/drawing/2014/main" id="{83F79EB3-AA0D-485B-DD24-A07A6A28C7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63C0CC-F076-0F2B-AE43-A4B157CB8C1E}"/>
              </a:ext>
            </a:extLst>
          </p:cNvPr>
          <p:cNvSpPr>
            <a:spLocks noGrp="1"/>
          </p:cNvSpPr>
          <p:nvPr>
            <p:ph type="sldNum" sz="quarter" idx="12"/>
          </p:nvPr>
        </p:nvSpPr>
        <p:spPr/>
        <p:txBody>
          <a:bodyPr/>
          <a:lstStyle/>
          <a:p>
            <a:fld id="{B4A6EBB6-0C83-4762-9CAD-45CDA3FBB577}" type="slidenum">
              <a:rPr lang="en-IN" smtClean="0"/>
              <a:t>‹#›</a:t>
            </a:fld>
            <a:endParaRPr lang="en-IN"/>
          </a:p>
        </p:txBody>
      </p:sp>
    </p:spTree>
    <p:extLst>
      <p:ext uri="{BB962C8B-B14F-4D97-AF65-F5344CB8AC3E}">
        <p14:creationId xmlns:p14="http://schemas.microsoft.com/office/powerpoint/2010/main" val="1285776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4C68-C2C8-8CE8-20A3-7146FDC6C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80E8C5-5A6F-D1A6-9A01-43613EA84D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DE0D78-7AA7-6A14-7473-1AA088239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930C3-EEC9-AB6A-2779-72BA62057C8B}"/>
              </a:ext>
            </a:extLst>
          </p:cNvPr>
          <p:cNvSpPr>
            <a:spLocks noGrp="1"/>
          </p:cNvSpPr>
          <p:nvPr>
            <p:ph type="dt" sz="half" idx="10"/>
          </p:nvPr>
        </p:nvSpPr>
        <p:spPr/>
        <p:txBody>
          <a:bodyPr/>
          <a:lstStyle/>
          <a:p>
            <a:fld id="{27DD6380-4F8D-4432-A029-EBD6E5136203}" type="datetimeFigureOut">
              <a:rPr lang="en-IN" smtClean="0"/>
              <a:t>04-11-2023</a:t>
            </a:fld>
            <a:endParaRPr lang="en-IN"/>
          </a:p>
        </p:txBody>
      </p:sp>
      <p:sp>
        <p:nvSpPr>
          <p:cNvPr id="6" name="Footer Placeholder 5">
            <a:extLst>
              <a:ext uri="{FF2B5EF4-FFF2-40B4-BE49-F238E27FC236}">
                <a16:creationId xmlns:a16="http://schemas.microsoft.com/office/drawing/2014/main" id="{C1FD755C-5024-56E5-7457-E7A98EDF1C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9C9CCC-62DB-31C8-1E66-19EF235A7FA0}"/>
              </a:ext>
            </a:extLst>
          </p:cNvPr>
          <p:cNvSpPr>
            <a:spLocks noGrp="1"/>
          </p:cNvSpPr>
          <p:nvPr>
            <p:ph type="sldNum" sz="quarter" idx="12"/>
          </p:nvPr>
        </p:nvSpPr>
        <p:spPr/>
        <p:txBody>
          <a:bodyPr/>
          <a:lstStyle/>
          <a:p>
            <a:fld id="{B4A6EBB6-0C83-4762-9CAD-45CDA3FBB577}" type="slidenum">
              <a:rPr lang="en-IN" smtClean="0"/>
              <a:t>‹#›</a:t>
            </a:fld>
            <a:endParaRPr lang="en-IN"/>
          </a:p>
        </p:txBody>
      </p:sp>
    </p:spTree>
    <p:extLst>
      <p:ext uri="{BB962C8B-B14F-4D97-AF65-F5344CB8AC3E}">
        <p14:creationId xmlns:p14="http://schemas.microsoft.com/office/powerpoint/2010/main" val="4206087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656C-F12A-185F-495B-4F16C8AB2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A4D353-A265-E45F-C476-DBD56C31EE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310166-A3D6-4CD2-8955-72F2F5C8F2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E5D18-48F5-38D7-9FEC-7E37E4A140E4}"/>
              </a:ext>
            </a:extLst>
          </p:cNvPr>
          <p:cNvSpPr>
            <a:spLocks noGrp="1"/>
          </p:cNvSpPr>
          <p:nvPr>
            <p:ph type="dt" sz="half" idx="10"/>
          </p:nvPr>
        </p:nvSpPr>
        <p:spPr/>
        <p:txBody>
          <a:bodyPr/>
          <a:lstStyle/>
          <a:p>
            <a:fld id="{27DD6380-4F8D-4432-A029-EBD6E5136203}" type="datetimeFigureOut">
              <a:rPr lang="en-IN" smtClean="0"/>
              <a:t>04-11-2023</a:t>
            </a:fld>
            <a:endParaRPr lang="en-IN"/>
          </a:p>
        </p:txBody>
      </p:sp>
      <p:sp>
        <p:nvSpPr>
          <p:cNvPr id="6" name="Footer Placeholder 5">
            <a:extLst>
              <a:ext uri="{FF2B5EF4-FFF2-40B4-BE49-F238E27FC236}">
                <a16:creationId xmlns:a16="http://schemas.microsoft.com/office/drawing/2014/main" id="{632547BD-F888-0D1A-9E99-1255B03367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E0D6F5-2977-7C28-046C-E61FA049F56A}"/>
              </a:ext>
            </a:extLst>
          </p:cNvPr>
          <p:cNvSpPr>
            <a:spLocks noGrp="1"/>
          </p:cNvSpPr>
          <p:nvPr>
            <p:ph type="sldNum" sz="quarter" idx="12"/>
          </p:nvPr>
        </p:nvSpPr>
        <p:spPr/>
        <p:txBody>
          <a:bodyPr/>
          <a:lstStyle/>
          <a:p>
            <a:fld id="{B4A6EBB6-0C83-4762-9CAD-45CDA3FBB577}" type="slidenum">
              <a:rPr lang="en-IN" smtClean="0"/>
              <a:t>‹#›</a:t>
            </a:fld>
            <a:endParaRPr lang="en-IN"/>
          </a:p>
        </p:txBody>
      </p:sp>
    </p:spTree>
    <p:extLst>
      <p:ext uri="{BB962C8B-B14F-4D97-AF65-F5344CB8AC3E}">
        <p14:creationId xmlns:p14="http://schemas.microsoft.com/office/powerpoint/2010/main" val="995348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BF295E-0549-2512-8F07-BBDBA96601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D91936-827D-A503-566B-2027A8F82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D3733C-6F99-E99B-2A43-E8FC3E1CC1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D6380-4F8D-4432-A029-EBD6E5136203}" type="datetimeFigureOut">
              <a:rPr lang="en-IN" smtClean="0"/>
              <a:t>04-11-2023</a:t>
            </a:fld>
            <a:endParaRPr lang="en-IN"/>
          </a:p>
        </p:txBody>
      </p:sp>
      <p:sp>
        <p:nvSpPr>
          <p:cNvPr id="5" name="Footer Placeholder 4">
            <a:extLst>
              <a:ext uri="{FF2B5EF4-FFF2-40B4-BE49-F238E27FC236}">
                <a16:creationId xmlns:a16="http://schemas.microsoft.com/office/drawing/2014/main" id="{B91A0E90-389D-0573-2D10-8CDB95404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F4FA54-CB1F-2602-7C50-8C7C755F2A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6EBB6-0C83-4762-9CAD-45CDA3FBB577}" type="slidenum">
              <a:rPr lang="en-IN" smtClean="0"/>
              <a:t>‹#›</a:t>
            </a:fld>
            <a:endParaRPr lang="en-IN"/>
          </a:p>
        </p:txBody>
      </p:sp>
    </p:spTree>
    <p:extLst>
      <p:ext uri="{BB962C8B-B14F-4D97-AF65-F5344CB8AC3E}">
        <p14:creationId xmlns:p14="http://schemas.microsoft.com/office/powerpoint/2010/main" val="2200363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image" Target="../media/image2.jpg"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7D116F-5665-1DDD-006E-0D927DB2F158}"/>
              </a:ext>
            </a:extLst>
          </p:cNvPr>
          <p:cNvSpPr>
            <a:spLocks noGrp="1"/>
          </p:cNvSpPr>
          <p:nvPr>
            <p:ph type="subTitle" idx="1"/>
          </p:nvPr>
        </p:nvSpPr>
        <p:spPr>
          <a:xfrm>
            <a:off x="457200" y="3217762"/>
            <a:ext cx="11364686" cy="3640238"/>
          </a:xfrm>
        </p:spPr>
        <p:txBody>
          <a:bodyPr>
            <a:normAutofit/>
          </a:bodyPr>
          <a:lstStyle/>
          <a:p>
            <a:r>
              <a:rPr lang="en-US" sz="2800" b="1" dirty="0"/>
              <a:t>Welcome to </a:t>
            </a:r>
            <a:r>
              <a:rPr lang="en-US" sz="2800" b="1" dirty="0" err="1"/>
              <a:t>DailyElderMeds</a:t>
            </a:r>
            <a:r>
              <a:rPr lang="en-US" sz="2800" b="1" dirty="0"/>
              <a:t> - Your Daily Dose of Care</a:t>
            </a:r>
          </a:p>
          <a:p>
            <a:endParaRPr lang="en-US" sz="2800" b="1" dirty="0"/>
          </a:p>
          <a:p>
            <a:r>
              <a:rPr lang="en-US" sz="2800" b="1" dirty="0"/>
              <a:t>Empowering Seniors for a Healthier Tomorrow</a:t>
            </a:r>
          </a:p>
          <a:p>
            <a:endParaRPr lang="en-US" sz="2800" b="1" dirty="0"/>
          </a:p>
          <a:p>
            <a:r>
              <a:rPr lang="en-US" sz="2800" b="1" dirty="0"/>
              <a:t>Caring for Our Elders, One Pill at a Time</a:t>
            </a:r>
            <a:endParaRPr lang="en-IN" sz="2800" b="1" dirty="0"/>
          </a:p>
        </p:txBody>
      </p:sp>
      <p:pic>
        <p:nvPicPr>
          <p:cNvPr id="6" name="Picture 5">
            <a:extLst>
              <a:ext uri="{FF2B5EF4-FFF2-40B4-BE49-F238E27FC236}">
                <a16:creationId xmlns:a16="http://schemas.microsoft.com/office/drawing/2014/main" id="{E2CCF85A-DF4F-C16A-FCC3-47EC9612A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214" y="407534"/>
            <a:ext cx="5410200" cy="2286000"/>
          </a:xfrm>
          <a:prstGeom prst="rect">
            <a:avLst/>
          </a:prstGeom>
        </p:spPr>
      </p:pic>
    </p:spTree>
    <p:extLst>
      <p:ext uri="{BB962C8B-B14F-4D97-AF65-F5344CB8AC3E}">
        <p14:creationId xmlns:p14="http://schemas.microsoft.com/office/powerpoint/2010/main" val="235778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999D-1BD8-ED95-7C9E-F5D8F316D13A}"/>
              </a:ext>
            </a:extLst>
          </p:cNvPr>
          <p:cNvSpPr>
            <a:spLocks noGrp="1"/>
          </p:cNvSpPr>
          <p:nvPr>
            <p:ph type="ctrTitle"/>
          </p:nvPr>
        </p:nvSpPr>
        <p:spPr>
          <a:xfrm>
            <a:off x="1524000" y="1922522"/>
            <a:ext cx="9144000" cy="1093394"/>
          </a:xfrm>
        </p:spPr>
        <p:txBody>
          <a:bodyPr/>
          <a:lstStyle/>
          <a:p>
            <a:r>
              <a:rPr lang="en-IN" dirty="0">
                <a:latin typeface="Arial Black" panose="020B0A04020102020204" pitchFamily="34" charset="0"/>
              </a:rPr>
              <a:t>Team Name: </a:t>
            </a:r>
            <a:r>
              <a:rPr lang="en-IN" dirty="0" err="1">
                <a:latin typeface="Arial Black" panose="020B0A04020102020204" pitchFamily="34" charset="0"/>
              </a:rPr>
              <a:t>Quantx</a:t>
            </a: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1E062D70-BC69-AD06-C094-CC9C3E44B3D1}"/>
              </a:ext>
            </a:extLst>
          </p:cNvPr>
          <p:cNvSpPr>
            <a:spLocks noGrp="1"/>
          </p:cNvSpPr>
          <p:nvPr>
            <p:ph type="subTitle" idx="1"/>
          </p:nvPr>
        </p:nvSpPr>
        <p:spPr>
          <a:xfrm>
            <a:off x="224589" y="3602038"/>
            <a:ext cx="11742822" cy="2734594"/>
          </a:xfrm>
        </p:spPr>
        <p:txBody>
          <a:bodyPr>
            <a:normAutofit/>
          </a:bodyPr>
          <a:lstStyle/>
          <a:p>
            <a:r>
              <a:rPr lang="en-IN" sz="4000" dirty="0">
                <a:latin typeface="Arial Narrow" panose="020B0606020202030204" pitchFamily="34" charset="0"/>
              </a:rPr>
              <a:t>Team Member    </a:t>
            </a:r>
            <a:r>
              <a:rPr lang="en-IN" sz="3600" dirty="0">
                <a:latin typeface="Arial Narrow" panose="020B0606020202030204" pitchFamily="34" charset="0"/>
              </a:rPr>
              <a:t>: </a:t>
            </a:r>
            <a:r>
              <a:rPr lang="en-IN" sz="4000" dirty="0" err="1">
                <a:latin typeface="Arial Narrow" panose="020B0606020202030204" pitchFamily="34" charset="0"/>
              </a:rPr>
              <a:t>Aarya</a:t>
            </a:r>
            <a:r>
              <a:rPr lang="en-IN" sz="4000" dirty="0">
                <a:latin typeface="Arial Narrow" panose="020B0606020202030204" pitchFamily="34" charset="0"/>
              </a:rPr>
              <a:t> V </a:t>
            </a:r>
            <a:r>
              <a:rPr lang="en-IN" sz="4000" dirty="0" err="1">
                <a:latin typeface="Arial Narrow" panose="020B0606020202030204" pitchFamily="34" charset="0"/>
              </a:rPr>
              <a:t>Ashtankar</a:t>
            </a:r>
            <a:r>
              <a:rPr lang="en-IN" sz="4000" dirty="0">
                <a:latin typeface="Arial Narrow" panose="020B0606020202030204" pitchFamily="34" charset="0"/>
              </a:rPr>
              <a:t> </a:t>
            </a:r>
          </a:p>
          <a:p>
            <a:r>
              <a:rPr lang="en-IN" sz="4000" dirty="0">
                <a:latin typeface="Arial Narrow" panose="020B0606020202030204" pitchFamily="34" charset="0"/>
              </a:rPr>
              <a:t>                            Dhruv D </a:t>
            </a:r>
            <a:r>
              <a:rPr lang="en-IN" sz="4000" dirty="0" err="1">
                <a:latin typeface="Arial Narrow" panose="020B0606020202030204" pitchFamily="34" charset="0"/>
              </a:rPr>
              <a:t>Barapatre</a:t>
            </a:r>
            <a:r>
              <a:rPr lang="en-IN" sz="4000" dirty="0">
                <a:latin typeface="Arial Narrow" panose="020B0606020202030204" pitchFamily="34" charset="0"/>
              </a:rPr>
              <a:t> </a:t>
            </a:r>
          </a:p>
          <a:p>
            <a:r>
              <a:rPr lang="en-IN" sz="4000" dirty="0">
                <a:latin typeface="Arial Narrow" panose="020B0606020202030204" pitchFamily="34" charset="0"/>
              </a:rPr>
              <a:t>                       Riya P </a:t>
            </a:r>
            <a:r>
              <a:rPr lang="en-IN" sz="4000" dirty="0" err="1">
                <a:latin typeface="Arial Narrow" panose="020B0606020202030204" pitchFamily="34" charset="0"/>
              </a:rPr>
              <a:t>Fulzele</a:t>
            </a:r>
            <a:endParaRPr lang="en-IN" sz="4000" dirty="0">
              <a:latin typeface="Arial Narrow" panose="020B0606020202030204" pitchFamily="34" charset="0"/>
            </a:endParaRPr>
          </a:p>
          <a:p>
            <a:r>
              <a:rPr lang="en-IN" sz="4000" dirty="0">
                <a:latin typeface="Arial Narrow" panose="020B0606020202030204" pitchFamily="34" charset="0"/>
              </a:rPr>
              <a:t>                       Aditya </a:t>
            </a:r>
            <a:r>
              <a:rPr lang="en-IN" sz="4000" dirty="0" err="1">
                <a:latin typeface="Arial Narrow" panose="020B0606020202030204" pitchFamily="34" charset="0"/>
              </a:rPr>
              <a:t>Koche</a:t>
            </a:r>
            <a:endParaRPr lang="en-IN" sz="4000" dirty="0">
              <a:latin typeface="Arial Narrow" panose="020B0606020202030204" pitchFamily="34" charset="0"/>
            </a:endParaRPr>
          </a:p>
        </p:txBody>
      </p:sp>
      <p:pic>
        <p:nvPicPr>
          <p:cNvPr id="5" name="Picture 4">
            <a:extLst>
              <a:ext uri="{FF2B5EF4-FFF2-40B4-BE49-F238E27FC236}">
                <a16:creationId xmlns:a16="http://schemas.microsoft.com/office/drawing/2014/main" id="{2A3A95CE-45F6-75F5-E83F-8D8482BB0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60" y="138054"/>
            <a:ext cx="3227956" cy="1784468"/>
          </a:xfrm>
          <a:prstGeom prst="rect">
            <a:avLst/>
          </a:prstGeom>
        </p:spPr>
      </p:pic>
    </p:spTree>
    <p:extLst>
      <p:ext uri="{BB962C8B-B14F-4D97-AF65-F5344CB8AC3E}">
        <p14:creationId xmlns:p14="http://schemas.microsoft.com/office/powerpoint/2010/main" val="233096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92C1-5F4D-D410-A708-5A5EA11CF28E}"/>
              </a:ext>
            </a:extLst>
          </p:cNvPr>
          <p:cNvSpPr>
            <a:spLocks noGrp="1"/>
          </p:cNvSpPr>
          <p:nvPr>
            <p:ph type="ctrTitle"/>
          </p:nvPr>
        </p:nvSpPr>
        <p:spPr>
          <a:xfrm>
            <a:off x="254643" y="1"/>
            <a:ext cx="10413357" cy="1226916"/>
          </a:xfrm>
        </p:spPr>
        <p:txBody>
          <a:bodyPr/>
          <a:lstStyle/>
          <a:p>
            <a:r>
              <a:rPr lang="en-IN" dirty="0"/>
              <a:t>Problem Statement </a:t>
            </a:r>
          </a:p>
        </p:txBody>
      </p:sp>
      <p:sp>
        <p:nvSpPr>
          <p:cNvPr id="3" name="Subtitle 2">
            <a:extLst>
              <a:ext uri="{FF2B5EF4-FFF2-40B4-BE49-F238E27FC236}">
                <a16:creationId xmlns:a16="http://schemas.microsoft.com/office/drawing/2014/main" id="{85217EB1-469C-548B-CB46-5B76EBF5EDFB}"/>
              </a:ext>
            </a:extLst>
          </p:cNvPr>
          <p:cNvSpPr>
            <a:spLocks noGrp="1"/>
          </p:cNvSpPr>
          <p:nvPr>
            <p:ph type="subTitle" idx="1"/>
          </p:nvPr>
        </p:nvSpPr>
        <p:spPr>
          <a:xfrm>
            <a:off x="1" y="1784468"/>
            <a:ext cx="12192000" cy="2463441"/>
          </a:xfrm>
        </p:spPr>
        <p:txBody>
          <a:bodyPr>
            <a:normAutofit/>
          </a:bodyPr>
          <a:lstStyle/>
          <a:p>
            <a:r>
              <a:rPr lang="en-US" sz="2800" dirty="0"/>
              <a:t>"Elderly individuals often face challenges in managing their daily tasks, including medication adherence, emergency contacts, and effective communication with caregivers. A significant problem arises from the lack of user-friendly and easily accessible tools to aid in these tasks."</a:t>
            </a:r>
            <a:endParaRPr lang="en-IN" sz="2800" dirty="0"/>
          </a:p>
        </p:txBody>
      </p:sp>
      <p:pic>
        <p:nvPicPr>
          <p:cNvPr id="4" name="Picture 3">
            <a:extLst>
              <a:ext uri="{FF2B5EF4-FFF2-40B4-BE49-F238E27FC236}">
                <a16:creationId xmlns:a16="http://schemas.microsoft.com/office/drawing/2014/main" id="{A5C41585-10A7-82CB-8123-32685C364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1445" y="5073532"/>
            <a:ext cx="3227956" cy="1784468"/>
          </a:xfrm>
          <a:prstGeom prst="rect">
            <a:avLst/>
          </a:prstGeom>
        </p:spPr>
      </p:pic>
    </p:spTree>
    <p:extLst>
      <p:ext uri="{BB962C8B-B14F-4D97-AF65-F5344CB8AC3E}">
        <p14:creationId xmlns:p14="http://schemas.microsoft.com/office/powerpoint/2010/main" val="254104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B300-EB07-7F52-12B3-42A271D4B018}"/>
              </a:ext>
            </a:extLst>
          </p:cNvPr>
          <p:cNvSpPr>
            <a:spLocks noGrp="1"/>
          </p:cNvSpPr>
          <p:nvPr>
            <p:ph type="ctrTitle"/>
          </p:nvPr>
        </p:nvSpPr>
        <p:spPr>
          <a:xfrm>
            <a:off x="0" y="1"/>
            <a:ext cx="12192000" cy="1302151"/>
          </a:xfrm>
        </p:spPr>
        <p:txBody>
          <a:bodyPr/>
          <a:lstStyle/>
          <a:p>
            <a:r>
              <a:rPr lang="en-IN" dirty="0"/>
              <a:t> Solution </a:t>
            </a:r>
          </a:p>
        </p:txBody>
      </p:sp>
      <p:sp>
        <p:nvSpPr>
          <p:cNvPr id="3" name="Subtitle 2">
            <a:extLst>
              <a:ext uri="{FF2B5EF4-FFF2-40B4-BE49-F238E27FC236}">
                <a16:creationId xmlns:a16="http://schemas.microsoft.com/office/drawing/2014/main" id="{2013F070-B06E-EA34-23B2-C4872159E71A}"/>
              </a:ext>
            </a:extLst>
          </p:cNvPr>
          <p:cNvSpPr>
            <a:spLocks noGrp="1"/>
          </p:cNvSpPr>
          <p:nvPr>
            <p:ph type="subTitle" idx="1"/>
          </p:nvPr>
        </p:nvSpPr>
        <p:spPr>
          <a:xfrm>
            <a:off x="1" y="1700233"/>
            <a:ext cx="12192000" cy="3855615"/>
          </a:xfrm>
        </p:spPr>
        <p:txBody>
          <a:bodyPr>
            <a:normAutofit lnSpcReduction="10000"/>
          </a:bodyPr>
          <a:lstStyle/>
          <a:p>
            <a:r>
              <a:rPr lang="en-US" dirty="0" err="1"/>
              <a:t>EarlyElderMeds</a:t>
            </a:r>
            <a:r>
              <a:rPr lang="en-US" dirty="0"/>
              <a:t> aims to bridge this gap by offering a comprehensive and user-friendly web interface designed exclusively for elderly users. It facilitates streamlined management of daily tasks, encompassing medication schedules, emergency contact accessibility, and seamless communication with caregivers</a:t>
            </a:r>
          </a:p>
          <a:p>
            <a:pPr algn="l"/>
            <a:r>
              <a:rPr lang="en-IN" dirty="0"/>
              <a:t>*Key Features:*</a:t>
            </a:r>
          </a:p>
          <a:p>
            <a:pPr marL="342900" indent="-342900" algn="l">
              <a:buFont typeface="Arial" panose="020B0604020202020204" pitchFamily="34" charset="0"/>
              <a:buChar char="•"/>
            </a:pPr>
            <a:r>
              <a:rPr lang="en-IN" dirty="0"/>
              <a:t>Medication Management</a:t>
            </a:r>
          </a:p>
          <a:p>
            <a:pPr marL="342900" indent="-342900" algn="l">
              <a:buFont typeface="Arial" panose="020B0604020202020204" pitchFamily="34" charset="0"/>
              <a:buChar char="•"/>
            </a:pPr>
            <a:r>
              <a:rPr lang="en-IN" dirty="0"/>
              <a:t>Emergency Contacts</a:t>
            </a:r>
          </a:p>
          <a:p>
            <a:pPr marL="342900" indent="-342900" algn="l">
              <a:buFont typeface="Arial" panose="020B0604020202020204" pitchFamily="34" charset="0"/>
              <a:buChar char="•"/>
            </a:pPr>
            <a:r>
              <a:rPr lang="en-IN" dirty="0"/>
              <a:t>Caregiver Communication</a:t>
            </a:r>
          </a:p>
          <a:p>
            <a:pPr marL="342900" indent="-342900" algn="l">
              <a:buFont typeface="Arial" panose="020B0604020202020204" pitchFamily="34" charset="0"/>
              <a:buChar char="•"/>
            </a:pPr>
            <a:r>
              <a:rPr lang="en-IN" dirty="0"/>
              <a:t>Remote Monitoring</a:t>
            </a:r>
          </a:p>
          <a:p>
            <a:pPr marL="342900" indent="-342900" algn="l">
              <a:buFont typeface="Arial" panose="020B0604020202020204" pitchFamily="34" charset="0"/>
              <a:buChar char="•"/>
            </a:pPr>
            <a:r>
              <a:rPr lang="en-IN" dirty="0"/>
              <a:t>Chat Bot Feature</a:t>
            </a:r>
          </a:p>
          <a:p>
            <a:pPr marL="342900" indent="-342900" algn="l">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D6386025-62B9-46B6-B738-74F3561E9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3920" y="5349874"/>
            <a:ext cx="2908080" cy="1607635"/>
          </a:xfrm>
          <a:prstGeom prst="rect">
            <a:avLst/>
          </a:prstGeom>
        </p:spPr>
      </p:pic>
    </p:spTree>
    <p:extLst>
      <p:ext uri="{BB962C8B-B14F-4D97-AF65-F5344CB8AC3E}">
        <p14:creationId xmlns:p14="http://schemas.microsoft.com/office/powerpoint/2010/main" val="10576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4500-2016-19D8-D95C-078DCCFEF294}"/>
              </a:ext>
            </a:extLst>
          </p:cNvPr>
          <p:cNvSpPr>
            <a:spLocks noGrp="1"/>
          </p:cNvSpPr>
          <p:nvPr>
            <p:ph type="ctrTitle"/>
          </p:nvPr>
        </p:nvSpPr>
        <p:spPr>
          <a:xfrm>
            <a:off x="0" y="0"/>
            <a:ext cx="12192000" cy="1427103"/>
          </a:xfrm>
        </p:spPr>
        <p:txBody>
          <a:bodyPr/>
          <a:lstStyle/>
          <a:p>
            <a:r>
              <a:rPr lang="en-IN" dirty="0"/>
              <a:t>Welcome to our Website</a:t>
            </a:r>
          </a:p>
        </p:txBody>
      </p:sp>
      <p:sp>
        <p:nvSpPr>
          <p:cNvPr id="3" name="Subtitle 2">
            <a:extLst>
              <a:ext uri="{FF2B5EF4-FFF2-40B4-BE49-F238E27FC236}">
                <a16:creationId xmlns:a16="http://schemas.microsoft.com/office/drawing/2014/main" id="{3CDB6424-5969-0B88-79C3-4F16F45D9FD5}"/>
              </a:ext>
            </a:extLst>
          </p:cNvPr>
          <p:cNvSpPr>
            <a:spLocks noGrp="1"/>
          </p:cNvSpPr>
          <p:nvPr>
            <p:ph type="subTitle" idx="1"/>
          </p:nvPr>
        </p:nvSpPr>
        <p:spPr>
          <a:xfrm>
            <a:off x="0" y="2187614"/>
            <a:ext cx="12110034" cy="3368233"/>
          </a:xfrm>
        </p:spPr>
        <p:txBody>
          <a:bodyPr>
            <a:normAutofit/>
          </a:bodyPr>
          <a:lstStyle/>
          <a:p>
            <a:r>
              <a:rPr lang="en-US" dirty="0"/>
              <a:t>Welcome to our dedicated platform designed to make life easier for seniors. At </a:t>
            </a:r>
            <a:r>
              <a:rPr lang="en-US" dirty="0" err="1"/>
              <a:t>DailyElderMeds</a:t>
            </a:r>
            <a:r>
              <a:rPr lang="en-US" dirty="0"/>
              <a:t> , we understand the importance of health and safety, especially for our cherished older generation. Our mission is simple yet profound: to ensure that medication management becomes effortless and emergency assistance is always within reach. With a user-friendly interface and a range of essential features, we aim to provide peace of mind to both elderly individuals and their families. Join us on this journey to prioritize well-being and independence for our beloved seniors.</a:t>
            </a:r>
            <a:endParaRPr lang="en-IN" dirty="0"/>
          </a:p>
          <a:p>
            <a:endParaRPr lang="en-IN" dirty="0"/>
          </a:p>
        </p:txBody>
      </p:sp>
      <p:pic>
        <p:nvPicPr>
          <p:cNvPr id="4" name="Picture 3">
            <a:extLst>
              <a:ext uri="{FF2B5EF4-FFF2-40B4-BE49-F238E27FC236}">
                <a16:creationId xmlns:a16="http://schemas.microsoft.com/office/drawing/2014/main" id="{AC01E645-BB3A-0372-4353-396E54FB4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8522" y="5430897"/>
            <a:ext cx="2581512" cy="1427103"/>
          </a:xfrm>
          <a:prstGeom prst="rect">
            <a:avLst/>
          </a:prstGeom>
        </p:spPr>
      </p:pic>
    </p:spTree>
    <p:extLst>
      <p:ext uri="{BB962C8B-B14F-4D97-AF65-F5344CB8AC3E}">
        <p14:creationId xmlns:p14="http://schemas.microsoft.com/office/powerpoint/2010/main" val="178088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75F4D78-019D-F0E9-0483-3118CF0EB1E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697" r="2697"/>
          <a:stretch>
            <a:fillRect/>
          </a:stretch>
        </p:blipFill>
        <p:spPr/>
      </p:pic>
      <p:pic>
        <p:nvPicPr>
          <p:cNvPr id="7" name="Picture 6">
            <a:extLst>
              <a:ext uri="{FF2B5EF4-FFF2-40B4-BE49-F238E27FC236}">
                <a16:creationId xmlns:a16="http://schemas.microsoft.com/office/drawing/2014/main" id="{DB405C43-5DEB-48F8-DA5C-E527510F18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700" y="5521124"/>
            <a:ext cx="2418299" cy="1336876"/>
          </a:xfrm>
          <a:prstGeom prst="rect">
            <a:avLst/>
          </a:prstGeom>
        </p:spPr>
      </p:pic>
      <p:sp>
        <p:nvSpPr>
          <p:cNvPr id="9" name="Title 1">
            <a:extLst>
              <a:ext uri="{FF2B5EF4-FFF2-40B4-BE49-F238E27FC236}">
                <a16:creationId xmlns:a16="http://schemas.microsoft.com/office/drawing/2014/main" id="{51E4BC0E-7BE2-3267-5A04-DE73EE3769AE}"/>
              </a:ext>
            </a:extLst>
          </p:cNvPr>
          <p:cNvSpPr>
            <a:spLocks noGrp="1"/>
          </p:cNvSpPr>
          <p:nvPr>
            <p:ph type="body" sz="half" idx="2"/>
          </p:nvPr>
        </p:nvSpPr>
        <p:spPr>
          <a:xfrm>
            <a:off x="493486" y="1349829"/>
            <a:ext cx="4278539" cy="4519159"/>
          </a:xfrm>
        </p:spPr>
        <p:txBody>
          <a:bodyPr>
            <a:normAutofit/>
          </a:bodyPr>
          <a:lstStyle/>
          <a:p>
            <a:r>
              <a:rPr lang="en-US" b="1" dirty="0"/>
              <a:t>Colorful Design</a:t>
            </a:r>
            <a:r>
              <a:rPr lang="en-US" dirty="0"/>
              <a:t>: </a:t>
            </a:r>
            <a:r>
              <a:rPr lang="en-US" dirty="0" err="1"/>
              <a:t>DailyElderMeds</a:t>
            </a:r>
            <a:r>
              <a:rPr lang="en-US" dirty="0"/>
              <a:t> boasts an appealing and user-friendly interface, incorporating bright and engaging colors that resonate with seniors.</a:t>
            </a:r>
          </a:p>
          <a:p>
            <a:r>
              <a:rPr lang="en-US" b="1" dirty="0"/>
              <a:t>Engaging Content: </a:t>
            </a:r>
            <a:r>
              <a:rPr lang="en-US" dirty="0"/>
              <a:t>The website provides essential information and resources, making it a valuable source of knowledge for both seniors and their families.</a:t>
            </a:r>
          </a:p>
          <a:p>
            <a:r>
              <a:rPr lang="en-US" b="1" dirty="0"/>
              <a:t>Easy Navigation: </a:t>
            </a:r>
            <a:r>
              <a:rPr lang="en-US" dirty="0"/>
              <a:t>The site's intuitive navigation ensures that users of all ages can access the information they need effortlessly.</a:t>
            </a:r>
          </a:p>
          <a:p>
            <a:r>
              <a:rPr lang="en-US" b="1" dirty="0"/>
              <a:t>24/7 Support</a:t>
            </a:r>
            <a:r>
              <a:rPr lang="en-US" dirty="0"/>
              <a:t>: </a:t>
            </a:r>
            <a:r>
              <a:rPr lang="en-US" dirty="0" err="1"/>
              <a:t>DailyElderMeds</a:t>
            </a:r>
            <a:r>
              <a:rPr lang="en-US" dirty="0"/>
              <a:t> offers around-the-clock support, ensuring seniors have assistance whenever they require </a:t>
            </a:r>
            <a:r>
              <a:rPr lang="en-US" dirty="0" err="1"/>
              <a:t>it.Personalized</a:t>
            </a:r>
            <a:r>
              <a:rPr lang="en-US" dirty="0"/>
              <a:t> Medication Plans: The platform assists seniors in managing their medications efficiently, offering personalized plans and reminders.</a:t>
            </a:r>
          </a:p>
        </p:txBody>
      </p:sp>
    </p:spTree>
    <p:extLst>
      <p:ext uri="{BB962C8B-B14F-4D97-AF65-F5344CB8AC3E}">
        <p14:creationId xmlns:p14="http://schemas.microsoft.com/office/powerpoint/2010/main" val="63294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527A8D3-9D2E-C9B5-1F34-F5A2E3D10773}"/>
              </a:ext>
            </a:extLst>
          </p:cNvPr>
          <p:cNvSpPr>
            <a:spLocks noGrp="1"/>
          </p:cNvSpPr>
          <p:nvPr>
            <p:ph type="subTitle" idx="1"/>
          </p:nvPr>
        </p:nvSpPr>
        <p:spPr>
          <a:xfrm>
            <a:off x="3611301" y="1048370"/>
            <a:ext cx="8580699" cy="4247909"/>
          </a:xfrm>
        </p:spPr>
        <p:txBody>
          <a:bodyPr>
            <a:normAutofit fontScale="92500" lnSpcReduction="20000"/>
          </a:bodyPr>
          <a:lstStyle/>
          <a:p>
            <a:r>
              <a:rPr lang="en-US" b="1" dirty="0" err="1"/>
              <a:t>Services:</a:t>
            </a:r>
            <a:r>
              <a:rPr lang="en-US" dirty="0" err="1"/>
              <a:t>DailyElderMeds</a:t>
            </a:r>
            <a:r>
              <a:rPr lang="en-US" dirty="0"/>
              <a:t> offers a comprehensive range of services, including medication management, emergency alerts, and personalized health information. This website aims to provide peace of mind to both seniors and their families, guaranteeing that medication management becomes effortless and emergency assistance is always within reach.</a:t>
            </a:r>
          </a:p>
          <a:p>
            <a:r>
              <a:rPr lang="en-US" b="1" dirty="0" err="1"/>
              <a:t>Testimonials:</a:t>
            </a:r>
            <a:r>
              <a:rPr lang="en-US" dirty="0" err="1"/>
              <a:t>Users</a:t>
            </a:r>
            <a:r>
              <a:rPr lang="en-US" dirty="0"/>
              <a:t> have already praised the platform, with testimonials highlighting the lifesaving qualities and user-friendly interface. It's a game-changer in managing medications and enhancing the well-being of our elderly population.</a:t>
            </a:r>
          </a:p>
          <a:p>
            <a:r>
              <a:rPr lang="en-US" b="1" dirty="0" err="1"/>
              <a:t>Footer:</a:t>
            </a:r>
            <a:r>
              <a:rPr lang="en-US" dirty="0" err="1"/>
              <a:t>The</a:t>
            </a:r>
            <a:r>
              <a:rPr lang="en-US" dirty="0"/>
              <a:t> website's footer contains quick links to essential pages, legal information, and social media links, enabling visitors to navigate and connect with the platform seamlessly.</a:t>
            </a:r>
          </a:p>
          <a:p>
            <a:r>
              <a:rPr lang="en-US" b="1" dirty="0"/>
              <a:t>Follow </a:t>
            </a:r>
            <a:r>
              <a:rPr lang="en-US" b="1" dirty="0" err="1"/>
              <a:t>Us:</a:t>
            </a:r>
            <a:r>
              <a:rPr lang="en-US" dirty="0" err="1"/>
              <a:t>To</a:t>
            </a:r>
            <a:r>
              <a:rPr lang="en-US" dirty="0"/>
              <a:t> stay updated, users can follow </a:t>
            </a:r>
            <a:r>
              <a:rPr lang="en-US" dirty="0" err="1"/>
              <a:t>DailyElderMeds</a:t>
            </a:r>
            <a:r>
              <a:rPr lang="en-US" dirty="0"/>
              <a:t> on social media platforms such as Facebook, Twitter, and </a:t>
            </a:r>
            <a:r>
              <a:rPr lang="en-US" dirty="0" err="1"/>
              <a:t>LinkedIn.Legal:The</a:t>
            </a:r>
            <a:r>
              <a:rPr lang="en-US" dirty="0"/>
              <a:t> website ensures transparency and legality with clearly accessible privacy policies and terms of service.</a:t>
            </a:r>
            <a:endParaRPr lang="en-IN" dirty="0"/>
          </a:p>
        </p:txBody>
      </p:sp>
      <p:pic>
        <p:nvPicPr>
          <p:cNvPr id="5" name="Picture 4">
            <a:extLst>
              <a:ext uri="{FF2B5EF4-FFF2-40B4-BE49-F238E27FC236}">
                <a16:creationId xmlns:a16="http://schemas.microsoft.com/office/drawing/2014/main" id="{9675A96B-3DF0-30F1-A0FC-90842C52A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3812" y="5296279"/>
            <a:ext cx="2898188" cy="160216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755" y="746580"/>
            <a:ext cx="3000375" cy="5191125"/>
          </a:xfrm>
          <a:prstGeom prst="rect">
            <a:avLst/>
          </a:prstGeom>
        </p:spPr>
      </p:pic>
    </p:spTree>
    <p:extLst>
      <p:ext uri="{BB962C8B-B14F-4D97-AF65-F5344CB8AC3E}">
        <p14:creationId xmlns:p14="http://schemas.microsoft.com/office/powerpoint/2010/main" val="285168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75EFFE5-1E98-AC2D-65E6-0BED1BEE471E}"/>
              </a:ext>
            </a:extLst>
          </p:cNvPr>
          <p:cNvSpPr>
            <a:spLocks noGrp="1"/>
          </p:cNvSpPr>
          <p:nvPr>
            <p:ph type="subTitle" idx="1"/>
          </p:nvPr>
        </p:nvSpPr>
        <p:spPr>
          <a:xfrm>
            <a:off x="159658" y="1809876"/>
            <a:ext cx="5892800" cy="2834695"/>
          </a:xfrm>
        </p:spPr>
        <p:txBody>
          <a:bodyPr>
            <a:normAutofit/>
          </a:bodyPr>
          <a:lstStyle/>
          <a:p>
            <a:r>
              <a:rPr lang="en-IN" sz="4400" dirty="0"/>
              <a:t>In this way our website has been created </a:t>
            </a:r>
          </a:p>
        </p:txBody>
      </p:sp>
      <p:pic>
        <p:nvPicPr>
          <p:cNvPr id="4" name="Picture 3">
            <a:extLst>
              <a:ext uri="{FF2B5EF4-FFF2-40B4-BE49-F238E27FC236}">
                <a16:creationId xmlns:a16="http://schemas.microsoft.com/office/drawing/2014/main" id="{2CBABBB3-F468-4BAD-64CD-3CBA619BF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370" y="5257800"/>
            <a:ext cx="2894630"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7600" y="522515"/>
            <a:ext cx="5760129" cy="4735286"/>
          </a:xfrm>
          <a:prstGeom prst="rect">
            <a:avLst/>
          </a:prstGeom>
        </p:spPr>
      </p:pic>
    </p:spTree>
    <p:extLst>
      <p:ext uri="{BB962C8B-B14F-4D97-AF65-F5344CB8AC3E}">
        <p14:creationId xmlns:p14="http://schemas.microsoft.com/office/powerpoint/2010/main" val="291740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5485-0F5B-052E-2E9C-AE125B19E8DC}"/>
              </a:ext>
            </a:extLst>
          </p:cNvPr>
          <p:cNvSpPr>
            <a:spLocks noGrp="1"/>
          </p:cNvSpPr>
          <p:nvPr>
            <p:ph type="ctrTitle"/>
          </p:nvPr>
        </p:nvSpPr>
        <p:spPr>
          <a:xfrm>
            <a:off x="513184" y="1"/>
            <a:ext cx="10154816" cy="1226915"/>
          </a:xfrm>
        </p:spPr>
        <p:txBody>
          <a:bodyPr/>
          <a:lstStyle/>
          <a:p>
            <a:r>
              <a:rPr lang="en-IN" dirty="0"/>
              <a:t>Future scope</a:t>
            </a:r>
          </a:p>
        </p:txBody>
      </p:sp>
      <p:sp>
        <p:nvSpPr>
          <p:cNvPr id="3" name="Subtitle 2">
            <a:extLst>
              <a:ext uri="{FF2B5EF4-FFF2-40B4-BE49-F238E27FC236}">
                <a16:creationId xmlns:a16="http://schemas.microsoft.com/office/drawing/2014/main" id="{2435EEF1-B267-1C5D-A748-07A5DEE2E5CD}"/>
              </a:ext>
            </a:extLst>
          </p:cNvPr>
          <p:cNvSpPr>
            <a:spLocks noGrp="1"/>
          </p:cNvSpPr>
          <p:nvPr>
            <p:ph type="subTitle" idx="1"/>
          </p:nvPr>
        </p:nvSpPr>
        <p:spPr>
          <a:xfrm>
            <a:off x="682905" y="1620456"/>
            <a:ext cx="9985095" cy="3900667"/>
          </a:xfrm>
        </p:spPr>
        <p:txBody>
          <a:bodyPr>
            <a:normAutofit/>
          </a:bodyPr>
          <a:lstStyle/>
          <a:p>
            <a:pPr marL="342900" indent="-342900">
              <a:buFont typeface="Arial" panose="020B0604020202020204" pitchFamily="34" charset="0"/>
              <a:buChar char="•"/>
            </a:pPr>
            <a:r>
              <a:rPr lang="en-US" sz="3600" dirty="0"/>
              <a:t>Integration with wearable devices for health monitoring. </a:t>
            </a:r>
          </a:p>
          <a:p>
            <a:pPr marL="342900" indent="-342900">
              <a:buFont typeface="Arial" panose="020B0604020202020204" pitchFamily="34" charset="0"/>
              <a:buChar char="•"/>
            </a:pPr>
            <a:r>
              <a:rPr lang="en-US" sz="3600" dirty="0"/>
              <a:t>Voice recognition and commands for hands-free interaction.</a:t>
            </a:r>
          </a:p>
          <a:p>
            <a:pPr marL="342900" indent="-342900">
              <a:buFont typeface="Arial" panose="020B0604020202020204" pitchFamily="34" charset="0"/>
              <a:buChar char="•"/>
            </a:pPr>
            <a:r>
              <a:rPr lang="en-US" sz="3600" dirty="0"/>
              <a:t> Expanding the user base to include caregivers and medical professionals.</a:t>
            </a:r>
            <a:endParaRPr lang="en-IN" sz="3600" dirty="0"/>
          </a:p>
        </p:txBody>
      </p:sp>
      <p:pic>
        <p:nvPicPr>
          <p:cNvPr id="4" name="Picture 3">
            <a:extLst>
              <a:ext uri="{FF2B5EF4-FFF2-40B4-BE49-F238E27FC236}">
                <a16:creationId xmlns:a16="http://schemas.microsoft.com/office/drawing/2014/main" id="{D71E9C03-7806-B26E-110C-BE9C3EDDE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184" y="5073532"/>
            <a:ext cx="2987816" cy="1784467"/>
          </a:xfrm>
          <a:prstGeom prst="rect">
            <a:avLst/>
          </a:prstGeom>
        </p:spPr>
      </p:pic>
    </p:spTree>
    <p:extLst>
      <p:ext uri="{BB962C8B-B14F-4D97-AF65-F5344CB8AC3E}">
        <p14:creationId xmlns:p14="http://schemas.microsoft.com/office/powerpoint/2010/main" val="6012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D605-65EB-6333-B555-FE01FB349BF5}"/>
              </a:ext>
            </a:extLst>
          </p:cNvPr>
          <p:cNvSpPr>
            <a:spLocks noGrp="1"/>
          </p:cNvSpPr>
          <p:nvPr>
            <p:ph type="ctrTitle"/>
          </p:nvPr>
        </p:nvSpPr>
        <p:spPr/>
        <p:txBody>
          <a:bodyPr/>
          <a:lstStyle/>
          <a:p>
            <a:r>
              <a:rPr lang="en-IN" dirty="0">
                <a:latin typeface="Arial Black" panose="020B0A04020102020204" pitchFamily="34" charset="0"/>
              </a:rPr>
              <a:t>Thank you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558" y="4889175"/>
            <a:ext cx="3561442" cy="1968825"/>
          </a:xfrm>
          <a:prstGeom prst="rect">
            <a:avLst/>
          </a:prstGeom>
        </p:spPr>
      </p:pic>
    </p:spTree>
    <p:extLst>
      <p:ext uri="{BB962C8B-B14F-4D97-AF65-F5344CB8AC3E}">
        <p14:creationId xmlns:p14="http://schemas.microsoft.com/office/powerpoint/2010/main" val="1540168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537</Words>
  <Application>Microsoft Office PowerPoint</Application>
  <PresentationFormat>Widescreen</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Problem Statement </vt:lpstr>
      <vt:lpstr> Solution </vt:lpstr>
      <vt:lpstr>Welcome to our Website</vt:lpstr>
      <vt:lpstr>PowerPoint Presentation</vt:lpstr>
      <vt:lpstr>PowerPoint Presentation</vt:lpstr>
      <vt:lpstr>PowerPoint Presentation</vt:lpstr>
      <vt:lpstr>Future scope</vt:lpstr>
      <vt:lpstr>Thank you</vt:lpstr>
      <vt:lpstr>Team Name: Quantx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riyafulzele.123@outlook.com</dc:creator>
  <cp:lastModifiedBy>Aditya Koche</cp:lastModifiedBy>
  <cp:revision>7</cp:revision>
  <dcterms:created xsi:type="dcterms:W3CDTF">2023-11-03T16:22:57Z</dcterms:created>
  <dcterms:modified xsi:type="dcterms:W3CDTF">2023-11-03T18:34:03Z</dcterms:modified>
</cp:coreProperties>
</file>