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11565-C70F-4020-886C-7DB12D829BEB}" type="datetimeFigureOut">
              <a:rPr lang="en-US" smtClean="0"/>
              <a:t>8/18/2019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90829-F7F7-4F52-BB65-563F980B9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931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11565-C70F-4020-886C-7DB12D829BEB}" type="datetimeFigureOut">
              <a:rPr lang="en-US" smtClean="0"/>
              <a:t>8/18/2019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90829-F7F7-4F52-BB65-563F980B9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754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11565-C70F-4020-886C-7DB12D829BEB}" type="datetimeFigureOut">
              <a:rPr lang="en-US" smtClean="0"/>
              <a:t>8/18/2019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90829-F7F7-4F52-BB65-563F980B9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222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11565-C70F-4020-886C-7DB12D829BEB}" type="datetimeFigureOut">
              <a:rPr lang="en-US" smtClean="0"/>
              <a:t>8/18/2019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90829-F7F7-4F52-BB65-563F980B9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12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11565-C70F-4020-886C-7DB12D829BEB}" type="datetimeFigureOut">
              <a:rPr lang="en-US" smtClean="0"/>
              <a:t>8/18/2019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90829-F7F7-4F52-BB65-563F980B9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141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11565-C70F-4020-886C-7DB12D829BEB}" type="datetimeFigureOut">
              <a:rPr lang="en-US" smtClean="0"/>
              <a:t>8/18/2019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90829-F7F7-4F52-BB65-563F980B9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31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11565-C70F-4020-886C-7DB12D829BEB}" type="datetimeFigureOut">
              <a:rPr lang="en-US" smtClean="0"/>
              <a:t>8/18/2019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90829-F7F7-4F52-BB65-563F980B9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788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11565-C70F-4020-886C-7DB12D829BEB}" type="datetimeFigureOut">
              <a:rPr lang="en-US" smtClean="0"/>
              <a:t>8/18/2019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90829-F7F7-4F52-BB65-563F980B9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826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11565-C70F-4020-886C-7DB12D829BEB}" type="datetimeFigureOut">
              <a:rPr lang="en-US" smtClean="0"/>
              <a:t>8/18/2019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90829-F7F7-4F52-BB65-563F980B9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196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11565-C70F-4020-886C-7DB12D829BEB}" type="datetimeFigureOut">
              <a:rPr lang="en-US" smtClean="0"/>
              <a:t>8/18/2019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90829-F7F7-4F52-BB65-563F980B9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357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11565-C70F-4020-886C-7DB12D829BEB}" type="datetimeFigureOut">
              <a:rPr lang="en-US" smtClean="0"/>
              <a:t>8/18/2019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90829-F7F7-4F52-BB65-563F980B9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464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011565-C70F-4020-886C-7DB12D829BEB}" type="datetimeFigureOut">
              <a:rPr lang="en-US" smtClean="0"/>
              <a:t>8/18/2019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690829-F7F7-4F52-BB65-563F980B9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301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scikit-learn.org/stable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scikit-learn.org/stable/install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scikit-learn.org/stable/supervised_learning.html#supervised-learning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560" y="159063"/>
            <a:ext cx="10515600" cy="1325563"/>
          </a:xfrm>
        </p:spPr>
        <p:txBody>
          <a:bodyPr/>
          <a:lstStyle/>
          <a:p>
            <a:r>
              <a:rPr lang="en-US" dirty="0" smtClean="0"/>
              <a:t>Types of Machine Learning </a:t>
            </a:r>
            <a:r>
              <a:rPr lang="en-US" dirty="0" err="1" smtClean="0"/>
              <a:t>Algos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2405" y="1484626"/>
            <a:ext cx="5995989" cy="5346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2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125" y="890587"/>
            <a:ext cx="8667750" cy="507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411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0" y="866775"/>
            <a:ext cx="8910570" cy="5210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9627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3550" y="790575"/>
            <a:ext cx="8724900" cy="527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857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437" y="904875"/>
            <a:ext cx="9001125" cy="504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260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560" y="159063"/>
            <a:ext cx="10515600" cy="1325563"/>
          </a:xfrm>
        </p:spPr>
        <p:txBody>
          <a:bodyPr/>
          <a:lstStyle/>
          <a:p>
            <a:r>
              <a:rPr lang="en-US" dirty="0" smtClean="0"/>
              <a:t>Types of Machine Learning </a:t>
            </a:r>
            <a:r>
              <a:rPr lang="en-US" dirty="0" err="1" smtClean="0"/>
              <a:t>Algos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776" y="1484626"/>
            <a:ext cx="10978626" cy="4684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101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560" y="159063"/>
            <a:ext cx="10515600" cy="1325563"/>
          </a:xfrm>
        </p:spPr>
        <p:txBody>
          <a:bodyPr/>
          <a:lstStyle/>
          <a:p>
            <a:r>
              <a:rPr lang="en-US" dirty="0" smtClean="0"/>
              <a:t>Types of Variables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145" y="1146466"/>
            <a:ext cx="6880403" cy="5470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908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sci</a:t>
            </a:r>
            <a:r>
              <a:rPr lang="en-US" dirty="0" smtClean="0"/>
              <a:t>-kit learn?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Simple and efficient tools for data mining and data analysis</a:t>
            </a:r>
          </a:p>
          <a:p>
            <a:r>
              <a:rPr lang="en-US" dirty="0"/>
              <a:t>Accessible to everybody, and reusable in various contexts</a:t>
            </a:r>
          </a:p>
          <a:p>
            <a:r>
              <a:rPr lang="en-US" dirty="0"/>
              <a:t>Built on </a:t>
            </a:r>
            <a:r>
              <a:rPr lang="en-US" dirty="0" err="1"/>
              <a:t>NumPy</a:t>
            </a:r>
            <a:r>
              <a:rPr lang="en-US" dirty="0"/>
              <a:t>, </a:t>
            </a:r>
            <a:r>
              <a:rPr lang="en-US" dirty="0" err="1"/>
              <a:t>SciPy</a:t>
            </a:r>
            <a:r>
              <a:rPr lang="en-US" dirty="0"/>
              <a:t>, and </a:t>
            </a:r>
            <a:r>
              <a:rPr lang="en-US" dirty="0" err="1"/>
              <a:t>matplotlib</a:t>
            </a:r>
            <a:endParaRPr lang="en-US" dirty="0"/>
          </a:p>
          <a:p>
            <a:r>
              <a:rPr lang="en-US" dirty="0"/>
              <a:t>Open source, commercially usable - BSD license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https://scikit-learn.org/stable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ML Pipeline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Train &amp; Test</a:t>
            </a:r>
          </a:p>
          <a:p>
            <a:pPr marL="0" indent="0">
              <a:buNone/>
            </a:pPr>
            <a:r>
              <a:rPr lang="en-US" dirty="0" smtClean="0"/>
              <a:t>Collect &gt; Clean &gt; </a:t>
            </a:r>
            <a:r>
              <a:rPr lang="en-US" dirty="0" err="1" smtClean="0"/>
              <a:t>Featurize</a:t>
            </a:r>
            <a:r>
              <a:rPr lang="en-US" dirty="0" smtClean="0"/>
              <a:t> &amp; </a:t>
            </a:r>
            <a:r>
              <a:rPr lang="en-US" dirty="0"/>
              <a:t>transformed</a:t>
            </a:r>
            <a:r>
              <a:rPr lang="en-US" dirty="0" smtClean="0"/>
              <a:t> &gt; Split into Train, Test &gt; Model w Training &gt; Test with Test Data &gt; Put into Production (Inference)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Inference</a:t>
            </a:r>
          </a:p>
          <a:p>
            <a:pPr marL="0" indent="0">
              <a:buNone/>
            </a:pPr>
            <a:r>
              <a:rPr lang="en-US" dirty="0" smtClean="0"/>
              <a:t>Actual data &gt; </a:t>
            </a:r>
            <a:r>
              <a:rPr lang="en-US" dirty="0"/>
              <a:t>Clean &gt; </a:t>
            </a:r>
            <a:r>
              <a:rPr lang="en-US" dirty="0" err="1" smtClean="0"/>
              <a:t>Featurize</a:t>
            </a:r>
            <a:r>
              <a:rPr lang="en-US" dirty="0" smtClean="0"/>
              <a:t> &amp; transformed </a:t>
            </a:r>
            <a:r>
              <a:rPr lang="en-US" dirty="0"/>
              <a:t>&gt; </a:t>
            </a:r>
            <a:r>
              <a:rPr lang="en-US" dirty="0" smtClean="0"/>
              <a:t>Inference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7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</a:t>
            </a:r>
            <a:r>
              <a:rPr lang="en-US" dirty="0" err="1" smtClean="0"/>
              <a:t>sci</a:t>
            </a:r>
            <a:r>
              <a:rPr lang="en-US" dirty="0" smtClean="0"/>
              <a:t>-kit learn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!pip install -U </a:t>
            </a:r>
            <a:r>
              <a:rPr lang="en-US" dirty="0" err="1" smtClean="0"/>
              <a:t>scikit</a:t>
            </a:r>
            <a:r>
              <a:rPr lang="en-US" dirty="0" smtClean="0"/>
              <a:t>-learn – from </a:t>
            </a:r>
            <a:r>
              <a:rPr lang="en-US" dirty="0" err="1" smtClean="0"/>
              <a:t>jupyter</a:t>
            </a:r>
            <a:r>
              <a:rPr lang="en-US" dirty="0" smtClean="0"/>
              <a:t> notebook cell &lt;</a:t>
            </a:r>
            <a:r>
              <a:rPr lang="en-US" dirty="0" err="1" smtClean="0"/>
              <a:t>shift+enter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or</a:t>
            </a:r>
          </a:p>
          <a:p>
            <a:r>
              <a:rPr lang="en-US" dirty="0" err="1" smtClean="0"/>
              <a:t>conda</a:t>
            </a:r>
            <a:r>
              <a:rPr lang="en-US" dirty="0" smtClean="0"/>
              <a:t> install </a:t>
            </a:r>
            <a:r>
              <a:rPr lang="en-US" dirty="0" err="1" smtClean="0"/>
              <a:t>scikit</a:t>
            </a:r>
            <a:r>
              <a:rPr lang="en-US" dirty="0" smtClean="0"/>
              <a:t>-learn</a:t>
            </a:r>
          </a:p>
          <a:p>
            <a:endParaRPr lang="en-US" dirty="0"/>
          </a:p>
          <a:p>
            <a:r>
              <a:rPr lang="en-US" dirty="0" smtClean="0">
                <a:hlinkClick r:id="rId2"/>
              </a:rPr>
              <a:t>https://scikit-learn.org/stable/install.html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536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 using </a:t>
            </a:r>
            <a:r>
              <a:rPr lang="en-US" dirty="0" err="1" smtClean="0"/>
              <a:t>scikit</a:t>
            </a:r>
            <a:r>
              <a:rPr lang="en-US" dirty="0" smtClean="0"/>
              <a:t>-learn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https://scikit-learn.org/stable/supervised_learning.html#supervised-learning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244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850" y="522667"/>
            <a:ext cx="10932620" cy="5782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0069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175" y="1014412"/>
            <a:ext cx="9391650" cy="482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7393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825" y="752475"/>
            <a:ext cx="8896350" cy="535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1726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1801</TotalTime>
  <Words>132</Words>
  <Application>Microsoft Office PowerPoint</Application>
  <PresentationFormat>Widescreen</PresentationFormat>
  <Paragraphs>26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Types of Machine Learning Algos</vt:lpstr>
      <vt:lpstr>Types of Machine Learning Algos</vt:lpstr>
      <vt:lpstr>Types of Variables</vt:lpstr>
      <vt:lpstr>What is sci-kit learn?</vt:lpstr>
      <vt:lpstr>Install sci-kit learn</vt:lpstr>
      <vt:lpstr>Regression using scikit-learn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 of Machine Learning Algos</dc:title>
  <dc:creator>VIPUL.GAUR</dc:creator>
  <cp:lastModifiedBy>VIPUL.GAUR</cp:lastModifiedBy>
  <cp:revision>27</cp:revision>
  <dcterms:created xsi:type="dcterms:W3CDTF">2019-08-16T07:27:28Z</dcterms:created>
  <dcterms:modified xsi:type="dcterms:W3CDTF">2019-08-18T07:58:07Z</dcterms:modified>
</cp:coreProperties>
</file>