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897" y="9258300"/>
            <a:ext cx="352045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oliday booking website"/>
          <p:cNvSpPr txBox="1"/>
          <p:nvPr>
            <p:ph type="ctrTitle"/>
          </p:nvPr>
        </p:nvSpPr>
        <p:spPr>
          <a:xfrm>
            <a:off x="660400" y="1809321"/>
            <a:ext cx="11684000" cy="2222501"/>
          </a:xfrm>
          <a:prstGeom prst="rect">
            <a:avLst/>
          </a:prstGeom>
        </p:spPr>
        <p:txBody>
          <a:bodyPr/>
          <a:lstStyle>
            <a:lvl1pPr defTabSz="578358">
              <a:defRPr spc="982" sz="6138"/>
            </a:lvl1pPr>
          </a:lstStyle>
          <a:p>
            <a:pPr/>
            <a:r>
              <a:t>holiday booking website</a:t>
            </a:r>
          </a:p>
        </p:txBody>
      </p:sp>
      <p:sp>
        <p:nvSpPr>
          <p:cNvPr id="140" name="Web technology project"/>
          <p:cNvSpPr txBox="1"/>
          <p:nvPr>
            <p:ph type="subTitle" sz="quarter" idx="1"/>
          </p:nvPr>
        </p:nvSpPr>
        <p:spPr>
          <a:xfrm>
            <a:off x="660400" y="648790"/>
            <a:ext cx="11684000" cy="889001"/>
          </a:xfrm>
          <a:prstGeom prst="rect">
            <a:avLst/>
          </a:prstGeom>
        </p:spPr>
        <p:txBody>
          <a:bodyPr/>
          <a:lstStyle/>
          <a:p>
            <a:pPr/>
            <a:r>
              <a:t>Web technology project</a:t>
            </a:r>
          </a:p>
        </p:txBody>
      </p:sp>
      <p:sp>
        <p:nvSpPr>
          <p:cNvPr id="141" name="Team Members:…"/>
          <p:cNvSpPr txBox="1"/>
          <p:nvPr/>
        </p:nvSpPr>
        <p:spPr>
          <a:xfrm>
            <a:off x="4091235" y="6027123"/>
            <a:ext cx="8322963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t>Team Members:</a:t>
            </a:r>
          </a:p>
          <a:p>
            <a:pPr>
              <a:defRPr sz="3200"/>
            </a:pPr>
            <a:r>
              <a:t>Aman Bhat T SRN:01FB16ECS052</a:t>
            </a:r>
          </a:p>
          <a:p>
            <a:pPr>
              <a:defRPr sz="3200"/>
            </a:pPr>
            <a:r>
              <a:t>Akshay Bharadwaj SRN:01FB16ECS047</a:t>
            </a:r>
          </a:p>
          <a:p>
            <a:pPr>
              <a:defRPr sz="3200"/>
            </a:pPr>
            <a:r>
              <a:t>Aditya Anirudh Kulkarni SRN:01FB16ECS025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anderlu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Wanderlust </a:t>
            </a:r>
          </a:p>
        </p:txBody>
      </p:sp>
      <p:sp>
        <p:nvSpPr>
          <p:cNvPr id="144" name="Wanderlust is a holiday information/booking website that helps you explore new and exciting places that you can travel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Wanderlust is a holiday information/booking website that helps you explore new and exciting places that you can travel.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creen Shot 2017-11-22 at 9.02.27 PM.png" descr="Screen Shot 2017-11-22 at 9.02.27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256" t="0" r="7256" b="0"/>
          <a:stretch>
            <a:fillRect/>
          </a:stretch>
        </p:blipFill>
        <p:spPr>
          <a:xfrm>
            <a:off x="6314952" y="5965695"/>
            <a:ext cx="6470520" cy="3500653"/>
          </a:xfrm>
          <a:prstGeom prst="rect">
            <a:avLst/>
          </a:prstGeom>
        </p:spPr>
      </p:pic>
      <p:sp>
        <p:nvSpPr>
          <p:cNvPr id="147" name="the user experience"/>
          <p:cNvSpPr txBox="1"/>
          <p:nvPr>
            <p:ph type="title"/>
          </p:nvPr>
        </p:nvSpPr>
        <p:spPr>
          <a:xfrm>
            <a:off x="660400" y="31750"/>
            <a:ext cx="11684000" cy="1460501"/>
          </a:xfrm>
          <a:prstGeom prst="rect">
            <a:avLst/>
          </a:prstGeom>
        </p:spPr>
        <p:txBody>
          <a:bodyPr/>
          <a:lstStyle/>
          <a:p>
            <a:pPr/>
            <a:r>
              <a:t>the user experience</a:t>
            </a:r>
          </a:p>
        </p:txBody>
      </p:sp>
      <p:sp>
        <p:nvSpPr>
          <p:cNvPr id="148" name="This website is intuitive to use for anyone with a basic understanding of computers.…"/>
          <p:cNvSpPr txBox="1"/>
          <p:nvPr>
            <p:ph type="body" sz="quarter" idx="1"/>
          </p:nvPr>
        </p:nvSpPr>
        <p:spPr>
          <a:xfrm>
            <a:off x="6702400" y="1539267"/>
            <a:ext cx="5695755" cy="4379412"/>
          </a:xfrm>
          <a:prstGeom prst="rect">
            <a:avLst/>
          </a:prstGeom>
        </p:spPr>
        <p:txBody>
          <a:bodyPr/>
          <a:lstStyle/>
          <a:p>
            <a:pPr/>
            <a:r>
              <a:t>This website is intuitive to use for anyone with a basic understanding of computers.</a:t>
            </a:r>
          </a:p>
          <a:p>
            <a:pPr/>
            <a:r>
              <a:t>All the elements of the page are self-explanatory and easy to use.</a:t>
            </a:r>
          </a:p>
        </p:txBody>
      </p:sp>
      <p:pic>
        <p:nvPicPr>
          <p:cNvPr id="149" name="Screen Shot 2017-11-22 at 9.10.08 PM.png" descr="Screen Shot 2017-11-22 at 9.10.0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007" y="2054557"/>
            <a:ext cx="5912421" cy="3348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</a:t>
            </a:r>
          </a:p>
        </p:txBody>
      </p:sp>
      <p:sp>
        <p:nvSpPr>
          <p:cNvPr id="152" name="The website incorporates a simple, easy to use search engine with which the user can search for a place based on keywor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website incorporates a simple, easy to use search engine with which the user can search for a place based on keywords.</a:t>
            </a:r>
          </a:p>
          <a:p>
            <a:pPr/>
            <a:r>
              <a:t>It returns hyperlinks to the webpages containing information of relevant travel locations.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expl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explore</a:t>
            </a:r>
          </a:p>
        </p:txBody>
      </p:sp>
      <p:sp>
        <p:nvSpPr>
          <p:cNvPr id="155" name="The website also guides people who want to explore new places with the help of an Explore op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website also guides people who want to explore new places with the help of an Explore option.</a:t>
            </a:r>
          </a:p>
          <a:p>
            <a:pPr/>
            <a:r>
              <a:t>This leads to a interactive map with clickable regions that lead to corresponding webpages that the user can explore and choose a holiday destination.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ignup, login and book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Signup, login and book!</a:t>
            </a:r>
          </a:p>
        </p:txBody>
      </p:sp>
      <p:sp>
        <p:nvSpPr>
          <p:cNvPr id="158" name="Finally, when the user decides on a place to travel, he just has to follow 3 simple steps to book a holid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Finally, when the user decides on a place to travel, he just has to follow 3 simple steps to book a holiday.</a:t>
            </a:r>
          </a:p>
          <a:p>
            <a:pPr/>
            <a:r>
              <a:t>1. Signup to Wanderlust if not already a member.</a:t>
            </a:r>
          </a:p>
          <a:p>
            <a:pPr/>
            <a:r>
              <a:t>2. Login to Wanderlust and click Book Now</a:t>
            </a:r>
          </a:p>
          <a:p>
            <a:pPr/>
            <a:r>
              <a:t>3. Enter booking details and click Confirm Booking.</a:t>
            </a:r>
          </a:p>
          <a:p>
            <a:pPr/>
            <a:r>
              <a:t>Three simple steps to book an unforgettable holiday!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hank You"/>
          <p:cNvSpPr txBox="1"/>
          <p:nvPr/>
        </p:nvSpPr>
        <p:spPr>
          <a:xfrm>
            <a:off x="3838266" y="2820584"/>
            <a:ext cx="5328268" cy="4112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2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