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DF90-CA61-49F3-B8DA-B5F0FC65E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34054-3DA9-47E3-956C-7A9A1B255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67F4C-D61A-46E6-942B-EBCEBE97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6406-D226-4A17-9E29-100EF9E7B65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2D4C3-A243-4AF4-A896-C91DB67BA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A8F18-9EEB-4931-81C6-3ADF3056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E2B3-C5EB-4894-843E-F90D9E47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6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C7ED4-0899-444C-AEC9-D364AFE09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667BA-E998-42E9-BA5A-8AC3EDDBF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0913C-83B5-4268-9C35-AD800A7D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6406-D226-4A17-9E29-100EF9E7B65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C769E-0148-4144-9249-66514B3F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13065-82E6-4F20-88A8-AD592083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E2B3-C5EB-4894-843E-F90D9E47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9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079358-139D-4783-A032-27698FB83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CB867-4805-4731-85C1-CBC54F1A8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C420C-BA41-47CB-AB65-3E5F808D4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6406-D226-4A17-9E29-100EF9E7B65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C462A-BF92-43C6-862C-30C4342C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86684-D509-4BEB-8596-8557CF6F4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E2B3-C5EB-4894-843E-F90D9E47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7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DE3D-07D8-4A89-A85F-9CF9A4D1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648FA-C7E2-45B7-A7B9-F86AB114C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D309D-BF7B-4D29-BD6E-FD94AD791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6406-D226-4A17-9E29-100EF9E7B65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9193C-D987-4332-86ED-AD27C098F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20DE3-D6D9-4ABE-9BDC-92C56F58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E2B3-C5EB-4894-843E-F90D9E47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7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C695-5AAE-4F69-8F5C-DDD8C1B0D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A4BA5-8F6F-40F5-86A0-B6B75ECDB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070ED-DCFD-44A0-90D1-12DC529D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6406-D226-4A17-9E29-100EF9E7B65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BFF26-77F7-48BB-A105-C776F4D5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684A2-BDC0-4C17-B1F6-00624C08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E2B3-C5EB-4894-843E-F90D9E47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6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3AB29-6080-4C25-8DBA-19CD077C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204D6-72FC-4B17-AF1A-FFBFFBD8DD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42BCB-9B56-4422-ABF0-C381F0D5A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30C89-9BDF-425D-BCF4-3331EED0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6406-D226-4A17-9E29-100EF9E7B65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169E0-D8C9-4762-A678-8CC0D7A2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6C8E3-32FA-4185-A0E8-A693FFE8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E2B3-C5EB-4894-843E-F90D9E47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46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4CD1-850C-4D95-A64C-88A13A64B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3B892-5BF2-470B-AD9F-807D6C844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E74FB-028E-4687-AEE3-EA9B85D4E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E940C-28BA-4E1D-B1D5-D1E8034E2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1A999-A88E-4EA6-A3AD-03D7FFDCF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3E2C3-4302-4F93-9D21-EBDCD81D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6406-D226-4A17-9E29-100EF9E7B65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FD8A0E-612B-446C-9C30-64FB1BC0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2DE6ED-9EA3-40B9-9978-CBF9AAAA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E2B3-C5EB-4894-843E-F90D9E47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4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8F596-625D-40AE-8D30-849950056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F86B67-7126-45F0-A685-C8212C112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6406-D226-4A17-9E29-100EF9E7B65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D1205-FC2D-4D90-B6ED-CBC5A5F3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2D041-4741-44AB-8879-25AADBE2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E2B3-C5EB-4894-843E-F90D9E47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6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E42CE61-841C-4979-A417-E0B08DE3D4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15250" y="1323974"/>
            <a:ext cx="4476750" cy="5534019"/>
          </a:xfrm>
          <a:custGeom>
            <a:avLst/>
            <a:gdLst>
              <a:gd name="connsiteX0" fmla="*/ 431827 w 4476750"/>
              <a:gd name="connsiteY0" fmla="*/ 0 h 5534019"/>
              <a:gd name="connsiteX1" fmla="*/ 4476750 w 4476750"/>
              <a:gd name="connsiteY1" fmla="*/ 0 h 5534019"/>
              <a:gd name="connsiteX2" fmla="*/ 4476750 w 4476750"/>
              <a:gd name="connsiteY2" fmla="*/ 5534019 h 5534019"/>
              <a:gd name="connsiteX3" fmla="*/ 0 w 4476750"/>
              <a:gd name="connsiteY3" fmla="*/ 5534019 h 5534019"/>
              <a:gd name="connsiteX4" fmla="*/ 0 w 4476750"/>
              <a:gd name="connsiteY4" fmla="*/ 431827 h 5534019"/>
              <a:gd name="connsiteX5" fmla="*/ 431827 w 4476750"/>
              <a:gd name="connsiteY5" fmla="*/ 0 h 5534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6750" h="5534019">
                <a:moveTo>
                  <a:pt x="431827" y="0"/>
                </a:moveTo>
                <a:lnTo>
                  <a:pt x="4476750" y="0"/>
                </a:lnTo>
                <a:lnTo>
                  <a:pt x="4476750" y="5534019"/>
                </a:lnTo>
                <a:lnTo>
                  <a:pt x="0" y="5534019"/>
                </a:lnTo>
                <a:lnTo>
                  <a:pt x="0" y="431827"/>
                </a:lnTo>
                <a:cubicBezTo>
                  <a:pt x="0" y="193336"/>
                  <a:pt x="193336" y="0"/>
                  <a:pt x="4318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8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597B-E742-4813-B5D0-EB1E58233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FABC5-8C84-4A67-AD41-F0DD0B05A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5D8C9-D8E8-4CD4-9058-1C1713099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5C213-34F5-4112-BF31-A89D98938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6406-D226-4A17-9E29-100EF9E7B65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B97C-C277-4773-B0F2-076EF6D6C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42024-AEAE-46F0-86DB-A26AE5D3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E2B3-C5EB-4894-843E-F90D9E47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1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3643-918A-4ECF-9F3A-E3E04780E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DAE46A-7A2E-463A-B0F4-FE3791F76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F951F-F1BC-496E-BD3A-3593CCABB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F00BD-0FDC-4CB1-B83B-6865A00F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6406-D226-4A17-9E29-100EF9E7B65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74266-CD30-4BF9-BD68-8992C356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3E230-4F85-49C7-8943-2041B713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E2B3-C5EB-4894-843E-F90D9E47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5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F8005-ADE0-4F5A-8405-EDA910DED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9E82C-EC1F-4BC4-B7E7-55B2436E4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EC31D-59C8-45B8-BC2D-2D46B2680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6406-D226-4A17-9E29-100EF9E7B659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C9913-28C0-44AF-AE5C-23A4C497B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21B02-FD8E-4EC8-B393-9C955A973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BE2B3-C5EB-4894-843E-F90D9E475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8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DAF1FF3-F06B-4A6F-835F-7B3643047D0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2" r="23562"/>
          <a:stretch>
            <a:fillRect/>
          </a:stretch>
        </p:blipFill>
        <p:spPr/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AC0858-CEA9-4D64-8453-616348EAA8AD}"/>
              </a:ext>
            </a:extLst>
          </p:cNvPr>
          <p:cNvSpPr txBox="1"/>
          <p:nvPr/>
        </p:nvSpPr>
        <p:spPr>
          <a:xfrm flipH="1">
            <a:off x="7715250" y="1323981"/>
            <a:ext cx="4476750" cy="5534019"/>
          </a:xfrm>
          <a:prstGeom prst="round1Rect">
            <a:avLst>
              <a:gd name="adj" fmla="val 9646"/>
            </a:avLst>
          </a:prstGeom>
          <a:gradFill>
            <a:gsLst>
              <a:gs pos="0">
                <a:srgbClr val="303BC3">
                  <a:alpha val="87000"/>
                </a:srgbClr>
              </a:gs>
              <a:gs pos="100000">
                <a:srgbClr val="1C74AB">
                  <a:alpha val="60000"/>
                </a:srgb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/>
            <a:lvl2pPr marL="228600" lvl="1" indent="-228600" algn="ctr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2pPr>
            <a:lvl3pPr marL="685800" lvl="2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3pPr>
            <a:lvl4pPr marL="1143000" lvl="3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1600200" lvl="4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1"/>
            <a:endParaRPr lang="en-ID" dirty="0">
              <a:latin typeface="+mn-lt"/>
              <a:sym typeface="Segoe UI Light" panose="020B0502040204020203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51DBB4-646C-4477-BC33-635237CA7F08}"/>
              </a:ext>
            </a:extLst>
          </p:cNvPr>
          <p:cNvGrpSpPr/>
          <p:nvPr/>
        </p:nvGrpSpPr>
        <p:grpSpPr>
          <a:xfrm rot="16200000">
            <a:off x="6004323" y="-5547748"/>
            <a:ext cx="183357" cy="12192003"/>
            <a:chOff x="11404996" y="-2667001"/>
            <a:chExt cx="183357" cy="12192003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3406BE4-3097-4C54-9517-18B109D8537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76335" y="53340"/>
              <a:ext cx="544068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8C1563E-6834-44DD-A731-BADF4625BDE3}"/>
                </a:ext>
              </a:extLst>
            </p:cNvPr>
            <p:cNvGrpSpPr/>
            <p:nvPr/>
          </p:nvGrpSpPr>
          <p:grpSpPr>
            <a:xfrm>
              <a:off x="11404996" y="3099991"/>
              <a:ext cx="183357" cy="658019"/>
              <a:chOff x="11404996" y="2428874"/>
              <a:chExt cx="183357" cy="658019"/>
            </a:xfrm>
          </p:grpSpPr>
          <p:sp>
            <p:nvSpPr>
              <p:cNvPr id="31" name="Multiplication Sign 30">
                <a:extLst>
                  <a:ext uri="{FF2B5EF4-FFF2-40B4-BE49-F238E27FC236}">
                    <a16:creationId xmlns:a16="http://schemas.microsoft.com/office/drawing/2014/main" id="{72C4134C-EFF1-4B91-9BF4-C5BA5AE1B866}"/>
                  </a:ext>
                </a:extLst>
              </p:cNvPr>
              <p:cNvSpPr/>
              <p:nvPr/>
            </p:nvSpPr>
            <p:spPr>
              <a:xfrm>
                <a:off x="11404996" y="2428874"/>
                <a:ext cx="183357" cy="183357"/>
              </a:xfrm>
              <a:prstGeom prst="mathMultiply">
                <a:avLst>
                  <a:gd name="adj1" fmla="val 15728"/>
                </a:avLst>
              </a:prstGeom>
              <a:solidFill>
                <a:srgbClr val="01BA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2" name="Multiplication Sign 31">
                <a:extLst>
                  <a:ext uri="{FF2B5EF4-FFF2-40B4-BE49-F238E27FC236}">
                    <a16:creationId xmlns:a16="http://schemas.microsoft.com/office/drawing/2014/main" id="{D2D313CD-7EF4-479C-A67D-61FE3B80CC17}"/>
                  </a:ext>
                </a:extLst>
              </p:cNvPr>
              <p:cNvSpPr/>
              <p:nvPr/>
            </p:nvSpPr>
            <p:spPr>
              <a:xfrm>
                <a:off x="11404996" y="2666205"/>
                <a:ext cx="183357" cy="183357"/>
              </a:xfrm>
              <a:prstGeom prst="mathMultiply">
                <a:avLst>
                  <a:gd name="adj1" fmla="val 15728"/>
                </a:avLst>
              </a:prstGeom>
              <a:solidFill>
                <a:srgbClr val="01BA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3" name="Multiplication Sign 32">
                <a:extLst>
                  <a:ext uri="{FF2B5EF4-FFF2-40B4-BE49-F238E27FC236}">
                    <a16:creationId xmlns:a16="http://schemas.microsoft.com/office/drawing/2014/main" id="{78FC60D9-8F47-4A13-9558-07A5A5D530E3}"/>
                  </a:ext>
                </a:extLst>
              </p:cNvPr>
              <p:cNvSpPr/>
              <p:nvPr/>
            </p:nvSpPr>
            <p:spPr>
              <a:xfrm>
                <a:off x="11404996" y="2903536"/>
                <a:ext cx="183357" cy="183357"/>
              </a:xfrm>
              <a:prstGeom prst="mathMultiply">
                <a:avLst>
                  <a:gd name="adj1" fmla="val 15728"/>
                </a:avLst>
              </a:prstGeom>
              <a:solidFill>
                <a:srgbClr val="01BA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743CD3D-5156-4319-8227-3D9D694EFCC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776336" y="6804662"/>
              <a:ext cx="5440678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E16FFD-B42B-442F-9C10-8A1DE2E7AC41}"/>
              </a:ext>
            </a:extLst>
          </p:cNvPr>
          <p:cNvSpPr/>
          <p:nvPr/>
        </p:nvSpPr>
        <p:spPr>
          <a:xfrm rot="5400000">
            <a:off x="7439271" y="5919263"/>
            <a:ext cx="368214" cy="778924"/>
          </a:xfrm>
          <a:prstGeom prst="roundRect">
            <a:avLst>
              <a:gd name="adj" fmla="val 0"/>
            </a:avLst>
          </a:prstGeom>
          <a:solidFill>
            <a:srgbClr val="01BA7E">
              <a:alpha val="80000"/>
            </a:srgbClr>
          </a:solidFill>
          <a:ln>
            <a:noFill/>
          </a:ln>
          <a:effectLst>
            <a:outerShdw blurRad="139700" sx="102000" sy="102000" algn="ctr" rotWithShape="0">
              <a:srgbClr val="FD1E5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20F6828-ABA4-49F4-B40B-5D7ED35EEC96}"/>
              </a:ext>
            </a:extLst>
          </p:cNvPr>
          <p:cNvGrpSpPr/>
          <p:nvPr/>
        </p:nvGrpSpPr>
        <p:grpSpPr>
          <a:xfrm>
            <a:off x="7867069" y="2696085"/>
            <a:ext cx="4324931" cy="2789810"/>
            <a:chOff x="8103177" y="2013874"/>
            <a:chExt cx="4324931" cy="278981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C24C5C0-52EF-4C15-8CB1-8974A19B4D38}"/>
                </a:ext>
              </a:extLst>
            </p:cNvPr>
            <p:cNvGrpSpPr/>
            <p:nvPr/>
          </p:nvGrpSpPr>
          <p:grpSpPr>
            <a:xfrm>
              <a:off x="8103177" y="2013874"/>
              <a:ext cx="919144" cy="919144"/>
              <a:chOff x="8282924" y="2013874"/>
              <a:chExt cx="919144" cy="919144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35693E0-0813-4ED0-832E-E53F119733A4}"/>
                  </a:ext>
                </a:extLst>
              </p:cNvPr>
              <p:cNvGrpSpPr/>
              <p:nvPr/>
            </p:nvGrpSpPr>
            <p:grpSpPr>
              <a:xfrm>
                <a:off x="8282924" y="2013874"/>
                <a:ext cx="919144" cy="919144"/>
                <a:chOff x="5694361" y="1055608"/>
                <a:chExt cx="887639" cy="887639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7F88BD56-3B46-400D-AFF7-AD30B454BB72}"/>
                    </a:ext>
                  </a:extLst>
                </p:cNvPr>
                <p:cNvSpPr/>
                <p:nvPr/>
              </p:nvSpPr>
              <p:spPr>
                <a:xfrm>
                  <a:off x="5694361" y="1055608"/>
                  <a:ext cx="887639" cy="88763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DA76C6F-4C36-452A-AE5F-98CF8E92BFC1}"/>
                    </a:ext>
                  </a:extLst>
                </p:cNvPr>
                <p:cNvSpPr/>
                <p:nvPr/>
              </p:nvSpPr>
              <p:spPr>
                <a:xfrm>
                  <a:off x="5804732" y="1165979"/>
                  <a:ext cx="666896" cy="666896"/>
                </a:xfrm>
                <a:prstGeom prst="ellipse">
                  <a:avLst/>
                </a:prstGeom>
                <a:gradFill>
                  <a:gsLst>
                    <a:gs pos="0">
                      <a:srgbClr val="303BC3">
                        <a:alpha val="80000"/>
                      </a:srgb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89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</p:grpSp>
          <p:pic>
            <p:nvPicPr>
              <p:cNvPr id="1026" name="Picture 2" descr="Hacking free icon">
                <a:extLst>
                  <a:ext uri="{FF2B5EF4-FFF2-40B4-BE49-F238E27FC236}">
                    <a16:creationId xmlns:a16="http://schemas.microsoft.com/office/drawing/2014/main" id="{824758D9-D950-4355-9809-37C2664F15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8835" y="2259785"/>
                <a:ext cx="427323" cy="4273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8068AC-8D82-46E7-B124-E70CADA7CE63}"/>
                </a:ext>
              </a:extLst>
            </p:cNvPr>
            <p:cNvSpPr txBox="1"/>
            <p:nvPr/>
          </p:nvSpPr>
          <p:spPr>
            <a:xfrm>
              <a:off x="8103177" y="3046282"/>
              <a:ext cx="4324931" cy="17574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dirty="0">
                  <a:solidFill>
                    <a:schemeClr val="bg1"/>
                  </a:solidFill>
                  <a:effectLst/>
                  <a:latin typeface="Georgia" panose="02040502050405020303" pitchFamily="18" charset="0"/>
                </a:rPr>
                <a:t>Ethical hacking also known as penetration testing or white-hat hacking, involves the same tools, tricks, and techniques that hackers use, but with one major difference that Ethical hacking is legal.</a:t>
              </a:r>
              <a:endParaRPr lang="en-US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C8C2FC6E-C7A5-411C-A430-AD030354BB10}"/>
              </a:ext>
            </a:extLst>
          </p:cNvPr>
          <p:cNvGrpSpPr/>
          <p:nvPr/>
        </p:nvGrpSpPr>
        <p:grpSpPr>
          <a:xfrm>
            <a:off x="478563" y="1234600"/>
            <a:ext cx="6829766" cy="4388800"/>
            <a:chOff x="478563" y="1565111"/>
            <a:chExt cx="6829766" cy="438880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11E48B2-CE69-45C6-A4C7-3C84524FA185}"/>
                </a:ext>
              </a:extLst>
            </p:cNvPr>
            <p:cNvGrpSpPr/>
            <p:nvPr/>
          </p:nvGrpSpPr>
          <p:grpSpPr>
            <a:xfrm>
              <a:off x="598985" y="1565111"/>
              <a:ext cx="619600" cy="45719"/>
              <a:chOff x="709919" y="1308587"/>
              <a:chExt cx="619600" cy="4571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A8BFEB9-592B-4AE3-BFEF-460BD045BD0E}"/>
                  </a:ext>
                </a:extLst>
              </p:cNvPr>
              <p:cNvSpPr txBox="1"/>
              <p:nvPr/>
            </p:nvSpPr>
            <p:spPr>
              <a:xfrm>
                <a:off x="709919" y="1308587"/>
                <a:ext cx="528637" cy="45719"/>
              </a:xfrm>
              <a:prstGeom prst="rect">
                <a:avLst/>
              </a:prstGeom>
              <a:solidFill>
                <a:srgbClr val="01BA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indent="-457200" algn="ctr">
                  <a:lnSpc>
                    <a:spcPct val="90000"/>
                  </a:lnSpc>
                  <a:spcBef>
                    <a:spcPts val="1000"/>
                  </a:spcBef>
                  <a:buSzPct val="100000"/>
                  <a:defRPr>
                    <a:latin typeface="Calibri" panose="020F0502020204030204" pitchFamily="34" charset="0"/>
                  </a:defRPr>
                </a:lvl1pPr>
                <a:lvl2pPr marL="228600" lvl="1" indent="-228600" algn="ctr"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>
                    <a:latin typeface="Calibri" panose="020F0502020204030204" pitchFamily="34" charset="0"/>
                  </a:defRPr>
                </a:lvl2pPr>
                <a:lvl3pPr marL="685800" lvl="2" indent="-228600" algn="ctr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latin typeface="Calibri" panose="020F0502020204030204" pitchFamily="34" charset="0"/>
                  </a:defRPr>
                </a:lvl3pPr>
                <a:lvl4pPr marL="1143000" lvl="3" indent="-228600" algn="ctr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latin typeface="Calibri" panose="020F0502020204030204" pitchFamily="34" charset="0"/>
                  </a:defRPr>
                </a:lvl4pPr>
                <a:lvl5pPr marL="1600200" lvl="4" indent="-228600" algn="ctr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latin typeface="Calibri" panose="020F0502020204030204" pitchFamily="34" charset="0"/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lvl="1" indent="0">
                  <a:buNone/>
                </a:pPr>
                <a:endParaRPr lang="en-ID">
                  <a:sym typeface="Calibri" panose="020F0502020204030204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BDDC537-4B50-4DAD-9A0F-9C240523CC65}"/>
                  </a:ext>
                </a:extLst>
              </p:cNvPr>
              <p:cNvSpPr txBox="1"/>
              <p:nvPr/>
            </p:nvSpPr>
            <p:spPr>
              <a:xfrm>
                <a:off x="1283800" y="1308587"/>
                <a:ext cx="45719" cy="45719"/>
              </a:xfrm>
              <a:prstGeom prst="rect">
                <a:avLst/>
              </a:prstGeom>
              <a:solidFill>
                <a:srgbClr val="1C74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indent="-457200" algn="ctr">
                  <a:lnSpc>
                    <a:spcPct val="90000"/>
                  </a:lnSpc>
                  <a:spcBef>
                    <a:spcPts val="1000"/>
                  </a:spcBef>
                  <a:buSzPct val="100000"/>
                  <a:defRPr>
                    <a:latin typeface="Calibri" panose="020F0502020204030204" pitchFamily="34" charset="0"/>
                  </a:defRPr>
                </a:lvl1pPr>
                <a:lvl2pPr marL="228600" lvl="1" indent="-228600" algn="ctr"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>
                    <a:latin typeface="Calibri" panose="020F0502020204030204" pitchFamily="34" charset="0"/>
                  </a:defRPr>
                </a:lvl2pPr>
                <a:lvl3pPr marL="685800" lvl="2" indent="-228600" algn="ctr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latin typeface="Calibri" panose="020F0502020204030204" pitchFamily="34" charset="0"/>
                  </a:defRPr>
                </a:lvl3pPr>
                <a:lvl4pPr marL="1143000" lvl="3" indent="-228600" algn="ctr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latin typeface="Calibri" panose="020F0502020204030204" pitchFamily="34" charset="0"/>
                  </a:defRPr>
                </a:lvl4pPr>
                <a:lvl5pPr marL="1600200" lvl="4" indent="-228600" algn="ctr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latin typeface="Calibri" panose="020F0502020204030204" pitchFamily="34" charset="0"/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lvl="1" indent="0">
                  <a:buNone/>
                </a:pPr>
                <a:endParaRPr lang="en-ID">
                  <a:sym typeface="Calibri" panose="020F0502020204030204" pitchFamily="34" charset="0"/>
                </a:endParaRPr>
              </a:p>
            </p:txBody>
          </p:sp>
        </p:grpSp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D6380EFE-E3C4-4520-8B02-9DF5AB515BC1}"/>
                </a:ext>
              </a:extLst>
            </p:cNvPr>
            <p:cNvGrpSpPr/>
            <p:nvPr/>
          </p:nvGrpSpPr>
          <p:grpSpPr>
            <a:xfrm>
              <a:off x="478563" y="2597055"/>
              <a:ext cx="6829766" cy="3356856"/>
              <a:chOff x="156260" y="2083269"/>
              <a:chExt cx="6829766" cy="3356856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F1C4593B-03EF-4E05-8713-9AB2FD468397}"/>
                  </a:ext>
                </a:extLst>
              </p:cNvPr>
              <p:cNvGrpSpPr/>
              <p:nvPr/>
            </p:nvGrpSpPr>
            <p:grpSpPr>
              <a:xfrm>
                <a:off x="156260" y="2083269"/>
                <a:ext cx="6829764" cy="646331"/>
                <a:chOff x="156260" y="1613454"/>
                <a:chExt cx="6829764" cy="646331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2A06192-B448-4B3E-B3AC-D183E9DFB631}"/>
                    </a:ext>
                  </a:extLst>
                </p:cNvPr>
                <p:cNvSpPr txBox="1"/>
                <p:nvPr/>
              </p:nvSpPr>
              <p:spPr>
                <a:xfrm>
                  <a:off x="876171" y="1613454"/>
                  <a:ext cx="6109853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b="0" i="0" dirty="0">
                      <a:solidFill>
                        <a:srgbClr val="3B3835"/>
                      </a:solidFill>
                      <a:effectLst/>
                      <a:latin typeface="Georgia" panose="02040502050405020303" pitchFamily="18" charset="0"/>
                    </a:rPr>
                    <a:t>Independent computer security Professionals breaking into the computer systems.</a:t>
                  </a:r>
                  <a:endParaRPr lang="en-US" dirty="0">
                    <a:latin typeface="Georgia" panose="02040502050405020303" pitchFamily="18" charset="0"/>
                  </a:endParaRPr>
                </a:p>
              </p:txBody>
            </p: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C5EBC172-39D0-48A3-8CBD-8C3D8B9A23D0}"/>
                    </a:ext>
                  </a:extLst>
                </p:cNvPr>
                <p:cNvGrpSpPr/>
                <p:nvPr/>
              </p:nvGrpSpPr>
              <p:grpSpPr>
                <a:xfrm>
                  <a:off x="156260" y="1633485"/>
                  <a:ext cx="606269" cy="606269"/>
                  <a:chOff x="156260" y="1630527"/>
                  <a:chExt cx="606269" cy="606269"/>
                </a:xfrm>
              </p:grpSpPr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1375EB95-6A6B-4963-B620-630B921E3042}"/>
                      </a:ext>
                    </a:extLst>
                  </p:cNvPr>
                  <p:cNvGrpSpPr/>
                  <p:nvPr/>
                </p:nvGrpSpPr>
                <p:grpSpPr>
                  <a:xfrm>
                    <a:off x="156260" y="1630527"/>
                    <a:ext cx="606269" cy="606269"/>
                    <a:chOff x="5694361" y="1055608"/>
                    <a:chExt cx="887639" cy="887639"/>
                  </a:xfrm>
                </p:grpSpPr>
                <p:sp>
                  <p:nvSpPr>
                    <p:cNvPr id="48" name="Oval 47">
                      <a:extLst>
                        <a:ext uri="{FF2B5EF4-FFF2-40B4-BE49-F238E27FC236}">
                          <a16:creationId xmlns:a16="http://schemas.microsoft.com/office/drawing/2014/main" id="{9467E5ED-6ABB-4E46-AF9B-D26CDFACF7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94361" y="1055608"/>
                      <a:ext cx="887639" cy="887639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D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49" name="Oval 48">
                      <a:extLst>
                        <a:ext uri="{FF2B5EF4-FFF2-40B4-BE49-F238E27FC236}">
                          <a16:creationId xmlns:a16="http://schemas.microsoft.com/office/drawing/2014/main" id="{EF87BB54-8B8A-4E11-BE2D-B0CACA783B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4732" y="1165979"/>
                      <a:ext cx="666896" cy="666896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303BC3">
                            <a:alpha val="80000"/>
                          </a:srgbClr>
                        </a:gs>
                        <a:gs pos="100000">
                          <a:srgbClr val="1C74AB">
                            <a:alpha val="80000"/>
                          </a:srgbClr>
                        </a:gs>
                      </a:gsLst>
                      <a:lin ang="189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D" sz="1200" dirty="0">
                        <a:solidFill>
                          <a:schemeClr val="bg1"/>
                        </a:solidFill>
                        <a:latin typeface="Georgia Pro Cond" panose="02040506050405020303" pitchFamily="18" charset="0"/>
                      </a:endParaRPr>
                    </a:p>
                  </p:txBody>
                </p:sp>
              </p:grp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1EAE9FA4-4457-499A-8091-70182B01F10E}"/>
                      </a:ext>
                    </a:extLst>
                  </p:cNvPr>
                  <p:cNvSpPr txBox="1"/>
                  <p:nvPr/>
                </p:nvSpPr>
                <p:spPr>
                  <a:xfrm>
                    <a:off x="230806" y="1748995"/>
                    <a:ext cx="45717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solidFill>
                          <a:schemeClr val="bg1"/>
                        </a:solidFill>
                        <a:latin typeface="Georgia Pro Cond" panose="02040506050405020303" pitchFamily="18" charset="0"/>
                      </a:rPr>
                      <a:t>01</a:t>
                    </a:r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B27D8083-C27A-4F14-9154-95EB21B4FABA}"/>
                  </a:ext>
                </a:extLst>
              </p:cNvPr>
              <p:cNvGrpSpPr/>
              <p:nvPr/>
            </p:nvGrpSpPr>
            <p:grpSpPr>
              <a:xfrm>
                <a:off x="156260" y="3458563"/>
                <a:ext cx="6829766" cy="606269"/>
                <a:chOff x="156260" y="3223655"/>
                <a:chExt cx="6829766" cy="606269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8130F06-8C59-40B6-9827-6C759C149652}"/>
                    </a:ext>
                  </a:extLst>
                </p:cNvPr>
                <p:cNvSpPr txBox="1"/>
                <p:nvPr/>
              </p:nvSpPr>
              <p:spPr>
                <a:xfrm>
                  <a:off x="876172" y="3342123"/>
                  <a:ext cx="610985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b="0" i="0" dirty="0">
                      <a:solidFill>
                        <a:srgbClr val="3B3835"/>
                      </a:solidFill>
                      <a:effectLst/>
                      <a:latin typeface="Georgia" panose="02040502050405020303" pitchFamily="18" charset="0"/>
                    </a:rPr>
                    <a:t>Neither damage the target systems nor steal information. </a:t>
                  </a:r>
                  <a:endParaRPr lang="en-US" dirty="0">
                    <a:latin typeface="Georgia" panose="02040502050405020303" pitchFamily="18" charset="0"/>
                  </a:endParaRPr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4A733EA8-C5D4-45D1-81EA-808990024573}"/>
                    </a:ext>
                  </a:extLst>
                </p:cNvPr>
                <p:cNvGrpSpPr/>
                <p:nvPr/>
              </p:nvGrpSpPr>
              <p:grpSpPr>
                <a:xfrm>
                  <a:off x="156260" y="3223655"/>
                  <a:ext cx="606269" cy="606269"/>
                  <a:chOff x="156260" y="1630527"/>
                  <a:chExt cx="606269" cy="606269"/>
                </a:xfrm>
              </p:grpSpPr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9192013F-7FDA-463C-9E3B-D9776C10FF31}"/>
                      </a:ext>
                    </a:extLst>
                  </p:cNvPr>
                  <p:cNvGrpSpPr/>
                  <p:nvPr/>
                </p:nvGrpSpPr>
                <p:grpSpPr>
                  <a:xfrm>
                    <a:off x="156260" y="1630527"/>
                    <a:ext cx="606269" cy="606269"/>
                    <a:chOff x="5694361" y="1055608"/>
                    <a:chExt cx="887639" cy="887639"/>
                  </a:xfrm>
                </p:grpSpPr>
                <p:sp>
                  <p:nvSpPr>
                    <p:cNvPr id="55" name="Oval 54">
                      <a:extLst>
                        <a:ext uri="{FF2B5EF4-FFF2-40B4-BE49-F238E27FC236}">
                          <a16:creationId xmlns:a16="http://schemas.microsoft.com/office/drawing/2014/main" id="{4BFDBC0E-8095-4F07-A6F8-BD04FF13E9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94361" y="1055608"/>
                      <a:ext cx="887639" cy="887639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D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63F87B17-6184-4BC3-A979-9452C2A3B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4732" y="1165979"/>
                      <a:ext cx="666896" cy="666896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303BC3">
                            <a:alpha val="80000"/>
                          </a:srgbClr>
                        </a:gs>
                        <a:gs pos="100000">
                          <a:srgbClr val="1C74AB">
                            <a:alpha val="80000"/>
                          </a:srgbClr>
                        </a:gs>
                      </a:gsLst>
                      <a:lin ang="189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D" sz="1200" dirty="0">
                        <a:solidFill>
                          <a:schemeClr val="bg1"/>
                        </a:solidFill>
                        <a:latin typeface="Georgia Pro Cond" panose="02040506050405020303" pitchFamily="18" charset="0"/>
                      </a:endParaRPr>
                    </a:p>
                  </p:txBody>
                </p:sp>
              </p:grp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A450A2D2-E2A2-40CA-9A34-392836B5B145}"/>
                      </a:ext>
                    </a:extLst>
                  </p:cNvPr>
                  <p:cNvSpPr txBox="1"/>
                  <p:nvPr/>
                </p:nvSpPr>
                <p:spPr>
                  <a:xfrm>
                    <a:off x="230806" y="1748995"/>
                    <a:ext cx="45717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solidFill>
                          <a:schemeClr val="bg1"/>
                        </a:solidFill>
                        <a:latin typeface="Georgia Pro Cond" panose="02040506050405020303" pitchFamily="18" charset="0"/>
                      </a:rPr>
                      <a:t>02</a:t>
                    </a:r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E5D84645-3B22-4828-A37C-15F60104A4F5}"/>
                  </a:ext>
                </a:extLst>
              </p:cNvPr>
              <p:cNvGrpSpPr/>
              <p:nvPr/>
            </p:nvGrpSpPr>
            <p:grpSpPr>
              <a:xfrm>
                <a:off x="156260" y="4793794"/>
                <a:ext cx="6829766" cy="646331"/>
                <a:chOff x="156260" y="4793794"/>
                <a:chExt cx="6829766" cy="646331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85B1A9B-0A54-48FC-9E64-3DA0D41E8C79}"/>
                    </a:ext>
                  </a:extLst>
                </p:cNvPr>
                <p:cNvSpPr txBox="1"/>
                <p:nvPr/>
              </p:nvSpPr>
              <p:spPr>
                <a:xfrm>
                  <a:off x="876172" y="4793794"/>
                  <a:ext cx="6109854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b="0" i="0" dirty="0">
                      <a:solidFill>
                        <a:srgbClr val="3B3835"/>
                      </a:solidFill>
                      <a:effectLst/>
                      <a:latin typeface="Georgia" panose="02040502050405020303" pitchFamily="18" charset="0"/>
                    </a:rPr>
                    <a:t>Evaluate target systems security and report back to owners about the bugs found.</a:t>
                  </a:r>
                  <a:endParaRPr lang="en-US" dirty="0">
                    <a:latin typeface="Georgia" panose="02040502050405020303" pitchFamily="18" charset="0"/>
                  </a:endParaRPr>
                </a:p>
              </p:txBody>
            </p: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D6DC756D-1F7E-4726-BC1C-C5100EBC22FA}"/>
                    </a:ext>
                  </a:extLst>
                </p:cNvPr>
                <p:cNvGrpSpPr/>
                <p:nvPr/>
              </p:nvGrpSpPr>
              <p:grpSpPr>
                <a:xfrm>
                  <a:off x="156260" y="4813825"/>
                  <a:ext cx="606269" cy="606269"/>
                  <a:chOff x="156260" y="1630527"/>
                  <a:chExt cx="606269" cy="606269"/>
                </a:xfrm>
              </p:grpSpPr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ABEC0536-B665-4D09-9DFC-DFF1DE89971C}"/>
                      </a:ext>
                    </a:extLst>
                  </p:cNvPr>
                  <p:cNvGrpSpPr/>
                  <p:nvPr/>
                </p:nvGrpSpPr>
                <p:grpSpPr>
                  <a:xfrm>
                    <a:off x="156260" y="1630527"/>
                    <a:ext cx="606269" cy="606269"/>
                    <a:chOff x="5694361" y="1055608"/>
                    <a:chExt cx="887639" cy="887639"/>
                  </a:xfrm>
                </p:grpSpPr>
                <p:sp>
                  <p:nvSpPr>
                    <p:cNvPr id="60" name="Oval 59">
                      <a:extLst>
                        <a:ext uri="{FF2B5EF4-FFF2-40B4-BE49-F238E27FC236}">
                          <a16:creationId xmlns:a16="http://schemas.microsoft.com/office/drawing/2014/main" id="{03C1D195-E33C-410B-9EE4-25E9B540AE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94361" y="1055608"/>
                      <a:ext cx="887639" cy="887639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D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61" name="Oval 60">
                      <a:extLst>
                        <a:ext uri="{FF2B5EF4-FFF2-40B4-BE49-F238E27FC236}">
                          <a16:creationId xmlns:a16="http://schemas.microsoft.com/office/drawing/2014/main" id="{3EAABCA2-EF01-4A91-95D4-B1F576FCD0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4732" y="1165979"/>
                      <a:ext cx="666896" cy="666896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303BC3">
                            <a:alpha val="80000"/>
                          </a:srgbClr>
                        </a:gs>
                        <a:gs pos="100000">
                          <a:srgbClr val="1C74AB">
                            <a:alpha val="80000"/>
                          </a:srgbClr>
                        </a:gs>
                      </a:gsLst>
                      <a:lin ang="189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D" sz="1200" dirty="0">
                        <a:solidFill>
                          <a:schemeClr val="bg1"/>
                        </a:solidFill>
                        <a:latin typeface="Georgia Pro Cond" panose="02040506050405020303" pitchFamily="18" charset="0"/>
                      </a:endParaRPr>
                    </a:p>
                  </p:txBody>
                </p:sp>
              </p:grp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75BD86CD-0791-4CC7-81EA-9CE345A484ED}"/>
                      </a:ext>
                    </a:extLst>
                  </p:cNvPr>
                  <p:cNvSpPr txBox="1"/>
                  <p:nvPr/>
                </p:nvSpPr>
                <p:spPr>
                  <a:xfrm>
                    <a:off x="230806" y="1748995"/>
                    <a:ext cx="45717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solidFill>
                          <a:schemeClr val="bg1"/>
                        </a:solidFill>
                        <a:latin typeface="Georgia Pro Cond" panose="02040506050405020303" pitchFamily="18" charset="0"/>
                      </a:rPr>
                      <a:t>03</a:t>
                    </a:r>
                    <a:endParaRPr lang="en-IN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3E0A88EE-C7BD-42B8-867F-9EB1B25F7A19}"/>
                </a:ext>
              </a:extLst>
            </p:cNvPr>
            <p:cNvSpPr txBox="1"/>
            <p:nvPr/>
          </p:nvSpPr>
          <p:spPr>
            <a:xfrm>
              <a:off x="598985" y="1811555"/>
              <a:ext cx="32367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Georgia" panose="02040502050405020303" pitchFamily="18" charset="0"/>
                </a:rPr>
                <a:t>Ethical Hacking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854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Georgia Pro Cond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Deckzi Solutions</dc:creator>
  <cp:lastModifiedBy>Deckzi Solutions</cp:lastModifiedBy>
  <cp:revision>2</cp:revision>
  <dcterms:created xsi:type="dcterms:W3CDTF">2021-12-01T04:04:04Z</dcterms:created>
  <dcterms:modified xsi:type="dcterms:W3CDTF">2021-12-01T04:23:10Z</dcterms:modified>
</cp:coreProperties>
</file>