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63"/>
    <a:srgbClr val="052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DFF-6786-4B1D-BE22-1FF56AEFC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2D8C-9C9F-409B-B14F-5E0D86724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74F6-60E7-401D-96FF-49322626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DFA8-BE2D-4FC3-BC58-38B78E48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12EF-ECC2-432B-96FE-99F7E84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6BB-91A3-4925-AB43-B3F8020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5ADCC-7E75-4719-ABF5-C2460E5D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F67E-57D8-44CD-ACB4-E7F3EDD0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84C-206F-4E64-A738-37BD38E4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FCE3-EB2A-4A9F-9513-A19D0D2B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E0842-21EC-4E11-8103-8F0554052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971A-6509-4BA5-B872-315A85D2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3A07-28E1-4681-9086-02B8D4AF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8298-9619-4A37-8A38-949C54E2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7336-55E6-496E-8C6F-C3639106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1633-1195-4861-BFA0-53C82EE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AB6A-1EE3-4EBC-BE0B-BE656472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7C56-219A-4A18-9509-0E1A52AD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8FD5-7086-4043-B9E5-BF3A740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8F49-06A2-4E26-8AA3-8CDF519D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207D-B89A-4BE5-97CE-69A297FD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4EE9-B0BB-4661-A8C5-0FEBB4AC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3521-FECC-4D52-B5D8-5F9E8A14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E156-FE19-46E4-9351-22272D1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9D0D-3F99-4DC4-AB14-7EEC1B8F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CC02-1813-4E2C-8AD9-09721589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02D6-878E-444C-BC5F-8862F04E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24ED-D6BD-4C07-BC60-DD862FC3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49827-66DE-4C8A-A03A-5311EB66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9BF0-624B-4A35-8423-F7D965C4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5691-39C3-4A0F-83FD-74AEE1F2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022-D001-4D7E-9587-CF8120A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6712-DBA1-4A01-ADAE-B1240BCE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FBDBD-7EC5-4173-B512-D0BFD471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94A5A-2A0C-4537-B772-0689CC1E4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F1364-7C66-4659-A551-67C2A225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D1D2D-CC48-414F-AA08-7E2DC0DF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41EA7-951D-45DF-8C3C-3F6EEC51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C4068-E1BD-4875-91D4-350AA20E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9D17-A20D-4171-AC3D-70FEED1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FAFD3-0D69-44C6-9234-D716C63E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326C6-0BDA-4367-AFE9-3D0BC94E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EC960-1304-4D96-A9C8-7144A09D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D59F4-F0BC-439D-A90B-D60DEAFB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2BDCA-9AEC-43E9-B029-C982C88C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95A3-CCAA-4264-8175-7DF65809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51B-40C0-4ED7-BF86-F8F61704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3044-DFE8-4718-A751-5F4B82AF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E321C-100A-4AA8-B1B0-E16667ECD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327DD-17E2-4F56-B7B9-C14D2D54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2F17-027F-45C5-8381-65D2444E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5172-8AC3-455A-AF15-08844EBB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FA53-F626-47FE-ADB5-E97701C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111E8-44FB-4929-B185-EFC88F973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76A3-0E8D-4DE0-AA4B-CECD5F42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8804A-C546-4A26-88E0-51D446B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0681-B5FE-4FC3-8A53-4835169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A662C-AD4B-49A5-9D78-5D4972C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62A6B-D00A-4A7A-AAF0-4ED55AA4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2264-1E46-4AEE-8ECB-4C1D05D0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CD93-E82B-4213-A00A-73E872A5F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E490-44DF-4125-AAD3-46F36B44EC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191C-4725-4BA3-A444-990328BD7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F3F-871F-425E-8D5D-ACA5BB24C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1629-F4CC-42ED-867F-937BB2CD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432"/>
            </a:gs>
            <a:gs pos="100000">
              <a:srgbClr val="17356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EC123-6504-4962-9054-14DFFE851962}"/>
              </a:ext>
            </a:extLst>
          </p:cNvPr>
          <p:cNvSpPr txBox="1"/>
          <p:nvPr/>
        </p:nvSpPr>
        <p:spPr>
          <a:xfrm>
            <a:off x="0" y="3185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PowerPoint Presentation On Hacking</a:t>
            </a:r>
            <a:endParaRPr lang="ko-KR" altLang="en-US" sz="3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B0E13496-719D-43B4-9FCF-F962D5B08B5A}"/>
              </a:ext>
            </a:extLst>
          </p:cNvPr>
          <p:cNvGrpSpPr/>
          <p:nvPr/>
        </p:nvGrpSpPr>
        <p:grpSpPr>
          <a:xfrm>
            <a:off x="593466" y="1523417"/>
            <a:ext cx="4661011" cy="5334583"/>
            <a:chOff x="3917240" y="2008378"/>
            <a:chExt cx="4237283" cy="484962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34D1EB-EB40-4E73-95B7-8F22629E675A}"/>
                </a:ext>
              </a:extLst>
            </p:cNvPr>
            <p:cNvSpPr/>
            <p:nvPr/>
          </p:nvSpPr>
          <p:spPr>
            <a:xfrm>
              <a:off x="4275717" y="3714588"/>
              <a:ext cx="3488880" cy="2620228"/>
            </a:xfrm>
            <a:custGeom>
              <a:avLst/>
              <a:gdLst>
                <a:gd name="connsiteX0" fmla="*/ 3071347 w 3488880"/>
                <a:gd name="connsiteY0" fmla="*/ 2580672 h 2620228"/>
                <a:gd name="connsiteX1" fmla="*/ 495015 w 3488880"/>
                <a:gd name="connsiteY1" fmla="*/ 2620228 h 2620228"/>
                <a:gd name="connsiteX2" fmla="*/ 17479 w 3488880"/>
                <a:gd name="connsiteY2" fmla="*/ 1368890 h 2620228"/>
                <a:gd name="connsiteX3" fmla="*/ 413844 w 3488880"/>
                <a:gd name="connsiteY3" fmla="*/ 344963 h 2620228"/>
                <a:gd name="connsiteX4" fmla="*/ 613741 w 3488880"/>
                <a:gd name="connsiteY4" fmla="*/ 140595 h 2620228"/>
                <a:gd name="connsiteX5" fmla="*/ 2875564 w 3488880"/>
                <a:gd name="connsiteY5" fmla="*/ 140595 h 2620228"/>
                <a:gd name="connsiteX6" fmla="*/ 3008719 w 3488880"/>
                <a:gd name="connsiteY6" fmla="*/ 265849 h 2620228"/>
                <a:gd name="connsiteX7" fmla="*/ 3452569 w 3488880"/>
                <a:gd name="connsiteY7" fmla="*/ 1290105 h 2620228"/>
                <a:gd name="connsiteX8" fmla="*/ 3071347 w 3488880"/>
                <a:gd name="connsiteY8" fmla="*/ 2580672 h 262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88880" h="2620228">
                  <a:moveTo>
                    <a:pt x="3071347" y="2580672"/>
                  </a:moveTo>
                  <a:lnTo>
                    <a:pt x="495015" y="2620228"/>
                  </a:lnTo>
                  <a:cubicBezTo>
                    <a:pt x="187448" y="2341190"/>
                    <a:pt x="-70605" y="1745641"/>
                    <a:pt x="17479" y="1368890"/>
                  </a:cubicBezTo>
                  <a:cubicBezTo>
                    <a:pt x="117935" y="939168"/>
                    <a:pt x="262090" y="569302"/>
                    <a:pt x="413844" y="344963"/>
                  </a:cubicBezTo>
                  <a:cubicBezTo>
                    <a:pt x="480229" y="246921"/>
                    <a:pt x="548014" y="176394"/>
                    <a:pt x="613741" y="140595"/>
                  </a:cubicBezTo>
                  <a:cubicBezTo>
                    <a:pt x="930937" y="-31788"/>
                    <a:pt x="2543555" y="-61360"/>
                    <a:pt x="2875564" y="140595"/>
                  </a:cubicBezTo>
                  <a:cubicBezTo>
                    <a:pt x="2919263" y="167423"/>
                    <a:pt x="2964005" y="210107"/>
                    <a:pt x="3008719" y="265849"/>
                  </a:cubicBezTo>
                  <a:cubicBezTo>
                    <a:pt x="3173531" y="472604"/>
                    <a:pt x="3336257" y="861124"/>
                    <a:pt x="3452569" y="1290105"/>
                  </a:cubicBezTo>
                  <a:cubicBezTo>
                    <a:pt x="3570911" y="1727069"/>
                    <a:pt x="3388570" y="2293376"/>
                    <a:pt x="3071347" y="2580672"/>
                  </a:cubicBezTo>
                  <a:close/>
                </a:path>
              </a:pathLst>
            </a:custGeom>
            <a:solidFill>
              <a:srgbClr val="00557E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3B24A9-F4B0-4318-B42B-10E812C5FDB7}"/>
                </a:ext>
              </a:extLst>
            </p:cNvPr>
            <p:cNvSpPr/>
            <p:nvPr/>
          </p:nvSpPr>
          <p:spPr>
            <a:xfrm>
              <a:off x="4689561" y="3714533"/>
              <a:ext cx="2594875" cy="703439"/>
            </a:xfrm>
            <a:custGeom>
              <a:avLst/>
              <a:gdLst>
                <a:gd name="connsiteX0" fmla="*/ 2594875 w 2594875"/>
                <a:gd name="connsiteY0" fmla="*/ 265849 h 703439"/>
                <a:gd name="connsiteX1" fmla="*/ 1392750 w 2594875"/>
                <a:gd name="connsiteY1" fmla="*/ 698672 h 703439"/>
                <a:gd name="connsiteX2" fmla="*/ 0 w 2594875"/>
                <a:gd name="connsiteY2" fmla="*/ 344963 h 703439"/>
                <a:gd name="connsiteX3" fmla="*/ 199897 w 2594875"/>
                <a:gd name="connsiteY3" fmla="*/ 140595 h 703439"/>
                <a:gd name="connsiteX4" fmla="*/ 2461720 w 2594875"/>
                <a:gd name="connsiteY4" fmla="*/ 140595 h 703439"/>
                <a:gd name="connsiteX5" fmla="*/ 2594875 w 2594875"/>
                <a:gd name="connsiteY5" fmla="*/ 265849 h 7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4875" h="703439">
                  <a:moveTo>
                    <a:pt x="2594875" y="265849"/>
                  </a:moveTo>
                  <a:cubicBezTo>
                    <a:pt x="2066508" y="307793"/>
                    <a:pt x="1701415" y="667975"/>
                    <a:pt x="1392750" y="698672"/>
                  </a:cubicBezTo>
                  <a:cubicBezTo>
                    <a:pt x="1136288" y="765057"/>
                    <a:pt x="348661" y="112367"/>
                    <a:pt x="0" y="344963"/>
                  </a:cubicBezTo>
                  <a:cubicBezTo>
                    <a:pt x="66385" y="246921"/>
                    <a:pt x="134170" y="176394"/>
                    <a:pt x="199897" y="140595"/>
                  </a:cubicBezTo>
                  <a:cubicBezTo>
                    <a:pt x="517093" y="-31788"/>
                    <a:pt x="2129711" y="-61360"/>
                    <a:pt x="2461720" y="140595"/>
                  </a:cubicBezTo>
                  <a:cubicBezTo>
                    <a:pt x="2505420" y="167478"/>
                    <a:pt x="2550161" y="210162"/>
                    <a:pt x="2594875" y="265849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C49B5F-2EF3-435D-A0BB-640265F774DA}"/>
                </a:ext>
              </a:extLst>
            </p:cNvPr>
            <p:cNvSpPr/>
            <p:nvPr/>
          </p:nvSpPr>
          <p:spPr>
            <a:xfrm>
              <a:off x="4912363" y="2085298"/>
              <a:ext cx="2183415" cy="2316512"/>
            </a:xfrm>
            <a:custGeom>
              <a:avLst/>
              <a:gdLst>
                <a:gd name="connsiteX0" fmla="*/ 2182847 w 2183415"/>
                <a:gd name="connsiteY0" fmla="*/ 1457709 h 2316512"/>
                <a:gd name="connsiteX1" fmla="*/ 1468792 w 2183415"/>
                <a:gd name="connsiteY1" fmla="*/ 2193353 h 2316512"/>
                <a:gd name="connsiteX2" fmla="*/ 607070 w 2183415"/>
                <a:gd name="connsiteY2" fmla="*/ 2013838 h 2316512"/>
                <a:gd name="connsiteX3" fmla="*/ 13524 w 2183415"/>
                <a:gd name="connsiteY3" fmla="*/ 1478119 h 2316512"/>
                <a:gd name="connsiteX4" fmla="*/ 1127263 w 2183415"/>
                <a:gd name="connsiteY4" fmla="*/ 0 h 2316512"/>
                <a:gd name="connsiteX5" fmla="*/ 2182847 w 2183415"/>
                <a:gd name="connsiteY5" fmla="*/ 1457709 h 231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3415" h="2316512">
                  <a:moveTo>
                    <a:pt x="2182847" y="1457709"/>
                  </a:moveTo>
                  <a:cubicBezTo>
                    <a:pt x="2172313" y="1803353"/>
                    <a:pt x="1749860" y="2022370"/>
                    <a:pt x="1468792" y="2193353"/>
                  </a:cubicBezTo>
                  <a:cubicBezTo>
                    <a:pt x="1141556" y="2392427"/>
                    <a:pt x="1137057" y="2362252"/>
                    <a:pt x="607070" y="2013838"/>
                  </a:cubicBezTo>
                  <a:cubicBezTo>
                    <a:pt x="359689" y="1851194"/>
                    <a:pt x="66166" y="1700318"/>
                    <a:pt x="13524" y="1478119"/>
                  </a:cubicBezTo>
                  <a:cubicBezTo>
                    <a:pt x="-101498" y="997153"/>
                    <a:pt x="538381" y="0"/>
                    <a:pt x="1127263" y="0"/>
                  </a:cubicBezTo>
                  <a:cubicBezTo>
                    <a:pt x="1716146" y="0"/>
                    <a:pt x="2202379" y="844000"/>
                    <a:pt x="2182847" y="1457709"/>
                  </a:cubicBezTo>
                  <a:close/>
                </a:path>
              </a:pathLst>
            </a:custGeom>
            <a:solidFill>
              <a:srgbClr val="000000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9A49E4-8380-4E3D-B6BF-57C18BEEE13A}"/>
                </a:ext>
              </a:extLst>
            </p:cNvPr>
            <p:cNvSpPr/>
            <p:nvPr/>
          </p:nvSpPr>
          <p:spPr>
            <a:xfrm>
              <a:off x="5322932" y="2318689"/>
              <a:ext cx="1433252" cy="1780583"/>
            </a:xfrm>
            <a:custGeom>
              <a:avLst/>
              <a:gdLst>
                <a:gd name="connsiteX0" fmla="*/ 1429406 w 1433252"/>
                <a:gd name="connsiteY0" fmla="*/ 951205 h 1780583"/>
                <a:gd name="connsiteX1" fmla="*/ 1401562 w 1433252"/>
                <a:gd name="connsiteY1" fmla="*/ 1123395 h 1780583"/>
                <a:gd name="connsiteX2" fmla="*/ 993292 w 1433252"/>
                <a:gd name="connsiteY2" fmla="*/ 1691841 h 1780583"/>
                <a:gd name="connsiteX3" fmla="*/ 716585 w 1433252"/>
                <a:gd name="connsiteY3" fmla="*/ 1780584 h 1780583"/>
                <a:gd name="connsiteX4" fmla="*/ 687233 w 1433252"/>
                <a:gd name="connsiteY4" fmla="*/ 1779075 h 1780583"/>
                <a:gd name="connsiteX5" fmla="*/ 34571 w 1433252"/>
                <a:gd name="connsiteY5" fmla="*/ 1124904 h 1780583"/>
                <a:gd name="connsiteX6" fmla="*/ 3765 w 1433252"/>
                <a:gd name="connsiteY6" fmla="*/ 951205 h 1780583"/>
                <a:gd name="connsiteX7" fmla="*/ 747 w 1433252"/>
                <a:gd name="connsiteY7" fmla="*/ 812838 h 1780583"/>
                <a:gd name="connsiteX8" fmla="*/ 716722 w 1433252"/>
                <a:gd name="connsiteY8" fmla="*/ 0 h 1780583"/>
                <a:gd name="connsiteX9" fmla="*/ 1432561 w 1433252"/>
                <a:gd name="connsiteY9" fmla="*/ 811329 h 1780583"/>
                <a:gd name="connsiteX10" fmla="*/ 1429406 w 1433252"/>
                <a:gd name="connsiteY10" fmla="*/ 951205 h 178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3252" h="1780583">
                  <a:moveTo>
                    <a:pt x="1429406" y="951205"/>
                  </a:moveTo>
                  <a:cubicBezTo>
                    <a:pt x="1424894" y="1009272"/>
                    <a:pt x="1415580" y="1066865"/>
                    <a:pt x="1401562" y="1123395"/>
                  </a:cubicBezTo>
                  <a:cubicBezTo>
                    <a:pt x="1334656" y="1382792"/>
                    <a:pt x="1169241" y="1584253"/>
                    <a:pt x="993292" y="1691841"/>
                  </a:cubicBezTo>
                  <a:cubicBezTo>
                    <a:pt x="900023" y="1749750"/>
                    <a:pt x="803791" y="1780584"/>
                    <a:pt x="716585" y="1780584"/>
                  </a:cubicBezTo>
                  <a:cubicBezTo>
                    <a:pt x="706792" y="1780584"/>
                    <a:pt x="697026" y="1779816"/>
                    <a:pt x="687233" y="1779075"/>
                  </a:cubicBezTo>
                  <a:cubicBezTo>
                    <a:pt x="469944" y="1757129"/>
                    <a:pt x="138346" y="1503850"/>
                    <a:pt x="34571" y="1124904"/>
                  </a:cubicBezTo>
                  <a:cubicBezTo>
                    <a:pt x="18475" y="1068190"/>
                    <a:pt x="8154" y="1009995"/>
                    <a:pt x="3765" y="951205"/>
                  </a:cubicBezTo>
                  <a:cubicBezTo>
                    <a:pt x="138" y="905177"/>
                    <a:pt x="-870" y="858980"/>
                    <a:pt x="747" y="812838"/>
                  </a:cubicBezTo>
                  <a:cubicBezTo>
                    <a:pt x="17206" y="334615"/>
                    <a:pt x="316544" y="0"/>
                    <a:pt x="716722" y="0"/>
                  </a:cubicBezTo>
                  <a:cubicBezTo>
                    <a:pt x="1115995" y="0"/>
                    <a:pt x="1415992" y="333875"/>
                    <a:pt x="1432561" y="811329"/>
                  </a:cubicBezTo>
                  <a:cubicBezTo>
                    <a:pt x="1434110" y="857977"/>
                    <a:pt x="1433057" y="904674"/>
                    <a:pt x="1429406" y="951205"/>
                  </a:cubicBezTo>
                  <a:close/>
                </a:path>
              </a:pathLst>
            </a:custGeom>
            <a:solidFill>
              <a:srgbClr val="F7A58D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069575-D98A-42FA-8779-E1CBEC127116}"/>
                </a:ext>
              </a:extLst>
            </p:cNvPr>
            <p:cNvSpPr/>
            <p:nvPr/>
          </p:nvSpPr>
          <p:spPr>
            <a:xfrm>
              <a:off x="5200121" y="3129363"/>
              <a:ext cx="259323" cy="314103"/>
            </a:xfrm>
            <a:custGeom>
              <a:avLst/>
              <a:gdLst>
                <a:gd name="connsiteX0" fmla="*/ 193619 w 259323"/>
                <a:gd name="connsiteY0" fmla="*/ 306550 h 314103"/>
                <a:gd name="connsiteX1" fmla="*/ 157518 w 259323"/>
                <a:gd name="connsiteY1" fmla="*/ 314093 h 314103"/>
                <a:gd name="connsiteX2" fmla="*/ 16929 w 259323"/>
                <a:gd name="connsiteY2" fmla="*/ 205051 h 314103"/>
                <a:gd name="connsiteX3" fmla="*/ 65786 w 259323"/>
                <a:gd name="connsiteY3" fmla="*/ 7294 h 314103"/>
                <a:gd name="connsiteX4" fmla="*/ 123695 w 259323"/>
                <a:gd name="connsiteY4" fmla="*/ 2027 h 314103"/>
                <a:gd name="connsiteX5" fmla="*/ 242503 w 259323"/>
                <a:gd name="connsiteY5" fmla="*/ 108820 h 314103"/>
                <a:gd name="connsiteX6" fmla="*/ 193619 w 259323"/>
                <a:gd name="connsiteY6" fmla="*/ 306550 h 31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323" h="314103">
                  <a:moveTo>
                    <a:pt x="193619" y="306550"/>
                  </a:moveTo>
                  <a:cubicBezTo>
                    <a:pt x="182269" y="311633"/>
                    <a:pt x="169955" y="314206"/>
                    <a:pt x="157518" y="314093"/>
                  </a:cubicBezTo>
                  <a:cubicBezTo>
                    <a:pt x="103395" y="314834"/>
                    <a:pt x="45486" y="272726"/>
                    <a:pt x="16929" y="205051"/>
                  </a:cubicBezTo>
                  <a:cubicBezTo>
                    <a:pt x="-18430" y="122344"/>
                    <a:pt x="3378" y="34369"/>
                    <a:pt x="65786" y="7294"/>
                  </a:cubicBezTo>
                  <a:cubicBezTo>
                    <a:pt x="84159" y="-83"/>
                    <a:pt x="104292" y="-1914"/>
                    <a:pt x="123695" y="2027"/>
                  </a:cubicBezTo>
                  <a:cubicBezTo>
                    <a:pt x="170329" y="11052"/>
                    <a:pt x="217677" y="50143"/>
                    <a:pt x="242503" y="108820"/>
                  </a:cubicBezTo>
                  <a:cubicBezTo>
                    <a:pt x="277698" y="191500"/>
                    <a:pt x="255890" y="279474"/>
                    <a:pt x="193619" y="306550"/>
                  </a:cubicBezTo>
                  <a:close/>
                </a:path>
              </a:pathLst>
            </a:custGeom>
            <a:solidFill>
              <a:srgbClr val="F7A58D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5541A-83A3-43A5-ABB4-4254905E49D1}"/>
                </a:ext>
              </a:extLst>
            </p:cNvPr>
            <p:cNvSpPr/>
            <p:nvPr/>
          </p:nvSpPr>
          <p:spPr>
            <a:xfrm>
              <a:off x="6607751" y="3129433"/>
              <a:ext cx="259290" cy="313777"/>
            </a:xfrm>
            <a:custGeom>
              <a:avLst/>
              <a:gdLst>
                <a:gd name="connsiteX0" fmla="*/ 242354 w 259290"/>
                <a:gd name="connsiteY0" fmla="*/ 204981 h 313777"/>
                <a:gd name="connsiteX1" fmla="*/ 116743 w 259290"/>
                <a:gd name="connsiteY1" fmla="*/ 312515 h 313777"/>
                <a:gd name="connsiteX2" fmla="*/ 65637 w 259290"/>
                <a:gd name="connsiteY2" fmla="*/ 306480 h 313777"/>
                <a:gd name="connsiteX3" fmla="*/ 3202 w 259290"/>
                <a:gd name="connsiteY3" fmla="*/ 217765 h 313777"/>
                <a:gd name="connsiteX4" fmla="*/ 16012 w 259290"/>
                <a:gd name="connsiteY4" fmla="*/ 110999 h 313777"/>
                <a:gd name="connsiteX5" fmla="*/ 16753 w 259290"/>
                <a:gd name="connsiteY5" fmla="*/ 108750 h 313777"/>
                <a:gd name="connsiteX6" fmla="*/ 147604 w 259290"/>
                <a:gd name="connsiteY6" fmla="*/ 448 h 313777"/>
                <a:gd name="connsiteX7" fmla="*/ 194238 w 259290"/>
                <a:gd name="connsiteY7" fmla="*/ 7224 h 313777"/>
                <a:gd name="connsiteX8" fmla="*/ 242354 w 259290"/>
                <a:gd name="connsiteY8" fmla="*/ 204981 h 31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290" h="313777">
                  <a:moveTo>
                    <a:pt x="242354" y="204981"/>
                  </a:moveTo>
                  <a:cubicBezTo>
                    <a:pt x="216019" y="266621"/>
                    <a:pt x="165544" y="306480"/>
                    <a:pt x="116743" y="312515"/>
                  </a:cubicBezTo>
                  <a:cubicBezTo>
                    <a:pt x="99480" y="315404"/>
                    <a:pt x="81752" y="313310"/>
                    <a:pt x="65637" y="306480"/>
                  </a:cubicBezTo>
                  <a:cubicBezTo>
                    <a:pt x="31786" y="292215"/>
                    <a:pt x="9977" y="258364"/>
                    <a:pt x="3202" y="217765"/>
                  </a:cubicBezTo>
                  <a:cubicBezTo>
                    <a:pt x="-3547" y="185422"/>
                    <a:pt x="212" y="147840"/>
                    <a:pt x="16012" y="110999"/>
                  </a:cubicBezTo>
                  <a:cubicBezTo>
                    <a:pt x="16012" y="110231"/>
                    <a:pt x="16753" y="109490"/>
                    <a:pt x="16753" y="108750"/>
                  </a:cubicBezTo>
                  <a:cubicBezTo>
                    <a:pt x="43829" y="45656"/>
                    <a:pt x="96306" y="4206"/>
                    <a:pt x="147604" y="448"/>
                  </a:cubicBezTo>
                  <a:cubicBezTo>
                    <a:pt x="163467" y="-1063"/>
                    <a:pt x="179461" y="1261"/>
                    <a:pt x="194238" y="7224"/>
                  </a:cubicBezTo>
                  <a:cubicBezTo>
                    <a:pt x="255878" y="34300"/>
                    <a:pt x="277686" y="122274"/>
                    <a:pt x="242354" y="204981"/>
                  </a:cubicBezTo>
                  <a:close/>
                </a:path>
              </a:pathLst>
            </a:custGeom>
            <a:solidFill>
              <a:srgbClr val="F7A58D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A53267-D6F9-42A2-BC73-2B4A228D3965}"/>
                </a:ext>
              </a:extLst>
            </p:cNvPr>
            <p:cNvSpPr/>
            <p:nvPr/>
          </p:nvSpPr>
          <p:spPr>
            <a:xfrm>
              <a:off x="5200012" y="2318442"/>
              <a:ext cx="1667036" cy="1779074"/>
            </a:xfrm>
            <a:custGeom>
              <a:avLst/>
              <a:gdLst>
                <a:gd name="connsiteX0" fmla="*/ 1650094 w 1667036"/>
                <a:gd name="connsiteY0" fmla="*/ 1015972 h 1779074"/>
                <a:gd name="connsiteX1" fmla="*/ 1524483 w 1667036"/>
                <a:gd name="connsiteY1" fmla="*/ 1123505 h 1779074"/>
                <a:gd name="connsiteX2" fmla="*/ 1116212 w 1667036"/>
                <a:gd name="connsiteY2" fmla="*/ 1691951 h 1779074"/>
                <a:gd name="connsiteX3" fmla="*/ 1386527 w 1667036"/>
                <a:gd name="connsiteY3" fmla="*/ 1134780 h 1779074"/>
                <a:gd name="connsiteX4" fmla="*/ 1022175 w 1667036"/>
                <a:gd name="connsiteY4" fmla="*/ 1130391 h 1779074"/>
                <a:gd name="connsiteX5" fmla="*/ 752189 w 1667036"/>
                <a:gd name="connsiteY5" fmla="*/ 1124904 h 1779074"/>
                <a:gd name="connsiteX6" fmla="*/ 305048 w 1667036"/>
                <a:gd name="connsiteY6" fmla="*/ 1111874 h 1779074"/>
                <a:gd name="connsiteX7" fmla="*/ 810181 w 1667036"/>
                <a:gd name="connsiteY7" fmla="*/ 1779075 h 1779074"/>
                <a:gd name="connsiteX8" fmla="*/ 157518 w 1667036"/>
                <a:gd name="connsiteY8" fmla="*/ 1124904 h 1779074"/>
                <a:gd name="connsiteX9" fmla="*/ 16929 w 1667036"/>
                <a:gd name="connsiteY9" fmla="*/ 1015862 h 1779074"/>
                <a:gd name="connsiteX10" fmla="*/ 65786 w 1667036"/>
                <a:gd name="connsiteY10" fmla="*/ 818105 h 1779074"/>
                <a:gd name="connsiteX11" fmla="*/ 123695 w 1667036"/>
                <a:gd name="connsiteY11" fmla="*/ 812838 h 1779074"/>
                <a:gd name="connsiteX12" fmla="*/ 839670 w 1667036"/>
                <a:gd name="connsiteY12" fmla="*/ 0 h 1779074"/>
                <a:gd name="connsiteX13" fmla="*/ 1555508 w 1667036"/>
                <a:gd name="connsiteY13" fmla="*/ 811329 h 1779074"/>
                <a:gd name="connsiteX14" fmla="*/ 1602143 w 1667036"/>
                <a:gd name="connsiteY14" fmla="*/ 818105 h 1779074"/>
                <a:gd name="connsiteX15" fmla="*/ 1650094 w 1667036"/>
                <a:gd name="connsiteY15" fmla="*/ 1015972 h 177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7036" h="1779074">
                  <a:moveTo>
                    <a:pt x="1650094" y="1015972"/>
                  </a:moveTo>
                  <a:cubicBezTo>
                    <a:pt x="1623759" y="1077611"/>
                    <a:pt x="1573284" y="1117470"/>
                    <a:pt x="1524483" y="1123505"/>
                  </a:cubicBezTo>
                  <a:cubicBezTo>
                    <a:pt x="1457576" y="1382902"/>
                    <a:pt x="1292161" y="1584363"/>
                    <a:pt x="1116212" y="1691951"/>
                  </a:cubicBezTo>
                  <a:cubicBezTo>
                    <a:pt x="1238010" y="1568507"/>
                    <a:pt x="1425343" y="1200370"/>
                    <a:pt x="1386527" y="1134780"/>
                  </a:cubicBezTo>
                  <a:cubicBezTo>
                    <a:pt x="1347711" y="1069190"/>
                    <a:pt x="1103346" y="1212796"/>
                    <a:pt x="1022175" y="1130391"/>
                  </a:cubicBezTo>
                  <a:cubicBezTo>
                    <a:pt x="893656" y="999979"/>
                    <a:pt x="880736" y="1004203"/>
                    <a:pt x="752189" y="1124904"/>
                  </a:cubicBezTo>
                  <a:cubicBezTo>
                    <a:pt x="604194" y="1263875"/>
                    <a:pt x="446377" y="1086499"/>
                    <a:pt x="305048" y="1111874"/>
                  </a:cubicBezTo>
                  <a:cubicBezTo>
                    <a:pt x="163718" y="1137249"/>
                    <a:pt x="516274" y="1719822"/>
                    <a:pt x="810181" y="1779075"/>
                  </a:cubicBezTo>
                  <a:cubicBezTo>
                    <a:pt x="592892" y="1757129"/>
                    <a:pt x="261294" y="1503850"/>
                    <a:pt x="157518" y="1124904"/>
                  </a:cubicBezTo>
                  <a:cubicBezTo>
                    <a:pt x="103395" y="1125645"/>
                    <a:pt x="45486" y="1083537"/>
                    <a:pt x="16929" y="1015862"/>
                  </a:cubicBezTo>
                  <a:cubicBezTo>
                    <a:pt x="-18430" y="933154"/>
                    <a:pt x="3378" y="845180"/>
                    <a:pt x="65786" y="818105"/>
                  </a:cubicBezTo>
                  <a:cubicBezTo>
                    <a:pt x="84159" y="810728"/>
                    <a:pt x="104292" y="808897"/>
                    <a:pt x="123695" y="812838"/>
                  </a:cubicBezTo>
                  <a:cubicBezTo>
                    <a:pt x="140154" y="334616"/>
                    <a:pt x="439492" y="0"/>
                    <a:pt x="839670" y="0"/>
                  </a:cubicBezTo>
                  <a:cubicBezTo>
                    <a:pt x="1238943" y="0"/>
                    <a:pt x="1538939" y="333875"/>
                    <a:pt x="1555508" y="811329"/>
                  </a:cubicBezTo>
                  <a:cubicBezTo>
                    <a:pt x="1571371" y="809817"/>
                    <a:pt x="1587366" y="812141"/>
                    <a:pt x="1602143" y="818105"/>
                  </a:cubicBezTo>
                  <a:cubicBezTo>
                    <a:pt x="1663618" y="845290"/>
                    <a:pt x="1685426" y="933264"/>
                    <a:pt x="1650094" y="1015972"/>
                  </a:cubicBezTo>
                  <a:close/>
                </a:path>
              </a:pathLst>
            </a:custGeom>
            <a:solidFill>
              <a:srgbClr val="B2644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599BFE-9BA1-4F2E-82FC-F18878B5016E}"/>
                </a:ext>
              </a:extLst>
            </p:cNvPr>
            <p:cNvSpPr/>
            <p:nvPr/>
          </p:nvSpPr>
          <p:spPr>
            <a:xfrm>
              <a:off x="5311659" y="2971699"/>
              <a:ext cx="1456440" cy="481632"/>
            </a:xfrm>
            <a:custGeom>
              <a:avLst/>
              <a:gdLst>
                <a:gd name="connsiteX0" fmla="*/ 1456425 w 1456440"/>
                <a:gd name="connsiteY0" fmla="*/ 148580 h 481632"/>
                <a:gd name="connsiteX1" fmla="*/ 1456425 w 1456440"/>
                <a:gd name="connsiteY1" fmla="*/ 198808 h 481632"/>
                <a:gd name="connsiteX2" fmla="*/ 1381097 w 1456440"/>
                <a:gd name="connsiteY2" fmla="*/ 340906 h 481632"/>
                <a:gd name="connsiteX3" fmla="*/ 950661 w 1456440"/>
                <a:gd name="connsiteY3" fmla="*/ 481632 h 481632"/>
                <a:gd name="connsiteX4" fmla="*/ 765221 w 1456440"/>
                <a:gd name="connsiteY4" fmla="*/ 279321 h 481632"/>
                <a:gd name="connsiteX5" fmla="*/ 567052 w 1456440"/>
                <a:gd name="connsiteY5" fmla="*/ 481632 h 481632"/>
                <a:gd name="connsiteX6" fmla="*/ 66089 w 1456440"/>
                <a:gd name="connsiteY6" fmla="*/ 311554 h 481632"/>
                <a:gd name="connsiteX7" fmla="*/ 32 w 1456440"/>
                <a:gd name="connsiteY7" fmla="*/ 170142 h 481632"/>
                <a:gd name="connsiteX8" fmla="*/ 32 w 1456440"/>
                <a:gd name="connsiteY8" fmla="*/ 102357 h 481632"/>
                <a:gd name="connsiteX9" fmla="*/ 1456425 w 1456440"/>
                <a:gd name="connsiteY9" fmla="*/ 148580 h 481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6440" h="481632">
                  <a:moveTo>
                    <a:pt x="1456425" y="148580"/>
                  </a:moveTo>
                  <a:lnTo>
                    <a:pt x="1456425" y="198808"/>
                  </a:lnTo>
                  <a:cubicBezTo>
                    <a:pt x="1455410" y="254193"/>
                    <a:pt x="1427868" y="301678"/>
                    <a:pt x="1381097" y="340906"/>
                  </a:cubicBezTo>
                  <a:cubicBezTo>
                    <a:pt x="1291284" y="416262"/>
                    <a:pt x="1130944" y="463061"/>
                    <a:pt x="950661" y="481632"/>
                  </a:cubicBezTo>
                  <a:cubicBezTo>
                    <a:pt x="880463" y="477161"/>
                    <a:pt x="823376" y="279321"/>
                    <a:pt x="765221" y="279321"/>
                  </a:cubicBezTo>
                  <a:cubicBezTo>
                    <a:pt x="707065" y="279321"/>
                    <a:pt x="690551" y="467532"/>
                    <a:pt x="567052" y="481632"/>
                  </a:cubicBezTo>
                  <a:cubicBezTo>
                    <a:pt x="355441" y="460290"/>
                    <a:pt x="162786" y="402848"/>
                    <a:pt x="66089" y="311554"/>
                  </a:cubicBezTo>
                  <a:cubicBezTo>
                    <a:pt x="23075" y="270954"/>
                    <a:pt x="-1010" y="223772"/>
                    <a:pt x="32" y="170142"/>
                  </a:cubicBezTo>
                  <a:lnTo>
                    <a:pt x="32" y="102357"/>
                  </a:lnTo>
                  <a:cubicBezTo>
                    <a:pt x="4422" y="-61165"/>
                    <a:pt x="1461911" y="-16231"/>
                    <a:pt x="1456425" y="148580"/>
                  </a:cubicBezTo>
                  <a:close/>
                </a:path>
              </a:pathLst>
            </a:custGeom>
            <a:solidFill>
              <a:srgbClr val="000000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FF815F-C5BE-4B42-9E76-2DC2327BC5AA}"/>
                </a:ext>
              </a:extLst>
            </p:cNvPr>
            <p:cNvSpPr/>
            <p:nvPr/>
          </p:nvSpPr>
          <p:spPr>
            <a:xfrm>
              <a:off x="5976204" y="3513627"/>
              <a:ext cx="212378" cy="93597"/>
            </a:xfrm>
            <a:custGeom>
              <a:avLst/>
              <a:gdLst>
                <a:gd name="connsiteX0" fmla="*/ 0 w 212378"/>
                <a:gd name="connsiteY0" fmla="*/ 0 h 93597"/>
                <a:gd name="connsiteX1" fmla="*/ 106190 w 212378"/>
                <a:gd name="connsiteY1" fmla="*/ 93598 h 93597"/>
                <a:gd name="connsiteX2" fmla="*/ 212379 w 212378"/>
                <a:gd name="connsiteY2" fmla="*/ 3594 h 93597"/>
                <a:gd name="connsiteX3" fmla="*/ 102651 w 212378"/>
                <a:gd name="connsiteY3" fmla="*/ 66002 h 93597"/>
                <a:gd name="connsiteX4" fmla="*/ 0 w 212378"/>
                <a:gd name="connsiteY4" fmla="*/ 0 h 9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78" h="93597">
                  <a:moveTo>
                    <a:pt x="0" y="0"/>
                  </a:moveTo>
                  <a:cubicBezTo>
                    <a:pt x="0" y="0"/>
                    <a:pt x="6584" y="93598"/>
                    <a:pt x="106190" y="93598"/>
                  </a:cubicBezTo>
                  <a:cubicBezTo>
                    <a:pt x="205795" y="93598"/>
                    <a:pt x="212379" y="3594"/>
                    <a:pt x="212379" y="3594"/>
                  </a:cubicBezTo>
                  <a:cubicBezTo>
                    <a:pt x="212379" y="3594"/>
                    <a:pt x="176991" y="66002"/>
                    <a:pt x="102651" y="66002"/>
                  </a:cubicBezTo>
                  <a:cubicBezTo>
                    <a:pt x="28310" y="6600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CDC2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4CBAA-16F4-4543-BF96-1181A0D9E23F}"/>
                </a:ext>
              </a:extLst>
            </p:cNvPr>
            <p:cNvSpPr/>
            <p:nvPr/>
          </p:nvSpPr>
          <p:spPr>
            <a:xfrm>
              <a:off x="5905018" y="3755009"/>
              <a:ext cx="297825" cy="29752"/>
            </a:xfrm>
            <a:custGeom>
              <a:avLst/>
              <a:gdLst>
                <a:gd name="connsiteX0" fmla="*/ 0 w 297825"/>
                <a:gd name="connsiteY0" fmla="*/ 6604 h 29752"/>
                <a:gd name="connsiteX1" fmla="*/ 297555 w 297825"/>
                <a:gd name="connsiteY1" fmla="*/ 6604 h 29752"/>
                <a:gd name="connsiteX2" fmla="*/ 0 w 297825"/>
                <a:gd name="connsiteY2" fmla="*/ 6604 h 2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25" h="29752">
                  <a:moveTo>
                    <a:pt x="0" y="6604"/>
                  </a:moveTo>
                  <a:cubicBezTo>
                    <a:pt x="45373" y="43582"/>
                    <a:pt x="287350" y="30689"/>
                    <a:pt x="297555" y="6604"/>
                  </a:cubicBezTo>
                  <a:cubicBezTo>
                    <a:pt x="306196" y="-13943"/>
                    <a:pt x="105942" y="21390"/>
                    <a:pt x="0" y="6604"/>
                  </a:cubicBezTo>
                  <a:close/>
                </a:path>
              </a:pathLst>
            </a:custGeom>
            <a:solidFill>
              <a:srgbClr val="B2644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79381C-C94A-4137-876E-E7526B055031}"/>
                </a:ext>
              </a:extLst>
            </p:cNvPr>
            <p:cNvSpPr/>
            <p:nvPr/>
          </p:nvSpPr>
          <p:spPr>
            <a:xfrm>
              <a:off x="5935412" y="3797603"/>
              <a:ext cx="228041" cy="29301"/>
            </a:xfrm>
            <a:custGeom>
              <a:avLst/>
              <a:gdLst>
                <a:gd name="connsiteX0" fmla="*/ 0 w 228041"/>
                <a:gd name="connsiteY0" fmla="*/ 0 h 29301"/>
                <a:gd name="connsiteX1" fmla="*/ 222364 w 228041"/>
                <a:gd name="connsiteY1" fmla="*/ 0 h 29301"/>
                <a:gd name="connsiteX2" fmla="*/ 179186 w 228041"/>
                <a:gd name="connsiteY2" fmla="*/ 24689 h 29301"/>
                <a:gd name="connsiteX3" fmla="*/ 0 w 228041"/>
                <a:gd name="connsiteY3" fmla="*/ 0 h 2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1" h="29301">
                  <a:moveTo>
                    <a:pt x="0" y="0"/>
                  </a:moveTo>
                  <a:cubicBezTo>
                    <a:pt x="0" y="0"/>
                    <a:pt x="112773" y="23207"/>
                    <a:pt x="222364" y="0"/>
                  </a:cubicBezTo>
                  <a:cubicBezTo>
                    <a:pt x="243157" y="0"/>
                    <a:pt x="201817" y="21315"/>
                    <a:pt x="179186" y="24689"/>
                  </a:cubicBezTo>
                  <a:cubicBezTo>
                    <a:pt x="59089" y="4320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CDC2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749749-D3D6-4036-82A5-476C0727A8BA}"/>
                </a:ext>
              </a:extLst>
            </p:cNvPr>
            <p:cNvSpPr/>
            <p:nvPr/>
          </p:nvSpPr>
          <p:spPr>
            <a:xfrm>
              <a:off x="5377665" y="3114656"/>
              <a:ext cx="1315007" cy="338675"/>
            </a:xfrm>
            <a:custGeom>
              <a:avLst/>
              <a:gdLst>
                <a:gd name="connsiteX0" fmla="*/ 1315008 w 1315007"/>
                <a:gd name="connsiteY0" fmla="*/ 197949 h 338675"/>
                <a:gd name="connsiteX1" fmla="*/ 884572 w 1315007"/>
                <a:gd name="connsiteY1" fmla="*/ 338675 h 338675"/>
                <a:gd name="connsiteX2" fmla="*/ 699132 w 1315007"/>
                <a:gd name="connsiteY2" fmla="*/ 136364 h 338675"/>
                <a:gd name="connsiteX3" fmla="*/ 500963 w 1315007"/>
                <a:gd name="connsiteY3" fmla="*/ 338675 h 338675"/>
                <a:gd name="connsiteX4" fmla="*/ 0 w 1315007"/>
                <a:gd name="connsiteY4" fmla="*/ 168597 h 338675"/>
                <a:gd name="connsiteX5" fmla="*/ 642348 w 1315007"/>
                <a:gd name="connsiteY5" fmla="*/ 0 h 338675"/>
                <a:gd name="connsiteX6" fmla="*/ 1315008 w 1315007"/>
                <a:gd name="connsiteY6" fmla="*/ 197949 h 33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5007" h="338675">
                  <a:moveTo>
                    <a:pt x="1315008" y="197949"/>
                  </a:moveTo>
                  <a:cubicBezTo>
                    <a:pt x="1225195" y="273305"/>
                    <a:pt x="1064855" y="320104"/>
                    <a:pt x="884572" y="338675"/>
                  </a:cubicBezTo>
                  <a:cubicBezTo>
                    <a:pt x="814374" y="334204"/>
                    <a:pt x="757288" y="136364"/>
                    <a:pt x="699132" y="136364"/>
                  </a:cubicBezTo>
                  <a:cubicBezTo>
                    <a:pt x="640976" y="136364"/>
                    <a:pt x="624462" y="324575"/>
                    <a:pt x="500963" y="338675"/>
                  </a:cubicBezTo>
                  <a:cubicBezTo>
                    <a:pt x="289353" y="317333"/>
                    <a:pt x="96698" y="259891"/>
                    <a:pt x="0" y="168597"/>
                  </a:cubicBezTo>
                  <a:cubicBezTo>
                    <a:pt x="116284" y="68470"/>
                    <a:pt x="360237" y="0"/>
                    <a:pt x="642348" y="0"/>
                  </a:cubicBezTo>
                  <a:cubicBezTo>
                    <a:pt x="951671" y="110"/>
                    <a:pt x="1215210" y="82351"/>
                    <a:pt x="1315008" y="197949"/>
                  </a:cubicBezTo>
                  <a:close/>
                </a:path>
              </a:pathLst>
            </a:custGeom>
            <a:solidFill>
              <a:srgbClr val="F0EFE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65820B-5D42-437F-AC4B-973A6B46269A}"/>
                </a:ext>
              </a:extLst>
            </p:cNvPr>
            <p:cNvSpPr/>
            <p:nvPr/>
          </p:nvSpPr>
          <p:spPr>
            <a:xfrm>
              <a:off x="4875648" y="2022725"/>
              <a:ext cx="2312722" cy="2395674"/>
            </a:xfrm>
            <a:custGeom>
              <a:avLst/>
              <a:gdLst>
                <a:gd name="connsiteX0" fmla="*/ 2293875 w 2312722"/>
                <a:gd name="connsiteY0" fmla="*/ 1253066 h 2395674"/>
                <a:gd name="connsiteX1" fmla="*/ 1206635 w 2312722"/>
                <a:gd name="connsiteY1" fmla="*/ 0 h 2395674"/>
                <a:gd name="connsiteX2" fmla="*/ 40611 w 2312722"/>
                <a:gd name="connsiteY2" fmla="*/ 1185282 h 2395674"/>
                <a:gd name="connsiteX3" fmla="*/ 1740 w 2312722"/>
                <a:gd name="connsiteY3" fmla="*/ 1387949 h 2395674"/>
                <a:gd name="connsiteX4" fmla="*/ 15154 w 2312722"/>
                <a:gd name="connsiteY4" fmla="*/ 1558933 h 2395674"/>
                <a:gd name="connsiteX5" fmla="*/ 896270 w 2312722"/>
                <a:gd name="connsiteY5" fmla="*/ 2301408 h 2395674"/>
                <a:gd name="connsiteX6" fmla="*/ 1190807 w 2312722"/>
                <a:gd name="connsiteY6" fmla="*/ 2391220 h 2395674"/>
                <a:gd name="connsiteX7" fmla="*/ 1434047 w 2312722"/>
                <a:gd name="connsiteY7" fmla="*/ 2315864 h 2395674"/>
                <a:gd name="connsiteX8" fmla="*/ 2312419 w 2312722"/>
                <a:gd name="connsiteY8" fmla="*/ 1514850 h 2395674"/>
                <a:gd name="connsiteX9" fmla="*/ 2312419 w 2312722"/>
                <a:gd name="connsiteY9" fmla="*/ 1508650 h 2395674"/>
                <a:gd name="connsiteX10" fmla="*/ 2293875 w 2312722"/>
                <a:gd name="connsiteY10" fmla="*/ 1253066 h 2395674"/>
                <a:gd name="connsiteX11" fmla="*/ 1200792 w 2312722"/>
                <a:gd name="connsiteY11" fmla="*/ 2318278 h 2395674"/>
                <a:gd name="connsiteX12" fmla="*/ 378162 w 2312722"/>
                <a:gd name="connsiteY12" fmla="*/ 1537619 h 2395674"/>
                <a:gd name="connsiteX13" fmla="*/ 1193989 w 2312722"/>
                <a:gd name="connsiteY13" fmla="*/ 959901 h 2395674"/>
                <a:gd name="connsiteX14" fmla="*/ 1976652 w 2312722"/>
                <a:gd name="connsiteY14" fmla="*/ 1457106 h 2395674"/>
                <a:gd name="connsiteX15" fmla="*/ 1200792 w 2312722"/>
                <a:gd name="connsiteY15" fmla="*/ 2318278 h 239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2722" h="2395674">
                  <a:moveTo>
                    <a:pt x="2293875" y="1253066"/>
                  </a:moveTo>
                  <a:cubicBezTo>
                    <a:pt x="2201320" y="674004"/>
                    <a:pt x="1773326" y="0"/>
                    <a:pt x="1206635" y="0"/>
                  </a:cubicBezTo>
                  <a:cubicBezTo>
                    <a:pt x="744214" y="0"/>
                    <a:pt x="192337" y="667832"/>
                    <a:pt x="40611" y="1185282"/>
                  </a:cubicBezTo>
                  <a:cubicBezTo>
                    <a:pt x="19625" y="1256605"/>
                    <a:pt x="6184" y="1324636"/>
                    <a:pt x="1740" y="1387949"/>
                  </a:cubicBezTo>
                  <a:cubicBezTo>
                    <a:pt x="-2759" y="1450549"/>
                    <a:pt x="1383" y="1508019"/>
                    <a:pt x="15154" y="1558933"/>
                  </a:cubicBezTo>
                  <a:cubicBezTo>
                    <a:pt x="78247" y="1789362"/>
                    <a:pt x="572874" y="2129382"/>
                    <a:pt x="896270" y="2301408"/>
                  </a:cubicBezTo>
                  <a:cubicBezTo>
                    <a:pt x="954426" y="2332378"/>
                    <a:pt x="1115451" y="2389492"/>
                    <a:pt x="1190807" y="2391220"/>
                  </a:cubicBezTo>
                  <a:cubicBezTo>
                    <a:pt x="1243422" y="2414263"/>
                    <a:pt x="1386233" y="2341678"/>
                    <a:pt x="1434047" y="2315864"/>
                  </a:cubicBezTo>
                  <a:cubicBezTo>
                    <a:pt x="1768114" y="2135910"/>
                    <a:pt x="2303147" y="1813859"/>
                    <a:pt x="2312419" y="1514850"/>
                  </a:cubicBezTo>
                  <a:lnTo>
                    <a:pt x="2312419" y="1508650"/>
                  </a:lnTo>
                  <a:cubicBezTo>
                    <a:pt x="2314220" y="1423064"/>
                    <a:pt x="2308011" y="1337497"/>
                    <a:pt x="2293875" y="1253066"/>
                  </a:cubicBezTo>
                  <a:close/>
                  <a:moveTo>
                    <a:pt x="1200792" y="2318278"/>
                  </a:moveTo>
                  <a:cubicBezTo>
                    <a:pt x="1082451" y="2121125"/>
                    <a:pt x="337891" y="1698315"/>
                    <a:pt x="378162" y="1537619"/>
                  </a:cubicBezTo>
                  <a:cubicBezTo>
                    <a:pt x="480346" y="1129540"/>
                    <a:pt x="815839" y="939848"/>
                    <a:pt x="1193989" y="959901"/>
                  </a:cubicBezTo>
                  <a:cubicBezTo>
                    <a:pt x="1620721" y="982505"/>
                    <a:pt x="1951113" y="1241024"/>
                    <a:pt x="1976652" y="1457106"/>
                  </a:cubicBezTo>
                  <a:cubicBezTo>
                    <a:pt x="1965981" y="1649431"/>
                    <a:pt x="1329147" y="2099783"/>
                    <a:pt x="1200792" y="2318278"/>
                  </a:cubicBezTo>
                  <a:close/>
                </a:path>
              </a:pathLst>
            </a:custGeom>
            <a:solidFill>
              <a:srgbClr val="00557E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41E51FB-3F90-4165-BAF6-51408619216B}"/>
                </a:ext>
              </a:extLst>
            </p:cNvPr>
            <p:cNvSpPr/>
            <p:nvPr/>
          </p:nvSpPr>
          <p:spPr>
            <a:xfrm>
              <a:off x="4857590" y="3400388"/>
              <a:ext cx="958246" cy="941137"/>
            </a:xfrm>
            <a:custGeom>
              <a:avLst/>
              <a:gdLst>
                <a:gd name="connsiteX0" fmla="*/ 958246 w 958246"/>
                <a:gd name="connsiteY0" fmla="*/ 941137 h 941137"/>
                <a:gd name="connsiteX1" fmla="*/ 15134 w 958246"/>
                <a:gd name="connsiteY1" fmla="*/ 171011 h 941137"/>
                <a:gd name="connsiteX2" fmla="*/ 1720 w 958246"/>
                <a:gd name="connsiteY2" fmla="*/ 0 h 941137"/>
                <a:gd name="connsiteX3" fmla="*/ 324293 w 958246"/>
                <a:gd name="connsiteY3" fmla="*/ 479841 h 941137"/>
                <a:gd name="connsiteX4" fmla="*/ 958246 w 958246"/>
                <a:gd name="connsiteY4" fmla="*/ 941137 h 94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246" h="941137">
                  <a:moveTo>
                    <a:pt x="958246" y="941137"/>
                  </a:moveTo>
                  <a:cubicBezTo>
                    <a:pt x="625359" y="789767"/>
                    <a:pt x="78118" y="401522"/>
                    <a:pt x="15134" y="171011"/>
                  </a:cubicBezTo>
                  <a:cubicBezTo>
                    <a:pt x="1418" y="120097"/>
                    <a:pt x="-2751" y="62627"/>
                    <a:pt x="1720" y="0"/>
                  </a:cubicBezTo>
                  <a:cubicBezTo>
                    <a:pt x="32142" y="156911"/>
                    <a:pt x="163980" y="326441"/>
                    <a:pt x="324293" y="479841"/>
                  </a:cubicBezTo>
                  <a:cubicBezTo>
                    <a:pt x="515796" y="663251"/>
                    <a:pt x="910049" y="773226"/>
                    <a:pt x="958246" y="941137"/>
                  </a:cubicBezTo>
                  <a:close/>
                </a:path>
              </a:pathLst>
            </a:custGeom>
            <a:solidFill>
              <a:srgbClr val="FFFFF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EED4F1-48C6-459C-A55D-CB99E6226252}"/>
                </a:ext>
              </a:extLst>
            </p:cNvPr>
            <p:cNvSpPr/>
            <p:nvPr/>
          </p:nvSpPr>
          <p:spPr>
            <a:xfrm>
              <a:off x="6235382" y="3521171"/>
              <a:ext cx="934635" cy="835661"/>
            </a:xfrm>
            <a:custGeom>
              <a:avLst/>
              <a:gdLst>
                <a:gd name="connsiteX0" fmla="*/ 934636 w 934635"/>
                <a:gd name="connsiteY0" fmla="*/ 0 h 835661"/>
                <a:gd name="connsiteX1" fmla="*/ 934636 w 934635"/>
                <a:gd name="connsiteY1" fmla="*/ 6172 h 835661"/>
                <a:gd name="connsiteX2" fmla="*/ 0 w 934635"/>
                <a:gd name="connsiteY2" fmla="*/ 835661 h 835661"/>
                <a:gd name="connsiteX3" fmla="*/ 934636 w 934635"/>
                <a:gd name="connsiteY3" fmla="*/ 0 h 8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635" h="835661">
                  <a:moveTo>
                    <a:pt x="934636" y="0"/>
                  </a:moveTo>
                  <a:lnTo>
                    <a:pt x="934636" y="6172"/>
                  </a:lnTo>
                  <a:cubicBezTo>
                    <a:pt x="925336" y="305181"/>
                    <a:pt x="350334" y="660563"/>
                    <a:pt x="0" y="835661"/>
                  </a:cubicBezTo>
                  <a:cubicBezTo>
                    <a:pt x="101169" y="581421"/>
                    <a:pt x="842327" y="402894"/>
                    <a:pt x="934636" y="0"/>
                  </a:cubicBezTo>
                  <a:close/>
                </a:path>
              </a:pathLst>
            </a:custGeom>
            <a:solidFill>
              <a:srgbClr val="FFFFF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8F84CF-1955-4D2C-A80F-FFDCDA964531}"/>
                </a:ext>
              </a:extLst>
            </p:cNvPr>
            <p:cNvSpPr/>
            <p:nvPr/>
          </p:nvSpPr>
          <p:spPr>
            <a:xfrm>
              <a:off x="5872861" y="4354913"/>
              <a:ext cx="95047" cy="848772"/>
            </a:xfrm>
            <a:custGeom>
              <a:avLst/>
              <a:gdLst>
                <a:gd name="connsiteX0" fmla="*/ 8593 w 95047"/>
                <a:gd name="connsiteY0" fmla="*/ 848772 h 848772"/>
                <a:gd name="connsiteX1" fmla="*/ 6206 w 95047"/>
                <a:gd name="connsiteY1" fmla="*/ 848415 h 848772"/>
                <a:gd name="connsiteX2" fmla="*/ 336 w 95047"/>
                <a:gd name="connsiteY2" fmla="*/ 837772 h 848772"/>
                <a:gd name="connsiteX3" fmla="*/ 77776 w 95047"/>
                <a:gd name="connsiteY3" fmla="*/ 302573 h 848772"/>
                <a:gd name="connsiteX4" fmla="*/ 32705 w 95047"/>
                <a:gd name="connsiteY4" fmla="*/ 12974 h 848772"/>
                <a:gd name="connsiteX5" fmla="*/ 35775 w 95047"/>
                <a:gd name="connsiteY5" fmla="*/ 1185 h 848772"/>
                <a:gd name="connsiteX6" fmla="*/ 47053 w 95047"/>
                <a:gd name="connsiteY6" fmla="*/ 3483 h 848772"/>
                <a:gd name="connsiteX7" fmla="*/ 16877 w 95047"/>
                <a:gd name="connsiteY7" fmla="*/ 842545 h 848772"/>
                <a:gd name="connsiteX8" fmla="*/ 8593 w 95047"/>
                <a:gd name="connsiteY8" fmla="*/ 848772 h 84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7" h="848772">
                  <a:moveTo>
                    <a:pt x="8593" y="848772"/>
                  </a:moveTo>
                  <a:cubicBezTo>
                    <a:pt x="7784" y="848771"/>
                    <a:pt x="6980" y="848651"/>
                    <a:pt x="6206" y="848415"/>
                  </a:cubicBezTo>
                  <a:cubicBezTo>
                    <a:pt x="1653" y="847089"/>
                    <a:pt x="-971" y="842331"/>
                    <a:pt x="336" y="837772"/>
                  </a:cubicBezTo>
                  <a:cubicBezTo>
                    <a:pt x="64856" y="614228"/>
                    <a:pt x="78078" y="423329"/>
                    <a:pt x="77776" y="302573"/>
                  </a:cubicBezTo>
                  <a:cubicBezTo>
                    <a:pt x="77420" y="149092"/>
                    <a:pt x="54871" y="46523"/>
                    <a:pt x="32705" y="12974"/>
                  </a:cubicBezTo>
                  <a:cubicBezTo>
                    <a:pt x="30298" y="8871"/>
                    <a:pt x="31672" y="3593"/>
                    <a:pt x="35775" y="1185"/>
                  </a:cubicBezTo>
                  <a:cubicBezTo>
                    <a:pt x="39569" y="-1041"/>
                    <a:pt x="44431" y="-51"/>
                    <a:pt x="47053" y="3483"/>
                  </a:cubicBezTo>
                  <a:cubicBezTo>
                    <a:pt x="98542" y="81389"/>
                    <a:pt x="133573" y="438225"/>
                    <a:pt x="16877" y="842545"/>
                  </a:cubicBezTo>
                  <a:cubicBezTo>
                    <a:pt x="15813" y="846236"/>
                    <a:pt x="12434" y="848776"/>
                    <a:pt x="8593" y="848772"/>
                  </a:cubicBezTo>
                  <a:close/>
                </a:path>
              </a:pathLst>
            </a:custGeom>
            <a:solidFill>
              <a:srgbClr val="F0EFE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379E06-A1E7-42A9-A332-B067CC507FA4}"/>
                </a:ext>
              </a:extLst>
            </p:cNvPr>
            <p:cNvSpPr/>
            <p:nvPr/>
          </p:nvSpPr>
          <p:spPr>
            <a:xfrm>
              <a:off x="5866832" y="4345207"/>
              <a:ext cx="84869" cy="54089"/>
            </a:xfrm>
            <a:custGeom>
              <a:avLst/>
              <a:gdLst>
                <a:gd name="connsiteX0" fmla="*/ 8559 w 84869"/>
                <a:gd name="connsiteY0" fmla="*/ 54089 h 54089"/>
                <a:gd name="connsiteX1" fmla="*/ 0 w 84869"/>
                <a:gd name="connsiteY1" fmla="*/ 45421 h 54089"/>
                <a:gd name="connsiteX2" fmla="*/ 329 w 84869"/>
                <a:gd name="connsiteY2" fmla="*/ 43117 h 54089"/>
                <a:gd name="connsiteX3" fmla="*/ 33248 w 84869"/>
                <a:gd name="connsiteY3" fmla="*/ 2819 h 54089"/>
                <a:gd name="connsiteX4" fmla="*/ 81034 w 84869"/>
                <a:gd name="connsiteY4" fmla="*/ 10527 h 54089"/>
                <a:gd name="connsiteX5" fmla="*/ 83421 w 84869"/>
                <a:gd name="connsiteY5" fmla="*/ 22473 h 54089"/>
                <a:gd name="connsiteX6" fmla="*/ 72037 w 84869"/>
                <a:gd name="connsiteY6" fmla="*/ 25203 h 54089"/>
                <a:gd name="connsiteX7" fmla="*/ 39585 w 84869"/>
                <a:gd name="connsiteY7" fmla="*/ 18812 h 54089"/>
                <a:gd name="connsiteX8" fmla="*/ 16789 w 84869"/>
                <a:gd name="connsiteY8" fmla="*/ 47753 h 54089"/>
                <a:gd name="connsiteX9" fmla="*/ 8559 w 84869"/>
                <a:gd name="connsiteY9" fmla="*/ 54090 h 5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69" h="54089">
                  <a:moveTo>
                    <a:pt x="8559" y="54089"/>
                  </a:moveTo>
                  <a:cubicBezTo>
                    <a:pt x="3802" y="54059"/>
                    <a:pt x="-30" y="50179"/>
                    <a:pt x="0" y="45421"/>
                  </a:cubicBezTo>
                  <a:cubicBezTo>
                    <a:pt x="5" y="44642"/>
                    <a:pt x="116" y="43866"/>
                    <a:pt x="329" y="43117"/>
                  </a:cubicBezTo>
                  <a:cubicBezTo>
                    <a:pt x="686" y="41855"/>
                    <a:pt x="9190" y="12283"/>
                    <a:pt x="33248" y="2819"/>
                  </a:cubicBezTo>
                  <a:cubicBezTo>
                    <a:pt x="47513" y="-2667"/>
                    <a:pt x="63588" y="-171"/>
                    <a:pt x="81034" y="10527"/>
                  </a:cubicBezTo>
                  <a:cubicBezTo>
                    <a:pt x="84992" y="13167"/>
                    <a:pt x="86061" y="18515"/>
                    <a:pt x="83421" y="22473"/>
                  </a:cubicBezTo>
                  <a:cubicBezTo>
                    <a:pt x="80923" y="26218"/>
                    <a:pt x="75962" y="27408"/>
                    <a:pt x="72037" y="25203"/>
                  </a:cubicBezTo>
                  <a:cubicBezTo>
                    <a:pt x="59445" y="17468"/>
                    <a:pt x="48528" y="15328"/>
                    <a:pt x="39585" y="18812"/>
                  </a:cubicBezTo>
                  <a:cubicBezTo>
                    <a:pt x="23455" y="25094"/>
                    <a:pt x="16871" y="47533"/>
                    <a:pt x="16789" y="47753"/>
                  </a:cubicBezTo>
                  <a:cubicBezTo>
                    <a:pt x="15771" y="51467"/>
                    <a:pt x="12410" y="54055"/>
                    <a:pt x="8559" y="54090"/>
                  </a:cubicBezTo>
                  <a:close/>
                </a:path>
              </a:pathLst>
            </a:custGeom>
            <a:solidFill>
              <a:srgbClr val="F0EFE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8D3067-77DC-4AE9-BF6A-65D769AF20CF}"/>
                </a:ext>
              </a:extLst>
            </p:cNvPr>
            <p:cNvSpPr/>
            <p:nvPr/>
          </p:nvSpPr>
          <p:spPr>
            <a:xfrm>
              <a:off x="6094810" y="4354913"/>
              <a:ext cx="95068" cy="848772"/>
            </a:xfrm>
            <a:custGeom>
              <a:avLst/>
              <a:gdLst>
                <a:gd name="connsiteX0" fmla="*/ 86420 w 95068"/>
                <a:gd name="connsiteY0" fmla="*/ 848772 h 848772"/>
                <a:gd name="connsiteX1" fmla="*/ 78191 w 95068"/>
                <a:gd name="connsiteY1" fmla="*/ 842545 h 848772"/>
                <a:gd name="connsiteX2" fmla="*/ 48015 w 95068"/>
                <a:gd name="connsiteY2" fmla="*/ 3482 h 848772"/>
                <a:gd name="connsiteX3" fmla="*/ 60065 w 95068"/>
                <a:gd name="connsiteY3" fmla="*/ 1696 h 848772"/>
                <a:gd name="connsiteX4" fmla="*/ 62362 w 95068"/>
                <a:gd name="connsiteY4" fmla="*/ 12974 h 848772"/>
                <a:gd name="connsiteX5" fmla="*/ 17292 w 95068"/>
                <a:gd name="connsiteY5" fmla="*/ 302573 h 848772"/>
                <a:gd name="connsiteX6" fmla="*/ 94732 w 95068"/>
                <a:gd name="connsiteY6" fmla="*/ 837772 h 848772"/>
                <a:gd name="connsiteX7" fmla="*/ 88862 w 95068"/>
                <a:gd name="connsiteY7" fmla="*/ 848415 h 848772"/>
                <a:gd name="connsiteX8" fmla="*/ 86420 w 95068"/>
                <a:gd name="connsiteY8" fmla="*/ 848772 h 84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68" h="848772">
                  <a:moveTo>
                    <a:pt x="86420" y="848772"/>
                  </a:moveTo>
                  <a:cubicBezTo>
                    <a:pt x="82600" y="848751"/>
                    <a:pt x="79249" y="846216"/>
                    <a:pt x="78191" y="842545"/>
                  </a:cubicBezTo>
                  <a:cubicBezTo>
                    <a:pt x="-38532" y="438225"/>
                    <a:pt x="-3502" y="81389"/>
                    <a:pt x="48015" y="3482"/>
                  </a:cubicBezTo>
                  <a:cubicBezTo>
                    <a:pt x="50850" y="-338"/>
                    <a:pt x="56245" y="-1138"/>
                    <a:pt x="60065" y="1696"/>
                  </a:cubicBezTo>
                  <a:cubicBezTo>
                    <a:pt x="63599" y="4317"/>
                    <a:pt x="64589" y="9180"/>
                    <a:pt x="62362" y="12974"/>
                  </a:cubicBezTo>
                  <a:cubicBezTo>
                    <a:pt x="40197" y="46523"/>
                    <a:pt x="17648" y="149091"/>
                    <a:pt x="17292" y="302573"/>
                  </a:cubicBezTo>
                  <a:cubicBezTo>
                    <a:pt x="17018" y="423274"/>
                    <a:pt x="30212" y="614228"/>
                    <a:pt x="94732" y="837772"/>
                  </a:cubicBezTo>
                  <a:cubicBezTo>
                    <a:pt x="96039" y="842331"/>
                    <a:pt x="93415" y="847089"/>
                    <a:pt x="88862" y="848415"/>
                  </a:cubicBezTo>
                  <a:cubicBezTo>
                    <a:pt x="88072" y="848660"/>
                    <a:pt x="87248" y="848780"/>
                    <a:pt x="86420" y="848772"/>
                  </a:cubicBezTo>
                  <a:close/>
                </a:path>
              </a:pathLst>
            </a:custGeom>
            <a:solidFill>
              <a:srgbClr val="F0EFE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3782AA-9A2A-48E6-BD63-095847A20DA4}"/>
                </a:ext>
              </a:extLst>
            </p:cNvPr>
            <p:cNvSpPr/>
            <p:nvPr/>
          </p:nvSpPr>
          <p:spPr>
            <a:xfrm>
              <a:off x="6110715" y="4345241"/>
              <a:ext cx="85139" cy="54138"/>
            </a:xfrm>
            <a:custGeom>
              <a:avLst/>
              <a:gdLst>
                <a:gd name="connsiteX0" fmla="*/ 76578 w 85139"/>
                <a:gd name="connsiteY0" fmla="*/ 54083 h 54138"/>
                <a:gd name="connsiteX1" fmla="*/ 68349 w 85139"/>
                <a:gd name="connsiteY1" fmla="*/ 47801 h 54138"/>
                <a:gd name="connsiteX2" fmla="*/ 45553 w 85139"/>
                <a:gd name="connsiteY2" fmla="*/ 18861 h 54138"/>
                <a:gd name="connsiteX3" fmla="*/ 13128 w 85139"/>
                <a:gd name="connsiteY3" fmla="*/ 25252 h 54138"/>
                <a:gd name="connsiteX4" fmla="*/ 1278 w 85139"/>
                <a:gd name="connsiteY4" fmla="*/ 22427 h 54138"/>
                <a:gd name="connsiteX5" fmla="*/ 4103 w 85139"/>
                <a:gd name="connsiteY5" fmla="*/ 10576 h 54138"/>
                <a:gd name="connsiteX6" fmla="*/ 51890 w 85139"/>
                <a:gd name="connsiteY6" fmla="*/ 2868 h 54138"/>
                <a:gd name="connsiteX7" fmla="*/ 84808 w 85139"/>
                <a:gd name="connsiteY7" fmla="*/ 43166 h 54138"/>
                <a:gd name="connsiteX8" fmla="*/ 78883 w 85139"/>
                <a:gd name="connsiteY8" fmla="*/ 53809 h 54138"/>
                <a:gd name="connsiteX9" fmla="*/ 76578 w 85139"/>
                <a:gd name="connsiteY9" fmla="*/ 54138 h 5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39" h="54138">
                  <a:moveTo>
                    <a:pt x="76578" y="54083"/>
                  </a:moveTo>
                  <a:cubicBezTo>
                    <a:pt x="72743" y="54056"/>
                    <a:pt x="69387" y="51494"/>
                    <a:pt x="68349" y="47801"/>
                  </a:cubicBezTo>
                  <a:cubicBezTo>
                    <a:pt x="68349" y="47363"/>
                    <a:pt x="61600" y="25088"/>
                    <a:pt x="45553" y="18861"/>
                  </a:cubicBezTo>
                  <a:cubicBezTo>
                    <a:pt x="36610" y="15377"/>
                    <a:pt x="25692" y="17517"/>
                    <a:pt x="13128" y="25252"/>
                  </a:cubicBezTo>
                  <a:cubicBezTo>
                    <a:pt x="9075" y="27745"/>
                    <a:pt x="3770" y="26480"/>
                    <a:pt x="1278" y="22427"/>
                  </a:cubicBezTo>
                  <a:cubicBezTo>
                    <a:pt x="-1215" y="18374"/>
                    <a:pt x="51" y="13068"/>
                    <a:pt x="4103" y="10576"/>
                  </a:cubicBezTo>
                  <a:cubicBezTo>
                    <a:pt x="21550" y="-122"/>
                    <a:pt x="37625" y="-2728"/>
                    <a:pt x="51890" y="2868"/>
                  </a:cubicBezTo>
                  <a:cubicBezTo>
                    <a:pt x="76030" y="12332"/>
                    <a:pt x="84561" y="41904"/>
                    <a:pt x="84808" y="43166"/>
                  </a:cubicBezTo>
                  <a:cubicBezTo>
                    <a:pt x="86111" y="47741"/>
                    <a:pt x="83459" y="52506"/>
                    <a:pt x="78883" y="53809"/>
                  </a:cubicBezTo>
                  <a:cubicBezTo>
                    <a:pt x="78133" y="54023"/>
                    <a:pt x="77358" y="54133"/>
                    <a:pt x="76578" y="54138"/>
                  </a:cubicBezTo>
                  <a:close/>
                </a:path>
              </a:pathLst>
            </a:custGeom>
            <a:solidFill>
              <a:srgbClr val="F0EFEF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58280A-B14C-4EAF-80A4-BF3FE53337D9}"/>
                </a:ext>
              </a:extLst>
            </p:cNvPr>
            <p:cNvSpPr/>
            <p:nvPr/>
          </p:nvSpPr>
          <p:spPr>
            <a:xfrm>
              <a:off x="4922815" y="2008378"/>
              <a:ext cx="2253236" cy="1276110"/>
            </a:xfrm>
            <a:custGeom>
              <a:avLst/>
              <a:gdLst>
                <a:gd name="connsiteX0" fmla="*/ 2253237 w 2253236"/>
                <a:gd name="connsiteY0" fmla="*/ 1276110 h 1276110"/>
                <a:gd name="connsiteX1" fmla="*/ 1218475 w 2253236"/>
                <a:gd name="connsiteY1" fmla="*/ 325811 h 1276110"/>
                <a:gd name="connsiteX2" fmla="*/ 0 w 2253236"/>
                <a:gd name="connsiteY2" fmla="*/ 1208326 h 1276110"/>
                <a:gd name="connsiteX3" fmla="*/ 1159468 w 2253236"/>
                <a:gd name="connsiteY3" fmla="*/ 1 h 1276110"/>
                <a:gd name="connsiteX4" fmla="*/ 2253237 w 2253236"/>
                <a:gd name="connsiteY4" fmla="*/ 1276110 h 12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236" h="1276110">
                  <a:moveTo>
                    <a:pt x="2253237" y="1276110"/>
                  </a:moveTo>
                  <a:cubicBezTo>
                    <a:pt x="2116845" y="847842"/>
                    <a:pt x="1838465" y="374667"/>
                    <a:pt x="1218475" y="325811"/>
                  </a:cubicBezTo>
                  <a:cubicBezTo>
                    <a:pt x="552727" y="273526"/>
                    <a:pt x="113514" y="828557"/>
                    <a:pt x="0" y="1208326"/>
                  </a:cubicBezTo>
                  <a:cubicBezTo>
                    <a:pt x="130768" y="691205"/>
                    <a:pt x="664760" y="824"/>
                    <a:pt x="1159468" y="1"/>
                  </a:cubicBezTo>
                  <a:cubicBezTo>
                    <a:pt x="1726241" y="-959"/>
                    <a:pt x="2160736" y="697048"/>
                    <a:pt x="2253237" y="1276110"/>
                  </a:cubicBezTo>
                  <a:close/>
                </a:path>
              </a:pathLst>
            </a:custGeom>
            <a:solidFill>
              <a:srgbClr val="084063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344A5D-509C-4596-8E7B-A8881C915920}"/>
                </a:ext>
              </a:extLst>
            </p:cNvPr>
            <p:cNvSpPr/>
            <p:nvPr/>
          </p:nvSpPr>
          <p:spPr>
            <a:xfrm>
              <a:off x="4016489" y="4779120"/>
              <a:ext cx="4038703" cy="1623946"/>
            </a:xfrm>
            <a:custGeom>
              <a:avLst/>
              <a:gdLst>
                <a:gd name="connsiteX0" fmla="*/ 3571674 w 4038703"/>
                <a:gd name="connsiteY0" fmla="*/ 1623947 h 1623946"/>
                <a:gd name="connsiteX1" fmla="*/ 467030 w 4038703"/>
                <a:gd name="connsiteY1" fmla="*/ 1623947 h 1623946"/>
                <a:gd name="connsiteX2" fmla="*/ 0 w 4038703"/>
                <a:gd name="connsiteY2" fmla="*/ 0 h 1623946"/>
                <a:gd name="connsiteX3" fmla="*/ 4038704 w 4038703"/>
                <a:gd name="connsiteY3" fmla="*/ 0 h 1623946"/>
                <a:gd name="connsiteX4" fmla="*/ 3571674 w 4038703"/>
                <a:gd name="connsiteY4" fmla="*/ 1623947 h 162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703" h="1623946">
                  <a:moveTo>
                    <a:pt x="3571674" y="1623947"/>
                  </a:moveTo>
                  <a:lnTo>
                    <a:pt x="467030" y="1623947"/>
                  </a:lnTo>
                  <a:lnTo>
                    <a:pt x="0" y="0"/>
                  </a:lnTo>
                  <a:lnTo>
                    <a:pt x="4038704" y="0"/>
                  </a:lnTo>
                  <a:lnTo>
                    <a:pt x="3571674" y="1623947"/>
                  </a:lnTo>
                  <a:close/>
                </a:path>
              </a:pathLst>
            </a:custGeom>
            <a:solidFill>
              <a:srgbClr val="000000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C5AA50-1D2C-4B82-B3B7-B6A6F18BE88E}"/>
                </a:ext>
              </a:extLst>
            </p:cNvPr>
            <p:cNvSpPr/>
            <p:nvPr/>
          </p:nvSpPr>
          <p:spPr>
            <a:xfrm>
              <a:off x="5800666" y="5552840"/>
              <a:ext cx="375077" cy="256653"/>
            </a:xfrm>
            <a:custGeom>
              <a:avLst/>
              <a:gdLst>
                <a:gd name="connsiteX0" fmla="*/ 375078 w 375077"/>
                <a:gd name="connsiteY0" fmla="*/ 234982 h 256653"/>
                <a:gd name="connsiteX1" fmla="*/ 244529 w 375077"/>
                <a:gd name="connsiteY1" fmla="*/ 256654 h 256653"/>
                <a:gd name="connsiteX2" fmla="*/ 0 w 375077"/>
                <a:gd name="connsiteY2" fmla="*/ 118342 h 256653"/>
                <a:gd name="connsiteX3" fmla="*/ 119137 w 375077"/>
                <a:gd name="connsiteY3" fmla="*/ 0 h 256653"/>
                <a:gd name="connsiteX4" fmla="*/ 175784 w 375077"/>
                <a:gd name="connsiteY4" fmla="*/ 51929 h 256653"/>
                <a:gd name="connsiteX5" fmla="*/ 171724 w 375077"/>
                <a:gd name="connsiteY5" fmla="*/ 53301 h 256653"/>
                <a:gd name="connsiteX6" fmla="*/ 102596 w 375077"/>
                <a:gd name="connsiteY6" fmla="*/ 122127 h 256653"/>
                <a:gd name="connsiteX7" fmla="*/ 244529 w 375077"/>
                <a:gd name="connsiteY7" fmla="*/ 202284 h 256653"/>
                <a:gd name="connsiteX8" fmla="*/ 320296 w 375077"/>
                <a:gd name="connsiteY8" fmla="*/ 189555 h 256653"/>
                <a:gd name="connsiteX9" fmla="*/ 323945 w 375077"/>
                <a:gd name="connsiteY9" fmla="*/ 188184 h 25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077" h="256653">
                  <a:moveTo>
                    <a:pt x="375078" y="234982"/>
                  </a:moveTo>
                  <a:cubicBezTo>
                    <a:pt x="337578" y="248698"/>
                    <a:pt x="292782" y="256654"/>
                    <a:pt x="244529" y="256654"/>
                  </a:cubicBezTo>
                  <a:cubicBezTo>
                    <a:pt x="109591" y="256654"/>
                    <a:pt x="0" y="194712"/>
                    <a:pt x="0" y="118342"/>
                  </a:cubicBezTo>
                  <a:cubicBezTo>
                    <a:pt x="0" y="68114"/>
                    <a:pt x="47814" y="24085"/>
                    <a:pt x="119137" y="0"/>
                  </a:cubicBezTo>
                  <a:lnTo>
                    <a:pt x="175784" y="51929"/>
                  </a:lnTo>
                  <a:cubicBezTo>
                    <a:pt x="174303" y="52286"/>
                    <a:pt x="173206" y="52971"/>
                    <a:pt x="171724" y="53301"/>
                  </a:cubicBezTo>
                  <a:cubicBezTo>
                    <a:pt x="130576" y="67428"/>
                    <a:pt x="102596" y="92885"/>
                    <a:pt x="102596" y="122127"/>
                  </a:cubicBezTo>
                  <a:cubicBezTo>
                    <a:pt x="102596" y="166156"/>
                    <a:pt x="166211" y="202284"/>
                    <a:pt x="244529" y="202284"/>
                  </a:cubicBezTo>
                  <a:cubicBezTo>
                    <a:pt x="270330" y="202448"/>
                    <a:pt x="295965" y="198142"/>
                    <a:pt x="320296" y="189555"/>
                  </a:cubicBezTo>
                  <a:cubicBezTo>
                    <a:pt x="321393" y="189226"/>
                    <a:pt x="322875" y="188540"/>
                    <a:pt x="323945" y="188184"/>
                  </a:cubicBezTo>
                  <a:close/>
                </a:path>
              </a:pathLst>
            </a:custGeom>
            <a:solidFill>
              <a:srgbClr val="363636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072A252-5398-4930-9E90-B78EE9250F8B}"/>
                </a:ext>
              </a:extLst>
            </p:cNvPr>
            <p:cNvSpPr/>
            <p:nvPr/>
          </p:nvSpPr>
          <p:spPr>
            <a:xfrm>
              <a:off x="5919804" y="5533218"/>
              <a:ext cx="369920" cy="254604"/>
            </a:xfrm>
            <a:custGeom>
              <a:avLst/>
              <a:gdLst>
                <a:gd name="connsiteX0" fmla="*/ 369920 w 369920"/>
                <a:gd name="connsiteY0" fmla="*/ 137964 h 254604"/>
                <a:gd name="connsiteX1" fmla="*/ 255940 w 369920"/>
                <a:gd name="connsiteY1" fmla="*/ 254604 h 254604"/>
                <a:gd name="connsiteX2" fmla="*/ 204807 w 369920"/>
                <a:gd name="connsiteY2" fmla="*/ 207806 h 254604"/>
                <a:gd name="connsiteX3" fmla="*/ 267352 w 369920"/>
                <a:gd name="connsiteY3" fmla="*/ 141749 h 254604"/>
                <a:gd name="connsiteX4" fmla="*/ 125392 w 369920"/>
                <a:gd name="connsiteY4" fmla="*/ 61593 h 254604"/>
                <a:gd name="connsiteX5" fmla="*/ 56647 w 369920"/>
                <a:gd name="connsiteY5" fmla="*/ 71551 h 254604"/>
                <a:gd name="connsiteX6" fmla="*/ 0 w 369920"/>
                <a:gd name="connsiteY6" fmla="*/ 19622 h 254604"/>
                <a:gd name="connsiteX7" fmla="*/ 125392 w 369920"/>
                <a:gd name="connsiteY7" fmla="*/ 8 h 254604"/>
                <a:gd name="connsiteX8" fmla="*/ 369920 w 369920"/>
                <a:gd name="connsiteY8" fmla="*/ 137964 h 25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920" h="254604">
                  <a:moveTo>
                    <a:pt x="369920" y="137964"/>
                  </a:moveTo>
                  <a:cubicBezTo>
                    <a:pt x="369920" y="187177"/>
                    <a:pt x="324328" y="230162"/>
                    <a:pt x="255940" y="254604"/>
                  </a:cubicBezTo>
                  <a:lnTo>
                    <a:pt x="204807" y="207806"/>
                  </a:lnTo>
                  <a:cubicBezTo>
                    <a:pt x="242691" y="193349"/>
                    <a:pt x="267352" y="169263"/>
                    <a:pt x="267352" y="141749"/>
                  </a:cubicBezTo>
                  <a:cubicBezTo>
                    <a:pt x="267352" y="97364"/>
                    <a:pt x="203738" y="61593"/>
                    <a:pt x="125392" y="61593"/>
                  </a:cubicBezTo>
                  <a:cubicBezTo>
                    <a:pt x="102113" y="61527"/>
                    <a:pt x="78950" y="64882"/>
                    <a:pt x="56647" y="71551"/>
                  </a:cubicBezTo>
                  <a:lnTo>
                    <a:pt x="0" y="19622"/>
                  </a:lnTo>
                  <a:cubicBezTo>
                    <a:pt x="40466" y="6364"/>
                    <a:pt x="82810" y="-260"/>
                    <a:pt x="125392" y="8"/>
                  </a:cubicBezTo>
                  <a:cubicBezTo>
                    <a:pt x="260714" y="8"/>
                    <a:pt x="369920" y="61593"/>
                    <a:pt x="369920" y="137964"/>
                  </a:cubicBezTo>
                  <a:close/>
                </a:path>
              </a:pathLst>
            </a:custGeom>
            <a:solidFill>
              <a:srgbClr val="5D5D5D"/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1D339AD-D4EA-4E5B-9C8F-1D763E253626}"/>
                </a:ext>
              </a:extLst>
            </p:cNvPr>
            <p:cNvSpPr/>
            <p:nvPr/>
          </p:nvSpPr>
          <p:spPr>
            <a:xfrm>
              <a:off x="3917240" y="6403067"/>
              <a:ext cx="4237283" cy="454932"/>
            </a:xfrm>
            <a:custGeom>
              <a:avLst/>
              <a:gdLst>
                <a:gd name="connsiteX0" fmla="*/ 4237284 w 4237283"/>
                <a:gd name="connsiteY0" fmla="*/ 454933 h 454932"/>
                <a:gd name="connsiteX1" fmla="*/ 0 w 4237283"/>
                <a:gd name="connsiteY1" fmla="*/ 454933 h 454932"/>
                <a:gd name="connsiteX2" fmla="*/ 566279 w 4237283"/>
                <a:gd name="connsiteY2" fmla="*/ 0 h 454932"/>
                <a:gd name="connsiteX3" fmla="*/ 3671005 w 4237283"/>
                <a:gd name="connsiteY3" fmla="*/ 0 h 454932"/>
                <a:gd name="connsiteX4" fmla="*/ 4237284 w 4237283"/>
                <a:gd name="connsiteY4" fmla="*/ 454933 h 4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283" h="454932">
                  <a:moveTo>
                    <a:pt x="4237284" y="454933"/>
                  </a:moveTo>
                  <a:lnTo>
                    <a:pt x="0" y="454933"/>
                  </a:lnTo>
                  <a:lnTo>
                    <a:pt x="566279" y="0"/>
                  </a:lnTo>
                  <a:lnTo>
                    <a:pt x="3671005" y="0"/>
                  </a:lnTo>
                  <a:lnTo>
                    <a:pt x="4237284" y="454933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27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E9BEA26B-5504-4E6C-AD1E-D5E5412B2609}"/>
              </a:ext>
            </a:extLst>
          </p:cNvPr>
          <p:cNvGrpSpPr/>
          <p:nvPr/>
        </p:nvGrpSpPr>
        <p:grpSpPr>
          <a:xfrm>
            <a:off x="6256528" y="1603667"/>
            <a:ext cx="5306208" cy="3650667"/>
            <a:chOff x="6492502" y="1668747"/>
            <a:chExt cx="5306208" cy="3650667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E2C3E4E5-D771-4261-869E-D23CCC6B1107}"/>
                </a:ext>
              </a:extLst>
            </p:cNvPr>
            <p:cNvSpPr txBox="1"/>
            <p:nvPr/>
          </p:nvSpPr>
          <p:spPr>
            <a:xfrm>
              <a:off x="6492502" y="1668747"/>
              <a:ext cx="422892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219170">
                <a:spcBef>
                  <a:spcPts val="2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The Three Types Of Hackers Are : </a:t>
              </a:r>
              <a:endParaRPr lang="en-US" sz="14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6A8EF661-E5F3-444F-BF6D-97E537A371C1}"/>
                </a:ext>
              </a:extLst>
            </p:cNvPr>
            <p:cNvGrpSpPr/>
            <p:nvPr/>
          </p:nvGrpSpPr>
          <p:grpSpPr>
            <a:xfrm>
              <a:off x="6492502" y="2476115"/>
              <a:ext cx="5306208" cy="456535"/>
              <a:chOff x="6492502" y="2440804"/>
              <a:chExt cx="5306208" cy="45653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CF9A0A-E8A4-44C5-9F5D-015C314D13C4}"/>
                  </a:ext>
                </a:extLst>
              </p:cNvPr>
              <p:cNvSpPr txBox="1"/>
              <p:nvPr/>
            </p:nvSpPr>
            <p:spPr>
              <a:xfrm>
                <a:off x="7097832" y="2440804"/>
                <a:ext cx="4700878" cy="45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170">
                  <a:spcBef>
                    <a:spcPts val="200"/>
                  </a:spcBef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The White Hat Hacker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 dolor sit </a:t>
                </a:r>
                <a:r>
                  <a:rPr lang="en-US" sz="1200" dirty="0" err="1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, consectetur </a:t>
                </a:r>
                <a:r>
                  <a:rPr lang="en-US" sz="1200" dirty="0" err="1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 elit, sed do eiusmod.  </a:t>
                </a:r>
              </a:p>
            </p:txBody>
          </p:sp>
          <p:pic>
            <p:nvPicPr>
              <p:cNvPr id="1026" name="Picture 2" descr="Hacker ">
                <a:extLst>
                  <a:ext uri="{FF2B5EF4-FFF2-40B4-BE49-F238E27FC236}">
                    <a16:creationId xmlns:a16="http://schemas.microsoft.com/office/drawing/2014/main" id="{208486DA-AE42-4408-9CBE-7B193B1CD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502" y="2460889"/>
                <a:ext cx="416365" cy="41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D98EA31-227A-495F-915C-4C94659AD923}"/>
                </a:ext>
              </a:extLst>
            </p:cNvPr>
            <p:cNvGrpSpPr/>
            <p:nvPr/>
          </p:nvGrpSpPr>
          <p:grpSpPr>
            <a:xfrm>
              <a:off x="6492502" y="3669497"/>
              <a:ext cx="5306208" cy="456535"/>
              <a:chOff x="6492502" y="3691208"/>
              <a:chExt cx="5306208" cy="456535"/>
            </a:xfrm>
          </p:grpSpPr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C2E5AA9A-AF59-4E6B-892A-757ACFAB086F}"/>
                  </a:ext>
                </a:extLst>
              </p:cNvPr>
              <p:cNvSpPr txBox="1"/>
              <p:nvPr/>
            </p:nvSpPr>
            <p:spPr>
              <a:xfrm>
                <a:off x="7097832" y="3691208"/>
                <a:ext cx="4700878" cy="45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170">
                  <a:spcBef>
                    <a:spcPts val="200"/>
                  </a:spcBef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 The Grey Hat Hacker </a:t>
                </a:r>
              </a:p>
              <a:p>
                <a:pPr defTabSz="1219170">
                  <a:spcBef>
                    <a:spcPts val="200"/>
                  </a:spcBef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 dolor sit </a:t>
                </a:r>
                <a:r>
                  <a:rPr lang="en-US" sz="1200" dirty="0" err="1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, consectetur </a:t>
                </a:r>
                <a:r>
                  <a:rPr lang="en-US" sz="1200" dirty="0" err="1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 elit, sed do eiusmod.  </a:t>
                </a:r>
              </a:p>
            </p:txBody>
          </p:sp>
          <p:pic>
            <p:nvPicPr>
              <p:cNvPr id="500" name="Picture 2" descr="Hacker ">
                <a:extLst>
                  <a:ext uri="{FF2B5EF4-FFF2-40B4-BE49-F238E27FC236}">
                    <a16:creationId xmlns:a16="http://schemas.microsoft.com/office/drawing/2014/main" id="{C756A437-32B3-4DB7-8936-7F66C3E2D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502" y="3711293"/>
                <a:ext cx="416365" cy="41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E90062D6-4F9F-4A74-A833-13D9DB60BE74}"/>
                </a:ext>
              </a:extLst>
            </p:cNvPr>
            <p:cNvGrpSpPr/>
            <p:nvPr/>
          </p:nvGrpSpPr>
          <p:grpSpPr>
            <a:xfrm>
              <a:off x="6492502" y="4862879"/>
              <a:ext cx="5306208" cy="456535"/>
              <a:chOff x="6492502" y="4862879"/>
              <a:chExt cx="5306208" cy="456535"/>
            </a:xfrm>
          </p:grpSpPr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763B297B-3FF3-4B6D-9573-6E647CA83D25}"/>
                  </a:ext>
                </a:extLst>
              </p:cNvPr>
              <p:cNvSpPr txBox="1"/>
              <p:nvPr/>
            </p:nvSpPr>
            <p:spPr>
              <a:xfrm>
                <a:off x="7097832" y="4862879"/>
                <a:ext cx="4700878" cy="45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170">
                  <a:spcBef>
                    <a:spcPts val="200"/>
                  </a:spcBef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 The Black Hat Hacker </a:t>
                </a:r>
              </a:p>
              <a:p>
                <a:pPr defTabSz="1219170">
                  <a:spcBef>
                    <a:spcPts val="200"/>
                  </a:spcBef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Lorem ipsum dolor sit </a:t>
                </a:r>
                <a:r>
                  <a:rPr lang="en-US" sz="1200" dirty="0" err="1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, consectetur </a:t>
                </a:r>
                <a:r>
                  <a:rPr lang="en-US" sz="1200" dirty="0" err="1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 elit, sed do eiusmod.  </a:t>
                </a:r>
              </a:p>
            </p:txBody>
          </p:sp>
          <p:pic>
            <p:nvPicPr>
              <p:cNvPr id="501" name="Picture 2" descr="Hacker ">
                <a:extLst>
                  <a:ext uri="{FF2B5EF4-FFF2-40B4-BE49-F238E27FC236}">
                    <a16:creationId xmlns:a16="http://schemas.microsoft.com/office/drawing/2014/main" id="{71CA077F-7D12-40C6-8C89-684B861A0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502" y="4882964"/>
                <a:ext cx="416365" cy="41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4780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2</cp:revision>
  <dcterms:created xsi:type="dcterms:W3CDTF">2022-02-08T12:25:38Z</dcterms:created>
  <dcterms:modified xsi:type="dcterms:W3CDTF">2022-02-08T12:30:45Z</dcterms:modified>
</cp:coreProperties>
</file>