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21443"/>
            <a:ext cx="7556500" cy="42505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2025-01-25T12:12:59Z</dcterms:created>
  <dcterms:modified xsi:type="dcterms:W3CDTF">2025-01-25T12:12:59Z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2025-01-25T00:00:00Z</vt:filetime>
  </property>
  <property fmtid="{D5CDD505-2E9C-101B-9397-08002B2CF9AE}" pid="3" name="LastSaved">
    <vt:filetime>2025-01-25T00:00:00Z</vt:filetime>
  </property>
  <property fmtid="{D5CDD505-2E9C-101B-9397-08002B2CF9AE}" pid="4" name="Producer">
    <vt:lpwstr>iLovePDF</vt:lpwstr>
  </property>
</Properties>
</file>