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13716000" cy="24384000"/>
  <p:embeddedFontLst>
    <p:embeddedFont>
      <p:font typeface="Arial Black" panose="020B0A04020102020204" pitchFamily="34" charset="0"/>
      <p:regular r:id="rId34"/>
      <p:bold r:id="rId35"/>
    </p:embeddedFont>
    <p:embeddedFont>
      <p:font typeface="Bell MT" panose="02020503060305020303" pitchFamily="18" charset="0"/>
      <p:regular r:id="rId36"/>
      <p:bold r:id="rId37"/>
      <p:italic r:id="rId38"/>
      <p:boldItalic r:id="rId39"/>
    </p:embeddedFont>
    <p:embeddedFont>
      <p:font typeface="EB Garamond"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dMQ1ZhQmgkwOcFtwXfLzQRi9c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4: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5347c4b78d_0_1: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5347c4b78d_0_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2991aa9dea_0_101: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2991aa9dea_0_10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2991aa9dea_0_69: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2991aa9dea_0_6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991aa9dea_0_91: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2991aa9dea_0_9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7: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2991aa9dea_0_126: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2991aa9dea_0_12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2991aa9dea_0_131: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2991aa9dea_0_13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2991aa9dea_0_220: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2991aa9dea_0_220: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2991aa9dea_0_138: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2991aa9dea_0_13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2991aa9dea_0_150: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2991aa9dea_0_150: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2991aa9dea_0_158: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2991aa9dea_0_15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2991aa9dea_0_172: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2991aa9dea_0_17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2991aa9dea_0_249: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2991aa9dea_0_24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2991aa9dea_0_179: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2991aa9dea_0_17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2991aa9dea_0_186: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2991aa9dea_0_18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2991aa9dea_0_194: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2991aa9dea_0_19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2991aa9dea_0_201: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2991aa9dea_0_20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2991aa9dea_0_208: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2991aa9dea_0_20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2991aa9dea_0_215: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2991aa9dea_0_21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991aa9dea_0_117: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991aa9dea_0_11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16: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17: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2991aa9dea_0_29: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2991aa9dea_0_2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991aa9dea_0_112: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991aa9dea_0_11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2991aa9dea_0_228: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2991aa9dea_0_22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991aa9dea_0_106: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991aa9dea_0_10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19"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19"/>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19"/>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19"/>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9"/>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28"/>
        <p:cNvGrpSpPr/>
        <p:nvPr/>
      </p:nvGrpSpPr>
      <p:grpSpPr>
        <a:xfrm>
          <a:off x="0" y="0"/>
          <a:ext cx="0" cy="0"/>
          <a:chOff x="0" y="0"/>
          <a:chExt cx="0" cy="0"/>
        </a:xfrm>
      </p:grpSpPr>
      <p:sp>
        <p:nvSpPr>
          <p:cNvPr id="129" name="Google Shape;129;p28"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0" name="Google Shape;130;p28"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1" name="Google Shape;131;p28"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2" name="Google Shape;132;p28"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33" name="Google Shape;133;p28"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134" name="Google Shape;134;p28"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5" name="Google Shape;135;p28"/>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8"/>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8" name="Google Shape;138;p2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139"/>
        <p:cNvGrpSpPr/>
        <p:nvPr/>
      </p:nvGrpSpPr>
      <p:grpSpPr>
        <a:xfrm>
          <a:off x="0" y="0"/>
          <a:ext cx="0" cy="0"/>
          <a:chOff x="0" y="0"/>
          <a:chExt cx="0" cy="0"/>
        </a:xfrm>
      </p:grpSpPr>
      <p:sp>
        <p:nvSpPr>
          <p:cNvPr id="140" name="Google Shape;140;p29"/>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1" name="Google Shape;141;p29"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42" name="Google Shape;142;p29"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143" name="Google Shape;143;p29"/>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9"/>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145"/>
        <p:cNvGrpSpPr/>
        <p:nvPr/>
      </p:nvGrpSpPr>
      <p:grpSpPr>
        <a:xfrm>
          <a:off x="0" y="0"/>
          <a:ext cx="0" cy="0"/>
          <a:chOff x="0" y="0"/>
          <a:chExt cx="0" cy="0"/>
        </a:xfrm>
      </p:grpSpPr>
      <p:sp>
        <p:nvSpPr>
          <p:cNvPr id="146" name="Google Shape;146;p30"/>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7" name="Google Shape;147;p30"/>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30"/>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3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51"/>
        <p:cNvGrpSpPr/>
        <p:nvPr/>
      </p:nvGrpSpPr>
      <p:grpSpPr>
        <a:xfrm>
          <a:off x="0" y="0"/>
          <a:ext cx="0" cy="0"/>
          <a:chOff x="0" y="0"/>
          <a:chExt cx="0" cy="0"/>
        </a:xfrm>
      </p:grpSpPr>
      <p:sp>
        <p:nvSpPr>
          <p:cNvPr id="152" name="Google Shape;152;p31"/>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53" name="Google Shape;153;p31"/>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2"/>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2"/>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2"/>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32"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3" name="Google Shape;163;p32"/>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4" name="Google Shape;164;p32"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5" name="Google Shape;165;p32"/>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6" name="Google Shape;166;p32"/>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7" name="Google Shape;167;p3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33"/>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2" name="Google Shape;172;p33"/>
          <p:cNvSpPr>
            <a:spLocks noGrp="1"/>
          </p:cNvSpPr>
          <p:nvPr>
            <p:ph type="pic" idx="2"/>
          </p:nvPr>
        </p:nvSpPr>
        <p:spPr>
          <a:xfrm>
            <a:off x="1271016" y="1545336"/>
            <a:ext cx="2029968" cy="1828800"/>
          </a:xfrm>
          <a:prstGeom prst="rect">
            <a:avLst/>
          </a:prstGeom>
          <a:solidFill>
            <a:srgbClr val="E3E5BC"/>
          </a:solidFill>
          <a:ln>
            <a:noFill/>
          </a:ln>
        </p:spPr>
      </p:sp>
      <p:sp>
        <p:nvSpPr>
          <p:cNvPr id="173" name="Google Shape;173;p33"/>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33"/>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33"/>
          <p:cNvSpPr>
            <a:spLocks noGrp="1"/>
          </p:cNvSpPr>
          <p:nvPr>
            <p:ph type="pic" idx="4"/>
          </p:nvPr>
        </p:nvSpPr>
        <p:spPr>
          <a:xfrm>
            <a:off x="1271016" y="4144264"/>
            <a:ext cx="2029968" cy="1828800"/>
          </a:xfrm>
          <a:prstGeom prst="rect">
            <a:avLst/>
          </a:prstGeom>
          <a:solidFill>
            <a:srgbClr val="E3E5BC"/>
          </a:solidFill>
          <a:ln>
            <a:noFill/>
          </a:ln>
        </p:spPr>
      </p:sp>
      <p:sp>
        <p:nvSpPr>
          <p:cNvPr id="176" name="Google Shape;176;p33"/>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33"/>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33"/>
          <p:cNvSpPr>
            <a:spLocks noGrp="1"/>
          </p:cNvSpPr>
          <p:nvPr>
            <p:ph type="pic" idx="7"/>
          </p:nvPr>
        </p:nvSpPr>
        <p:spPr>
          <a:xfrm>
            <a:off x="3828288" y="1545336"/>
            <a:ext cx="2029968" cy="1828800"/>
          </a:xfrm>
          <a:prstGeom prst="rect">
            <a:avLst/>
          </a:prstGeom>
          <a:solidFill>
            <a:srgbClr val="E3E5BC"/>
          </a:solidFill>
          <a:ln>
            <a:noFill/>
          </a:ln>
        </p:spPr>
      </p:sp>
      <p:sp>
        <p:nvSpPr>
          <p:cNvPr id="179" name="Google Shape;179;p33"/>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33"/>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33"/>
          <p:cNvSpPr>
            <a:spLocks noGrp="1"/>
          </p:cNvSpPr>
          <p:nvPr>
            <p:ph type="pic" idx="13"/>
          </p:nvPr>
        </p:nvSpPr>
        <p:spPr>
          <a:xfrm>
            <a:off x="3828288" y="4144264"/>
            <a:ext cx="2029968" cy="1828800"/>
          </a:xfrm>
          <a:prstGeom prst="rect">
            <a:avLst/>
          </a:prstGeom>
          <a:solidFill>
            <a:srgbClr val="E3E5BC"/>
          </a:solidFill>
          <a:ln>
            <a:noFill/>
          </a:ln>
        </p:spPr>
      </p:sp>
      <p:sp>
        <p:nvSpPr>
          <p:cNvPr id="182" name="Google Shape;182;p33"/>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33"/>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33"/>
          <p:cNvSpPr>
            <a:spLocks noGrp="1"/>
          </p:cNvSpPr>
          <p:nvPr>
            <p:ph type="pic" idx="16"/>
          </p:nvPr>
        </p:nvSpPr>
        <p:spPr>
          <a:xfrm>
            <a:off x="6385560" y="1545336"/>
            <a:ext cx="2029968" cy="1828800"/>
          </a:xfrm>
          <a:prstGeom prst="rect">
            <a:avLst/>
          </a:prstGeom>
          <a:solidFill>
            <a:srgbClr val="E3E5BC"/>
          </a:solidFill>
          <a:ln>
            <a:noFill/>
          </a:ln>
        </p:spPr>
      </p:sp>
      <p:sp>
        <p:nvSpPr>
          <p:cNvPr id="185" name="Google Shape;185;p33"/>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33"/>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33"/>
          <p:cNvSpPr>
            <a:spLocks noGrp="1"/>
          </p:cNvSpPr>
          <p:nvPr>
            <p:ph type="pic" idx="19"/>
          </p:nvPr>
        </p:nvSpPr>
        <p:spPr>
          <a:xfrm>
            <a:off x="6385560" y="4144264"/>
            <a:ext cx="2029968" cy="1828800"/>
          </a:xfrm>
          <a:prstGeom prst="rect">
            <a:avLst/>
          </a:prstGeom>
          <a:solidFill>
            <a:srgbClr val="E3E5BC"/>
          </a:solidFill>
          <a:ln>
            <a:noFill/>
          </a:ln>
        </p:spPr>
      </p:sp>
      <p:sp>
        <p:nvSpPr>
          <p:cNvPr id="188" name="Google Shape;188;p33"/>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33"/>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33"/>
          <p:cNvSpPr>
            <a:spLocks noGrp="1"/>
          </p:cNvSpPr>
          <p:nvPr>
            <p:ph type="pic" idx="22"/>
          </p:nvPr>
        </p:nvSpPr>
        <p:spPr>
          <a:xfrm>
            <a:off x="8942832" y="1545336"/>
            <a:ext cx="2029968" cy="1828800"/>
          </a:xfrm>
          <a:prstGeom prst="rect">
            <a:avLst/>
          </a:prstGeom>
          <a:solidFill>
            <a:srgbClr val="E3E5BC"/>
          </a:solidFill>
          <a:ln>
            <a:noFill/>
          </a:ln>
        </p:spPr>
      </p:sp>
      <p:sp>
        <p:nvSpPr>
          <p:cNvPr id="191" name="Google Shape;191;p33"/>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33"/>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33"/>
          <p:cNvSpPr>
            <a:spLocks noGrp="1"/>
          </p:cNvSpPr>
          <p:nvPr>
            <p:ph type="pic" idx="25"/>
          </p:nvPr>
        </p:nvSpPr>
        <p:spPr>
          <a:xfrm>
            <a:off x="8942832" y="4144264"/>
            <a:ext cx="2029968" cy="1828800"/>
          </a:xfrm>
          <a:prstGeom prst="rect">
            <a:avLst/>
          </a:prstGeom>
          <a:solidFill>
            <a:srgbClr val="E3E5BC"/>
          </a:solidFill>
          <a:ln>
            <a:noFill/>
          </a:ln>
        </p:spPr>
      </p:sp>
      <p:sp>
        <p:nvSpPr>
          <p:cNvPr id="194" name="Google Shape;194;p33"/>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33"/>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6"/>
        <p:cNvGrpSpPr/>
        <p:nvPr/>
      </p:nvGrpSpPr>
      <p:grpSpPr>
        <a:xfrm>
          <a:off x="0" y="0"/>
          <a:ext cx="0" cy="0"/>
          <a:chOff x="0" y="0"/>
          <a:chExt cx="0" cy="0"/>
        </a:xfrm>
      </p:grpSpPr>
      <p:sp>
        <p:nvSpPr>
          <p:cNvPr id="197" name="Google Shape;197;p34"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8" name="Google Shape;198;p34"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99" name="Google Shape;199;p34"/>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0" name="Google Shape;200;p34"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1" name="Google Shape;201;p34"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2" name="Google Shape;202;p3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4" name="Google Shape;204;p34"/>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34"/>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4"/>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7"/>
        <p:cNvGrpSpPr/>
        <p:nvPr/>
      </p:nvGrpSpPr>
      <p:grpSpPr>
        <a:xfrm>
          <a:off x="0" y="0"/>
          <a:ext cx="0" cy="0"/>
          <a:chOff x="0" y="0"/>
          <a:chExt cx="0" cy="0"/>
        </a:xfrm>
      </p:grpSpPr>
      <p:sp>
        <p:nvSpPr>
          <p:cNvPr id="208" name="Google Shape;208;p35"/>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9" name="Google Shape;209;p35"/>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0" name="Google Shape;210;p35"/>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3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3"/>
        <p:cNvGrpSpPr/>
        <p:nvPr/>
      </p:nvGrpSpPr>
      <p:grpSpPr>
        <a:xfrm>
          <a:off x="0" y="0"/>
          <a:ext cx="0" cy="0"/>
          <a:chOff x="0" y="0"/>
          <a:chExt cx="0" cy="0"/>
        </a:xfrm>
      </p:grpSpPr>
      <p:sp>
        <p:nvSpPr>
          <p:cNvPr id="214" name="Google Shape;214;p36"/>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36"/>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6" name="Google Shape;216;p3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37"/>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37"/>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3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16"/>
        <p:cNvGrpSpPr/>
        <p:nvPr/>
      </p:nvGrpSpPr>
      <p:grpSpPr>
        <a:xfrm>
          <a:off x="0" y="0"/>
          <a:ext cx="0" cy="0"/>
          <a:chOff x="0" y="0"/>
          <a:chExt cx="0" cy="0"/>
        </a:xfrm>
      </p:grpSpPr>
      <p:sp>
        <p:nvSpPr>
          <p:cNvPr id="17" name="Google Shape;17;p20"/>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18" name="Google Shape;18;p20"/>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1" name="Google Shape;21;p20"/>
          <p:cNvSpPr>
            <a:spLocks noGrp="1"/>
          </p:cNvSpPr>
          <p:nvPr>
            <p:ph type="pic" idx="2"/>
          </p:nvPr>
        </p:nvSpPr>
        <p:spPr>
          <a:xfrm>
            <a:off x="758905" y="2392023"/>
            <a:ext cx="2596896" cy="2596896"/>
          </a:xfrm>
          <a:prstGeom prst="rect">
            <a:avLst/>
          </a:prstGeom>
          <a:solidFill>
            <a:srgbClr val="E3E5BC"/>
          </a:solidFill>
          <a:ln>
            <a:noFill/>
          </a:ln>
        </p:spPr>
      </p:sp>
      <p:sp>
        <p:nvSpPr>
          <p:cNvPr id="22" name="Google Shape;22;p20"/>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0"/>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a:spLocks noGrp="1"/>
          </p:cNvSpPr>
          <p:nvPr>
            <p:ph type="pic" idx="4"/>
          </p:nvPr>
        </p:nvSpPr>
        <p:spPr>
          <a:xfrm>
            <a:off x="3517361" y="2392619"/>
            <a:ext cx="2596896" cy="2596896"/>
          </a:xfrm>
          <a:prstGeom prst="rect">
            <a:avLst/>
          </a:prstGeom>
          <a:solidFill>
            <a:srgbClr val="E3E5BC"/>
          </a:solidFill>
          <a:ln>
            <a:noFill/>
          </a:ln>
        </p:spPr>
      </p:sp>
      <p:sp>
        <p:nvSpPr>
          <p:cNvPr id="25" name="Google Shape;25;p20"/>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0"/>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0"/>
          <p:cNvSpPr>
            <a:spLocks noGrp="1"/>
          </p:cNvSpPr>
          <p:nvPr>
            <p:ph type="pic" idx="7"/>
          </p:nvPr>
        </p:nvSpPr>
        <p:spPr>
          <a:xfrm>
            <a:off x="6275817" y="2393215"/>
            <a:ext cx="2596896" cy="2596896"/>
          </a:xfrm>
          <a:prstGeom prst="rect">
            <a:avLst/>
          </a:prstGeom>
          <a:solidFill>
            <a:srgbClr val="E3E5BC"/>
          </a:solidFill>
          <a:ln>
            <a:noFill/>
          </a:ln>
        </p:spPr>
      </p:sp>
      <p:sp>
        <p:nvSpPr>
          <p:cNvPr id="28" name="Google Shape;28;p20"/>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0"/>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0"/>
          <p:cNvSpPr>
            <a:spLocks noGrp="1"/>
          </p:cNvSpPr>
          <p:nvPr>
            <p:ph type="pic" idx="13"/>
          </p:nvPr>
        </p:nvSpPr>
        <p:spPr>
          <a:xfrm>
            <a:off x="9034272" y="2393215"/>
            <a:ext cx="2596896" cy="2596896"/>
          </a:xfrm>
          <a:prstGeom prst="rect">
            <a:avLst/>
          </a:prstGeom>
          <a:solidFill>
            <a:srgbClr val="E3E5BC"/>
          </a:solidFill>
          <a:ln>
            <a:noFill/>
          </a:ln>
        </p:spPr>
      </p:sp>
      <p:sp>
        <p:nvSpPr>
          <p:cNvPr id="31" name="Google Shape;31;p20"/>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38"/>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8"/>
          <p:cNvSpPr>
            <a:spLocks noGrp="1"/>
          </p:cNvSpPr>
          <p:nvPr>
            <p:ph type="pic" idx="2"/>
          </p:nvPr>
        </p:nvSpPr>
        <p:spPr>
          <a:xfrm>
            <a:off x="5183188" y="987425"/>
            <a:ext cx="6172200" cy="4873625"/>
          </a:xfrm>
          <a:prstGeom prst="rect">
            <a:avLst/>
          </a:prstGeom>
          <a:noFill/>
          <a:ln>
            <a:noFill/>
          </a:ln>
        </p:spPr>
      </p:sp>
      <p:sp>
        <p:nvSpPr>
          <p:cNvPr id="229" name="Google Shape;229;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3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3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3"/>
        <p:cNvGrpSpPr/>
        <p:nvPr/>
      </p:nvGrpSpPr>
      <p:grpSpPr>
        <a:xfrm>
          <a:off x="0" y="0"/>
          <a:ext cx="0" cy="0"/>
          <a:chOff x="0" y="0"/>
          <a:chExt cx="0" cy="0"/>
        </a:xfrm>
      </p:grpSpPr>
      <p:grpSp>
        <p:nvGrpSpPr>
          <p:cNvPr id="34" name="Google Shape;34;p21"/>
          <p:cNvGrpSpPr/>
          <p:nvPr/>
        </p:nvGrpSpPr>
        <p:grpSpPr>
          <a:xfrm>
            <a:off x="6452303" y="3405019"/>
            <a:ext cx="5739697" cy="3467971"/>
            <a:chOff x="5009037" y="2525712"/>
            <a:chExt cx="7170193" cy="4332288"/>
          </a:xfrm>
        </p:grpSpPr>
        <p:sp>
          <p:nvSpPr>
            <p:cNvPr id="35" name="Google Shape;35;p21"/>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6" name="Google Shape;36;p21"/>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37" name="Google Shape;37;p21"/>
          <p:cNvGrpSpPr/>
          <p:nvPr/>
        </p:nvGrpSpPr>
        <p:grpSpPr>
          <a:xfrm rot="10800000">
            <a:off x="6465610" y="0"/>
            <a:ext cx="5739697" cy="3467971"/>
            <a:chOff x="5183405" y="2678112"/>
            <a:chExt cx="7170193" cy="4332288"/>
          </a:xfrm>
        </p:grpSpPr>
        <p:sp>
          <p:nvSpPr>
            <p:cNvPr id="38" name="Google Shape;38;p21"/>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9" name="Google Shape;39;p21"/>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40" name="Google Shape;40;p21"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1" name="Google Shape;41;p21"/>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43"/>
        <p:cNvGrpSpPr/>
        <p:nvPr/>
      </p:nvGrpSpPr>
      <p:grpSpPr>
        <a:xfrm>
          <a:off x="0" y="0"/>
          <a:ext cx="0" cy="0"/>
          <a:chOff x="0" y="0"/>
          <a:chExt cx="0" cy="0"/>
        </a:xfrm>
      </p:grpSpPr>
      <p:sp>
        <p:nvSpPr>
          <p:cNvPr id="44" name="Google Shape;44;p22"/>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5" name="Google Shape;45;p22"/>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6" name="Google Shape;46;p22"/>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7" name="Google Shape;47;p22"/>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8" name="Google Shape;48;p22"/>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9" name="Google Shape;49;p22"/>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2" name="Google Shape;52;p22"/>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2"/>
          <p:cNvSpPr>
            <a:spLocks noGrp="1"/>
          </p:cNvSpPr>
          <p:nvPr>
            <p:ph type="pic" idx="2"/>
          </p:nvPr>
        </p:nvSpPr>
        <p:spPr>
          <a:xfrm>
            <a:off x="1339134" y="2111058"/>
            <a:ext cx="704088" cy="704088"/>
          </a:xfrm>
          <a:prstGeom prst="ellipse">
            <a:avLst/>
          </a:prstGeom>
          <a:solidFill>
            <a:schemeClr val="accent1"/>
          </a:solidFill>
          <a:ln>
            <a:noFill/>
          </a:ln>
        </p:spPr>
      </p:sp>
      <p:sp>
        <p:nvSpPr>
          <p:cNvPr id="54" name="Google Shape;54;p22"/>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2"/>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2"/>
          <p:cNvSpPr>
            <a:spLocks noGrp="1"/>
          </p:cNvSpPr>
          <p:nvPr>
            <p:ph type="pic" idx="5"/>
          </p:nvPr>
        </p:nvSpPr>
        <p:spPr>
          <a:xfrm>
            <a:off x="3554707" y="2111058"/>
            <a:ext cx="704088" cy="704088"/>
          </a:xfrm>
          <a:prstGeom prst="ellipse">
            <a:avLst/>
          </a:prstGeom>
          <a:solidFill>
            <a:schemeClr val="accent3"/>
          </a:solidFill>
          <a:ln>
            <a:noFill/>
          </a:ln>
        </p:spPr>
      </p:sp>
      <p:sp>
        <p:nvSpPr>
          <p:cNvPr id="57" name="Google Shape;57;p22"/>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2"/>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2"/>
          <p:cNvSpPr>
            <a:spLocks noGrp="1"/>
          </p:cNvSpPr>
          <p:nvPr>
            <p:ph type="pic" idx="8"/>
          </p:nvPr>
        </p:nvSpPr>
        <p:spPr>
          <a:xfrm>
            <a:off x="5770280" y="2111058"/>
            <a:ext cx="704088" cy="704088"/>
          </a:xfrm>
          <a:prstGeom prst="ellipse">
            <a:avLst/>
          </a:prstGeom>
          <a:solidFill>
            <a:schemeClr val="accent1"/>
          </a:solidFill>
          <a:ln>
            <a:noFill/>
          </a:ln>
        </p:spPr>
      </p:sp>
      <p:sp>
        <p:nvSpPr>
          <p:cNvPr id="60" name="Google Shape;60;p22"/>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2"/>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22"/>
          <p:cNvSpPr>
            <a:spLocks noGrp="1"/>
          </p:cNvSpPr>
          <p:nvPr>
            <p:ph type="pic" idx="14"/>
          </p:nvPr>
        </p:nvSpPr>
        <p:spPr>
          <a:xfrm>
            <a:off x="7985853" y="2111058"/>
            <a:ext cx="704088" cy="704088"/>
          </a:xfrm>
          <a:prstGeom prst="ellipse">
            <a:avLst/>
          </a:prstGeom>
          <a:solidFill>
            <a:schemeClr val="accent3"/>
          </a:solidFill>
          <a:ln>
            <a:noFill/>
          </a:ln>
        </p:spPr>
      </p:sp>
      <p:sp>
        <p:nvSpPr>
          <p:cNvPr id="63" name="Google Shape;63;p22"/>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2"/>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2"/>
          <p:cNvSpPr>
            <a:spLocks noGrp="1"/>
          </p:cNvSpPr>
          <p:nvPr>
            <p:ph type="pic" idx="17"/>
          </p:nvPr>
        </p:nvSpPr>
        <p:spPr>
          <a:xfrm>
            <a:off x="10201425" y="2111058"/>
            <a:ext cx="704088" cy="704088"/>
          </a:xfrm>
          <a:prstGeom prst="ellipse">
            <a:avLst/>
          </a:prstGeom>
          <a:solidFill>
            <a:schemeClr val="accent1"/>
          </a:solidFill>
          <a:ln>
            <a:noFill/>
          </a:ln>
        </p:spPr>
      </p:sp>
      <p:sp>
        <p:nvSpPr>
          <p:cNvPr id="66" name="Google Shape;66;p22"/>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67"/>
        <p:cNvGrpSpPr/>
        <p:nvPr/>
      </p:nvGrpSpPr>
      <p:grpSpPr>
        <a:xfrm>
          <a:off x="0" y="0"/>
          <a:ext cx="0" cy="0"/>
          <a:chOff x="0" y="0"/>
          <a:chExt cx="0" cy="0"/>
        </a:xfrm>
      </p:grpSpPr>
      <p:sp>
        <p:nvSpPr>
          <p:cNvPr id="68" name="Google Shape;68;p23"/>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9" name="Google Shape;69;p23"/>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0" name="Google Shape;70;p23"/>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1" name="Google Shape;71;p23"/>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3"/>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3"/>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5" name="Google Shape;75;p23"/>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24"/>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8" name="Google Shape;78;p24"/>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9" name="Google Shape;79;p24"/>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0" name="Google Shape;80;p24"/>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1" name="Google Shape;81;p24"/>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2" name="Google Shape;82;p24"/>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83" name="Google Shape;83;p24"/>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4"/>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85"/>
        <p:cNvGrpSpPr/>
        <p:nvPr/>
      </p:nvGrpSpPr>
      <p:grpSpPr>
        <a:xfrm>
          <a:off x="0" y="0"/>
          <a:ext cx="0" cy="0"/>
          <a:chOff x="0" y="0"/>
          <a:chExt cx="0" cy="0"/>
        </a:xfrm>
      </p:grpSpPr>
      <p:sp>
        <p:nvSpPr>
          <p:cNvPr id="86" name="Google Shape;86;p25"/>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7" name="Google Shape;87;p25"/>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8" name="Google Shape;88;p25"/>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9" name="Google Shape;89;p25"/>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25"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92" name="Google Shape;92;p25"/>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25"/>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4" name="Google Shape;94;p25"/>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25"/>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6" name="Google Shape;96;p25"/>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5"/>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5"/>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5"/>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5"/>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2" name="Google Shape;102;p25"/>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6"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06" name="Google Shape;106;p26"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07" name="Google Shape;107;p26"/>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08" name="Google Shape;108;p26"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09" name="Google Shape;109;p26"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10" name="Google Shape;110;p26"/>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1" name="Google Shape;111;p26"/>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6"/>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3" name="Google Shape;113;p26"/>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7"/>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27"/>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27"/>
          <p:cNvSpPr>
            <a:spLocks noGrp="1"/>
          </p:cNvSpPr>
          <p:nvPr>
            <p:ph type="pic" idx="2"/>
          </p:nvPr>
        </p:nvSpPr>
        <p:spPr>
          <a:xfrm>
            <a:off x="1911096" y="2258568"/>
            <a:ext cx="932688" cy="932688"/>
          </a:xfrm>
          <a:prstGeom prst="ellipse">
            <a:avLst/>
          </a:prstGeom>
          <a:solidFill>
            <a:schemeClr val="accent3"/>
          </a:solidFill>
          <a:ln>
            <a:noFill/>
          </a:ln>
        </p:spPr>
      </p:sp>
      <p:sp>
        <p:nvSpPr>
          <p:cNvPr id="121" name="Google Shape;121;p27"/>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7"/>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7"/>
          <p:cNvSpPr>
            <a:spLocks noGrp="1"/>
          </p:cNvSpPr>
          <p:nvPr>
            <p:ph type="pic" idx="5"/>
          </p:nvPr>
        </p:nvSpPr>
        <p:spPr>
          <a:xfrm>
            <a:off x="5641848" y="2258568"/>
            <a:ext cx="932688" cy="932688"/>
          </a:xfrm>
          <a:prstGeom prst="ellipse">
            <a:avLst/>
          </a:prstGeom>
          <a:solidFill>
            <a:schemeClr val="accent1"/>
          </a:solidFill>
          <a:ln>
            <a:noFill/>
          </a:ln>
        </p:spPr>
      </p:sp>
      <p:sp>
        <p:nvSpPr>
          <p:cNvPr id="124" name="Google Shape;124;p27"/>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7"/>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27"/>
          <p:cNvSpPr>
            <a:spLocks noGrp="1"/>
          </p:cNvSpPr>
          <p:nvPr>
            <p:ph type="pic" idx="8"/>
          </p:nvPr>
        </p:nvSpPr>
        <p:spPr>
          <a:xfrm>
            <a:off x="9290304" y="2258568"/>
            <a:ext cx="932688" cy="932688"/>
          </a:xfrm>
          <a:prstGeom prst="ellipse">
            <a:avLst/>
          </a:prstGeom>
          <a:solidFill>
            <a:schemeClr val="accent4"/>
          </a:solidFill>
          <a:ln>
            <a:noFill/>
          </a:ln>
        </p:spPr>
      </p:sp>
      <p:sp>
        <p:nvSpPr>
          <p:cNvPr id="127" name="Google Shape;127;p27"/>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1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1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https://docs.google.com/document/d/1Bx_LEWEm-1qPgdNjuNlZaSl2_jW5BYnJWUO4EeLOLPk/edit"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p>
            <a:pPr marL="0" lvl="0" indent="0" algn="ctr" rtl="0">
              <a:lnSpc>
                <a:spcPct val="110795"/>
              </a:lnSpc>
              <a:spcBef>
                <a:spcPts val="0"/>
              </a:spcBef>
              <a:spcAft>
                <a:spcPts val="0"/>
              </a:spcAft>
              <a:buClr>
                <a:schemeClr val="accent6"/>
              </a:buClr>
              <a:buSzPts val="4400"/>
              <a:buFont typeface="Bell MT"/>
              <a:buNone/>
            </a:pPr>
            <a:r>
              <a:rPr lang="en-US">
                <a:latin typeface="Bell MT"/>
                <a:ea typeface="Bell MT"/>
                <a:cs typeface="Bell MT"/>
                <a:sym typeface="Bell MT"/>
              </a:rPr>
              <a:t>EVOTEKARO</a:t>
            </a:r>
            <a:br>
              <a:rPr lang="en-US"/>
            </a:br>
            <a:endParaRPr/>
          </a:p>
        </p:txBody>
      </p:sp>
      <p:sp>
        <p:nvSpPr>
          <p:cNvPr id="237" name="Google Shape;237;p1"/>
          <p:cNvSpPr txBox="1">
            <a:spLocks noGrp="1"/>
          </p:cNvSpPr>
          <p:nvPr>
            <p:ph type="subTitle" idx="1"/>
          </p:nvPr>
        </p:nvSpPr>
        <p:spPr>
          <a:xfrm>
            <a:off x="4811697" y="4616387"/>
            <a:ext cx="2769834" cy="57704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360"/>
              </a:spcBef>
              <a:spcAft>
                <a:spcPts val="0"/>
              </a:spcAft>
              <a:buClr>
                <a:schemeClr val="accent6"/>
              </a:buClr>
              <a:buSzPts val="2400"/>
              <a:buNone/>
            </a:pPr>
            <a:r>
              <a:rPr lang="en-IN" dirty="0"/>
              <a:t> </a:t>
            </a:r>
            <a:endParaRPr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
          <p:cNvSpPr txBox="1">
            <a:spLocks noGrp="1"/>
          </p:cNvSpPr>
          <p:nvPr>
            <p:ph type="title"/>
          </p:nvPr>
        </p:nvSpPr>
        <p:spPr>
          <a:xfrm>
            <a:off x="758952" y="841248"/>
            <a:ext cx="10671000" cy="768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3200"/>
              <a:buFont typeface="Bell MT"/>
              <a:buNone/>
            </a:pPr>
            <a:r>
              <a:rPr lang="en-US" sz="3200">
                <a:latin typeface="Bell MT"/>
                <a:ea typeface="Bell MT"/>
                <a:cs typeface="Bell MT"/>
                <a:sym typeface="Bell MT"/>
              </a:rPr>
              <a:t>FUNCTIONAL REQUIREMENTS</a:t>
            </a:r>
            <a:endParaRPr sz="3200">
              <a:latin typeface="Bell MT"/>
              <a:ea typeface="Bell MT"/>
              <a:cs typeface="Bell MT"/>
              <a:sym typeface="Bell MT"/>
            </a:endParaRPr>
          </a:p>
          <a:p>
            <a:pPr marL="0" lvl="0" indent="0" algn="ctr" rtl="0">
              <a:lnSpc>
                <a:spcPct val="100000"/>
              </a:lnSpc>
              <a:spcBef>
                <a:spcPts val="0"/>
              </a:spcBef>
              <a:spcAft>
                <a:spcPts val="0"/>
              </a:spcAft>
              <a:buClr>
                <a:schemeClr val="accent6"/>
              </a:buClr>
              <a:buSzPts val="3200"/>
              <a:buFont typeface="Bell MT"/>
              <a:buNone/>
            </a:pPr>
            <a:endParaRPr sz="3200">
              <a:latin typeface="Bell MT"/>
              <a:ea typeface="Bell MT"/>
              <a:cs typeface="Bell MT"/>
              <a:sym typeface="Bell MT"/>
            </a:endParaRPr>
          </a:p>
        </p:txBody>
      </p:sp>
      <p:sp>
        <p:nvSpPr>
          <p:cNvPr id="319" name="Google Shape;319;p4"/>
          <p:cNvSpPr txBox="1">
            <a:spLocks noGrp="1"/>
          </p:cNvSpPr>
          <p:nvPr>
            <p:ph type="body" idx="4"/>
          </p:nvPr>
        </p:nvSpPr>
        <p:spPr>
          <a:xfrm>
            <a:off x="2900910" y="2491684"/>
            <a:ext cx="2011800" cy="2825100"/>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500" u="sng">
                <a:latin typeface="Bell MT"/>
                <a:ea typeface="Bell MT"/>
                <a:cs typeface="Bell MT"/>
                <a:sym typeface="Bell MT"/>
              </a:rPr>
              <a:t>AUTHORIZATION</a:t>
            </a:r>
            <a:endParaRPr sz="1500" u="sng">
              <a:latin typeface="Bell MT"/>
              <a:ea typeface="Bell MT"/>
              <a:cs typeface="Bell MT"/>
              <a:sym typeface="Bell MT"/>
            </a:endParaRPr>
          </a:p>
          <a:p>
            <a:pPr marL="0" lvl="0" indent="0" algn="ctr" rtl="0">
              <a:lnSpc>
                <a:spcPct val="100000"/>
              </a:lnSpc>
              <a:spcBef>
                <a:spcPts val="0"/>
              </a:spcBef>
              <a:spcAft>
                <a:spcPts val="0"/>
              </a:spcAft>
              <a:buClr>
                <a:schemeClr val="accent6"/>
              </a:buClr>
              <a:buSzPts val="1800"/>
              <a:buNone/>
            </a:pPr>
            <a:endParaRPr/>
          </a:p>
        </p:txBody>
      </p:sp>
      <p:pic>
        <p:nvPicPr>
          <p:cNvPr id="320" name="Google Shape;320;p4" descr="Eye Scan with solid fill"/>
          <p:cNvPicPr preferRelativeResize="0">
            <a:picLocks noGrp="1"/>
          </p:cNvPicPr>
          <p:nvPr>
            <p:ph type="pic" idx="5"/>
          </p:nvPr>
        </p:nvPicPr>
        <p:blipFill rotWithShape="1">
          <a:blip r:embed="rId3">
            <a:alphaModFix/>
          </a:blip>
          <a:srcRect/>
          <a:stretch/>
        </p:blipFill>
        <p:spPr>
          <a:xfrm>
            <a:off x="3554707" y="2111058"/>
            <a:ext cx="704088" cy="704088"/>
          </a:xfrm>
          <a:prstGeom prst="rect">
            <a:avLst/>
          </a:prstGeom>
          <a:solidFill>
            <a:schemeClr val="accent3"/>
          </a:solidFill>
          <a:ln>
            <a:noFill/>
          </a:ln>
          <a:effectLst>
            <a:outerShdw blurRad="292100" dist="139700" dir="2700000" algn="tl" rotWithShape="0">
              <a:srgbClr val="333333">
                <a:alpha val="64705"/>
              </a:srgbClr>
            </a:outerShdw>
          </a:effectLst>
        </p:spPr>
      </p:pic>
      <p:sp>
        <p:nvSpPr>
          <p:cNvPr id="321" name="Google Shape;321;p4"/>
          <p:cNvSpPr txBox="1">
            <a:spLocks noGrp="1"/>
          </p:cNvSpPr>
          <p:nvPr>
            <p:ph type="body" idx="6"/>
          </p:nvPr>
        </p:nvSpPr>
        <p:spPr>
          <a:xfrm>
            <a:off x="2946630" y="3888404"/>
            <a:ext cx="19203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500"/>
              <a:buNone/>
            </a:pPr>
            <a:r>
              <a:rPr lang="en-US"/>
              <a:t>Only specific eligible candidates are given access to vote </a:t>
            </a:r>
            <a:endParaRPr/>
          </a:p>
        </p:txBody>
      </p:sp>
      <p:sp>
        <p:nvSpPr>
          <p:cNvPr id="322" name="Google Shape;322;p4"/>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500" u="sng">
                <a:latin typeface="Bell MT"/>
                <a:ea typeface="Bell MT"/>
                <a:cs typeface="Bell MT"/>
                <a:sym typeface="Bell MT"/>
              </a:rPr>
              <a:t>ELECTION CREATION</a:t>
            </a:r>
            <a:endParaRPr sz="1500"/>
          </a:p>
        </p:txBody>
      </p:sp>
      <p:pic>
        <p:nvPicPr>
          <p:cNvPr id="323" name="Google Shape;323;p4" descr="Inbox Check outline"/>
          <p:cNvPicPr preferRelativeResize="0">
            <a:picLocks noGrp="1"/>
          </p:cNvPicPr>
          <p:nvPr>
            <p:ph type="pic" idx="8"/>
          </p:nvPr>
        </p:nvPicPr>
        <p:blipFill rotWithShape="1">
          <a:blip r:embed="rId4">
            <a:alphaModFix/>
          </a:blip>
          <a:srcRect/>
          <a:stretch/>
        </p:blipFill>
        <p:spPr>
          <a:xfrm>
            <a:off x="5770280" y="2111058"/>
            <a:ext cx="704088" cy="704088"/>
          </a:xfrm>
          <a:prstGeom prst="rect">
            <a:avLst/>
          </a:prstGeom>
          <a:solidFill>
            <a:schemeClr val="accent1"/>
          </a:solidFill>
          <a:ln>
            <a:noFill/>
          </a:ln>
          <a:effectLst>
            <a:outerShdw blurRad="292100" dist="139700" dir="2700000" algn="tl" rotWithShape="0">
              <a:srgbClr val="333333">
                <a:alpha val="64705"/>
              </a:srgbClr>
            </a:outerShdw>
          </a:effectLst>
        </p:spPr>
      </p:pic>
      <p:sp>
        <p:nvSpPr>
          <p:cNvPr id="324" name="Google Shape;324;p4"/>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500"/>
              <a:buNone/>
            </a:pPr>
            <a:r>
              <a:rPr lang="en-US"/>
              <a:t>The system allows for the creation and customization of elections</a:t>
            </a:r>
            <a:endParaRPr/>
          </a:p>
        </p:txBody>
      </p:sp>
      <p:sp>
        <p:nvSpPr>
          <p:cNvPr id="325" name="Google Shape;325;p4"/>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500" u="sng">
                <a:latin typeface="Bell MT"/>
                <a:ea typeface="Bell MT"/>
                <a:cs typeface="Bell MT"/>
                <a:sym typeface="Bell MT"/>
              </a:rPr>
              <a:t>RESULT TABULATION</a:t>
            </a:r>
            <a:endParaRPr sz="1500"/>
          </a:p>
          <a:p>
            <a:pPr marL="0" lvl="0" indent="0" algn="ctr" rtl="0">
              <a:lnSpc>
                <a:spcPct val="100000"/>
              </a:lnSpc>
              <a:spcBef>
                <a:spcPts val="0"/>
              </a:spcBef>
              <a:spcAft>
                <a:spcPts val="0"/>
              </a:spcAft>
              <a:buClr>
                <a:schemeClr val="accent6"/>
              </a:buClr>
              <a:buSzPts val="1800"/>
              <a:buNone/>
            </a:pPr>
            <a:endParaRPr/>
          </a:p>
        </p:txBody>
      </p:sp>
      <p:pic>
        <p:nvPicPr>
          <p:cNvPr id="326" name="Google Shape;326;p4" descr="target icon"/>
          <p:cNvPicPr preferRelativeResize="0">
            <a:picLocks noGrp="1"/>
          </p:cNvPicPr>
          <p:nvPr>
            <p:ph type="pic" idx="14"/>
          </p:nvPr>
        </p:nvPicPr>
        <p:blipFill rotWithShape="1">
          <a:blip r:embed="rId5">
            <a:alphaModFix/>
          </a:blip>
          <a:srcRect t="113" b="112"/>
          <a:stretch/>
        </p:blipFill>
        <p:spPr>
          <a:xfrm>
            <a:off x="7985853" y="2111058"/>
            <a:ext cx="704088" cy="704088"/>
          </a:xfrm>
          <a:prstGeom prst="rect">
            <a:avLst/>
          </a:prstGeom>
          <a:solidFill>
            <a:schemeClr val="accent3"/>
          </a:solidFill>
          <a:ln>
            <a:noFill/>
          </a:ln>
          <a:effectLst>
            <a:outerShdw blurRad="292100" dist="139700" dir="2700000" algn="tl" rotWithShape="0">
              <a:srgbClr val="333333">
                <a:alpha val="64705"/>
              </a:srgbClr>
            </a:outerShdw>
          </a:effectLst>
        </p:spPr>
      </p:pic>
      <p:sp>
        <p:nvSpPr>
          <p:cNvPr id="327" name="Google Shape;327;p4"/>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500"/>
              <a:buNone/>
            </a:pPr>
            <a:r>
              <a:rPr lang="en-US"/>
              <a:t>The system can tabulate the results of the election correctly.</a:t>
            </a:r>
            <a:endParaRPr/>
          </a:p>
        </p:txBody>
      </p:sp>
      <p:sp>
        <p:nvSpPr>
          <p:cNvPr id="328" name="Google Shape;328;p4"/>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600" u="sng">
                <a:latin typeface="Bell MT"/>
                <a:ea typeface="Bell MT"/>
                <a:cs typeface="Bell MT"/>
                <a:sym typeface="Bell MT"/>
              </a:rPr>
              <a:t>MANIFESTO</a:t>
            </a:r>
            <a:endParaRPr sz="1600" u="sng"/>
          </a:p>
        </p:txBody>
      </p:sp>
      <p:pic>
        <p:nvPicPr>
          <p:cNvPr id="329" name="Google Shape;329;p4" descr="Gears with solid fill"/>
          <p:cNvPicPr preferRelativeResize="0">
            <a:picLocks noGrp="1"/>
          </p:cNvPicPr>
          <p:nvPr>
            <p:ph type="pic" idx="17"/>
          </p:nvPr>
        </p:nvPicPr>
        <p:blipFill rotWithShape="1">
          <a:blip r:embed="rId6">
            <a:alphaModFix/>
          </a:blip>
          <a:srcRect/>
          <a:stretch/>
        </p:blipFill>
        <p:spPr>
          <a:xfrm>
            <a:off x="10201425" y="2111058"/>
            <a:ext cx="704088" cy="704088"/>
          </a:xfrm>
          <a:prstGeom prst="rect">
            <a:avLst/>
          </a:prstGeom>
          <a:solidFill>
            <a:schemeClr val="accent1"/>
          </a:solidFill>
          <a:ln>
            <a:noFill/>
          </a:ln>
          <a:effectLst>
            <a:outerShdw blurRad="292100" dist="139700" dir="2700000" algn="tl" rotWithShape="0">
              <a:srgbClr val="333333">
                <a:alpha val="64705"/>
              </a:srgbClr>
            </a:outerShdw>
          </a:effectLst>
        </p:spPr>
      </p:pic>
      <p:sp>
        <p:nvSpPr>
          <p:cNvPr id="330" name="Google Shape;330;p4"/>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500"/>
              <a:buNone/>
            </a:pPr>
            <a:r>
              <a:rPr lang="en-US"/>
              <a:t>The voters can view the manifesto of candidates </a:t>
            </a:r>
            <a:endParaRPr/>
          </a:p>
          <a:p>
            <a:pPr marL="0" lvl="0" indent="0" algn="ctr" rtl="0">
              <a:lnSpc>
                <a:spcPct val="100000"/>
              </a:lnSpc>
              <a:spcBef>
                <a:spcPts val="0"/>
              </a:spcBef>
              <a:spcAft>
                <a:spcPts val="0"/>
              </a:spcAft>
              <a:buClr>
                <a:schemeClr val="accent6"/>
              </a:buClr>
              <a:buSzPts val="1500"/>
              <a:buNone/>
            </a:pPr>
            <a:r>
              <a:rPr lang="en-US"/>
              <a:t>Casted votes are recorded accurately</a:t>
            </a:r>
            <a:endParaRPr/>
          </a:p>
        </p:txBody>
      </p:sp>
      <p:sp>
        <p:nvSpPr>
          <p:cNvPr id="331" name="Google Shape;331;p4"/>
          <p:cNvSpPr txBox="1">
            <a:spLocks noGrp="1"/>
          </p:cNvSpPr>
          <p:nvPr>
            <p:ph type="body" idx="1"/>
          </p:nvPr>
        </p:nvSpPr>
        <p:spPr>
          <a:xfrm>
            <a:off x="685313" y="2491721"/>
            <a:ext cx="2011800" cy="2825100"/>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p>
            <a:pPr marL="0" lvl="0" indent="0" algn="ctr" rtl="0">
              <a:spcBef>
                <a:spcPts val="0"/>
              </a:spcBef>
              <a:spcAft>
                <a:spcPts val="0"/>
              </a:spcAft>
              <a:buClr>
                <a:schemeClr val="accent6"/>
              </a:buClr>
              <a:buSzPts val="1400"/>
              <a:buNone/>
            </a:pPr>
            <a:r>
              <a:rPr lang="en-US" sz="1500" u="sng">
                <a:latin typeface="Bell MT"/>
                <a:ea typeface="Bell MT"/>
                <a:cs typeface="Bell MT"/>
                <a:sym typeface="Bell MT"/>
              </a:rPr>
              <a:t>AUTHENTICATION</a:t>
            </a:r>
            <a:endParaRPr sz="1500"/>
          </a:p>
          <a:p>
            <a:pPr marL="0" lvl="0" indent="0" algn="ctr" rtl="0">
              <a:lnSpc>
                <a:spcPct val="100000"/>
              </a:lnSpc>
              <a:spcBef>
                <a:spcPts val="0"/>
              </a:spcBef>
              <a:spcAft>
                <a:spcPts val="0"/>
              </a:spcAft>
              <a:buClr>
                <a:schemeClr val="accent6"/>
              </a:buClr>
              <a:buSzPts val="1800"/>
              <a:buNone/>
            </a:pPr>
            <a:endParaRPr/>
          </a:p>
        </p:txBody>
      </p:sp>
      <p:pic>
        <p:nvPicPr>
          <p:cNvPr id="332" name="Google Shape;332;p4" descr="Shield Tick with solid fill"/>
          <p:cNvPicPr preferRelativeResize="0">
            <a:picLocks noGrp="1"/>
          </p:cNvPicPr>
          <p:nvPr>
            <p:ph type="pic" idx="2"/>
          </p:nvPr>
        </p:nvPicPr>
        <p:blipFill rotWithShape="1">
          <a:blip r:embed="rId7">
            <a:alphaModFix/>
          </a:blip>
          <a:srcRect/>
          <a:stretch/>
        </p:blipFill>
        <p:spPr>
          <a:xfrm>
            <a:off x="1248159" y="2111058"/>
            <a:ext cx="704088" cy="704088"/>
          </a:xfrm>
          <a:prstGeom prst="rect">
            <a:avLst/>
          </a:prstGeom>
          <a:solidFill>
            <a:schemeClr val="accent1"/>
          </a:solidFill>
          <a:ln>
            <a:noFill/>
          </a:ln>
          <a:effectLst>
            <a:outerShdw blurRad="292100" dist="139700" dir="2700000" algn="tl" rotWithShape="0">
              <a:srgbClr val="333333">
                <a:alpha val="64709"/>
              </a:srgbClr>
            </a:outerShdw>
          </a:effectLst>
        </p:spPr>
      </p:pic>
      <p:sp>
        <p:nvSpPr>
          <p:cNvPr id="333" name="Google Shape;333;p4"/>
          <p:cNvSpPr txBox="1"/>
          <p:nvPr/>
        </p:nvSpPr>
        <p:spPr>
          <a:xfrm>
            <a:off x="862075" y="3857075"/>
            <a:ext cx="1652400" cy="1339200"/>
          </a:xfrm>
          <a:prstGeom prst="rect">
            <a:avLst/>
          </a:prstGeom>
          <a:noFill/>
          <a:ln w="1270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Clr>
                <a:schemeClr val="accent6"/>
              </a:buClr>
              <a:buSzPts val="1500"/>
              <a:buFont typeface="Arial"/>
              <a:buNone/>
            </a:pPr>
            <a:r>
              <a:rPr lang="en-US" sz="1500">
                <a:solidFill>
                  <a:schemeClr val="accent6"/>
                </a:solidFill>
                <a:latin typeface="EB Garamond"/>
                <a:ea typeface="EB Garamond"/>
                <a:cs typeface="EB Garamond"/>
                <a:sym typeface="EB Garamond"/>
              </a:rPr>
              <a:t>The system verifies the eligibility of students to vote and authenticates their identity.</a:t>
            </a:r>
            <a:endParaRPr>
              <a:latin typeface="EB Garamond"/>
              <a:ea typeface="EB Garamond"/>
              <a:cs typeface="EB Garamond"/>
              <a:sym typeface="EB Garamond"/>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5347c4b78d_0_1"/>
          <p:cNvSpPr txBox="1">
            <a:spLocks noGrp="1"/>
          </p:cNvSpPr>
          <p:nvPr>
            <p:ph type="title"/>
          </p:nvPr>
        </p:nvSpPr>
        <p:spPr>
          <a:xfrm>
            <a:off x="758952" y="841248"/>
            <a:ext cx="106710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200">
                <a:latin typeface="Bell MT"/>
                <a:ea typeface="Bell MT"/>
                <a:cs typeface="Bell MT"/>
                <a:sym typeface="Bell MT"/>
              </a:rPr>
              <a:t>NON FUNCTIONAL REQUIREMENTS</a:t>
            </a:r>
            <a:endParaRPr sz="3200">
              <a:latin typeface="Bell MT"/>
              <a:ea typeface="Bell MT"/>
              <a:cs typeface="Bell MT"/>
              <a:sym typeface="Bell MT"/>
            </a:endParaRPr>
          </a:p>
        </p:txBody>
      </p:sp>
      <p:sp>
        <p:nvSpPr>
          <p:cNvPr id="339" name="Google Shape;339;g25347c4b78d_0_1"/>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
        <p:nvSpPr>
          <p:cNvPr id="340" name="Google Shape;340;g25347c4b78d_0_1"/>
          <p:cNvSpPr txBox="1">
            <a:spLocks noGrp="1"/>
          </p:cNvSpPr>
          <p:nvPr>
            <p:ph type="body" idx="1"/>
          </p:nvPr>
        </p:nvSpPr>
        <p:spPr>
          <a:xfrm>
            <a:off x="685338" y="2491684"/>
            <a:ext cx="2011800" cy="2825100"/>
          </a:xfrm>
          <a:prstGeom prst="rect">
            <a:avLst/>
          </a:prstGeom>
        </p:spPr>
        <p:txBody>
          <a:bodyPr spcFirstLastPara="1" wrap="square" lIns="91425" tIns="685800" rIns="91425" bIns="45700" anchor="t" anchorCtr="0">
            <a:noAutofit/>
          </a:bodyPr>
          <a:lstStyle/>
          <a:p>
            <a:pPr marL="0" lvl="0" indent="0" algn="ctr" rtl="0">
              <a:spcBef>
                <a:spcPts val="0"/>
              </a:spcBef>
              <a:spcAft>
                <a:spcPts val="0"/>
              </a:spcAft>
              <a:buNone/>
            </a:pPr>
            <a:r>
              <a:rPr lang="en-US" sz="1500" u="sng">
                <a:latin typeface="Bell MT"/>
                <a:ea typeface="Bell MT"/>
                <a:cs typeface="Bell MT"/>
                <a:sym typeface="Bell MT"/>
              </a:rPr>
              <a:t>SECURITY</a:t>
            </a:r>
            <a:endParaRPr sz="1500" u="sng">
              <a:latin typeface="Bell MT"/>
              <a:ea typeface="Bell MT"/>
              <a:cs typeface="Bell MT"/>
              <a:sym typeface="Bell MT"/>
            </a:endParaRPr>
          </a:p>
        </p:txBody>
      </p:sp>
      <p:sp>
        <p:nvSpPr>
          <p:cNvPr id="341" name="Google Shape;341;g25347c4b78d_0_1"/>
          <p:cNvSpPr txBox="1">
            <a:spLocks noGrp="1"/>
          </p:cNvSpPr>
          <p:nvPr>
            <p:ph type="body" idx="3"/>
          </p:nvPr>
        </p:nvSpPr>
        <p:spPr>
          <a:xfrm>
            <a:off x="731058" y="3888404"/>
            <a:ext cx="1920300" cy="1371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accent6"/>
              </a:buClr>
              <a:buSzPts val="1500"/>
              <a:buFont typeface="Arial"/>
              <a:buNone/>
            </a:pPr>
            <a:r>
              <a:rPr lang="en-US"/>
              <a:t>The system ensures the security and privacy of the voting process.</a:t>
            </a:r>
            <a:endParaRPr/>
          </a:p>
          <a:p>
            <a:pPr marL="0" lvl="0" indent="0" algn="ctr" rtl="0">
              <a:spcBef>
                <a:spcPts val="0"/>
              </a:spcBef>
              <a:spcAft>
                <a:spcPts val="0"/>
              </a:spcAft>
              <a:buNone/>
            </a:pPr>
            <a:endParaRPr/>
          </a:p>
        </p:txBody>
      </p:sp>
      <p:sp>
        <p:nvSpPr>
          <p:cNvPr id="342" name="Google Shape;342;g25347c4b78d_0_1"/>
          <p:cNvSpPr txBox="1">
            <a:spLocks noGrp="1"/>
          </p:cNvSpPr>
          <p:nvPr>
            <p:ph type="body" idx="4"/>
          </p:nvPr>
        </p:nvSpPr>
        <p:spPr>
          <a:xfrm>
            <a:off x="2900910" y="2491684"/>
            <a:ext cx="2011800" cy="2825100"/>
          </a:xfrm>
          <a:prstGeom prst="rect">
            <a:avLst/>
          </a:prstGeom>
        </p:spPr>
        <p:txBody>
          <a:bodyPr spcFirstLastPara="1" wrap="square" lIns="91425" tIns="685800" rIns="91425" bIns="45700" anchor="t" anchorCtr="0">
            <a:noAutofit/>
          </a:bodyPr>
          <a:lstStyle/>
          <a:p>
            <a:pPr marL="0" lvl="0" indent="0" algn="ctr" rtl="0">
              <a:spcBef>
                <a:spcPts val="0"/>
              </a:spcBef>
              <a:spcAft>
                <a:spcPts val="0"/>
              </a:spcAft>
              <a:buNone/>
            </a:pPr>
            <a:r>
              <a:rPr lang="en-US" sz="1500" u="sng">
                <a:latin typeface="Bell MT"/>
                <a:ea typeface="Bell MT"/>
                <a:cs typeface="Bell MT"/>
                <a:sym typeface="Bell MT"/>
              </a:rPr>
              <a:t>RELIABILITY</a:t>
            </a:r>
            <a:endParaRPr sz="1500" u="sng">
              <a:latin typeface="Bell MT"/>
              <a:ea typeface="Bell MT"/>
              <a:cs typeface="Bell MT"/>
              <a:sym typeface="Bell MT"/>
            </a:endParaRPr>
          </a:p>
        </p:txBody>
      </p:sp>
      <p:sp>
        <p:nvSpPr>
          <p:cNvPr id="343" name="Google Shape;343;g25347c4b78d_0_1"/>
          <p:cNvSpPr txBox="1">
            <a:spLocks noGrp="1"/>
          </p:cNvSpPr>
          <p:nvPr>
            <p:ph type="body" idx="6"/>
          </p:nvPr>
        </p:nvSpPr>
        <p:spPr>
          <a:xfrm>
            <a:off x="2946630" y="3888404"/>
            <a:ext cx="1920300" cy="1371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The website is reliable in all situations even under heavy user load.</a:t>
            </a:r>
            <a:endParaRPr/>
          </a:p>
        </p:txBody>
      </p:sp>
      <p:sp>
        <p:nvSpPr>
          <p:cNvPr id="344" name="Google Shape;344;g25347c4b78d_0_1"/>
          <p:cNvSpPr txBox="1">
            <a:spLocks noGrp="1"/>
          </p:cNvSpPr>
          <p:nvPr>
            <p:ph type="body" idx="7"/>
          </p:nvPr>
        </p:nvSpPr>
        <p:spPr>
          <a:xfrm>
            <a:off x="5116484" y="2491684"/>
            <a:ext cx="2011800" cy="2825100"/>
          </a:xfrm>
          <a:prstGeom prst="rect">
            <a:avLst/>
          </a:prstGeom>
        </p:spPr>
        <p:txBody>
          <a:bodyPr spcFirstLastPara="1" wrap="square" lIns="91425" tIns="685800" rIns="91425" bIns="45700" anchor="t" anchorCtr="0">
            <a:noAutofit/>
          </a:bodyPr>
          <a:lstStyle/>
          <a:p>
            <a:pPr marL="0" lvl="0" indent="0" algn="ctr" rtl="0">
              <a:spcBef>
                <a:spcPts val="0"/>
              </a:spcBef>
              <a:spcAft>
                <a:spcPts val="0"/>
              </a:spcAft>
              <a:buNone/>
            </a:pPr>
            <a:r>
              <a:rPr lang="en-US" sz="1500" u="sng">
                <a:latin typeface="Bell MT"/>
                <a:ea typeface="Bell MT"/>
                <a:cs typeface="Bell MT"/>
                <a:sym typeface="Bell MT"/>
              </a:rPr>
              <a:t>USABILITY</a:t>
            </a:r>
            <a:endParaRPr sz="1500" u="sng">
              <a:latin typeface="Bell MT"/>
              <a:ea typeface="Bell MT"/>
              <a:cs typeface="Bell MT"/>
              <a:sym typeface="Bell MT"/>
            </a:endParaRPr>
          </a:p>
        </p:txBody>
      </p:sp>
      <p:sp>
        <p:nvSpPr>
          <p:cNvPr id="345" name="Google Shape;345;g25347c4b78d_0_1"/>
          <p:cNvSpPr txBox="1">
            <a:spLocks noGrp="1"/>
          </p:cNvSpPr>
          <p:nvPr>
            <p:ph type="body" idx="9"/>
          </p:nvPr>
        </p:nvSpPr>
        <p:spPr>
          <a:xfrm>
            <a:off x="5162204" y="3888404"/>
            <a:ext cx="1920300" cy="1371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The system is easy to use and very user friendly.</a:t>
            </a:r>
            <a:endParaRPr/>
          </a:p>
        </p:txBody>
      </p:sp>
      <p:sp>
        <p:nvSpPr>
          <p:cNvPr id="346" name="Google Shape;346;g25347c4b78d_0_1"/>
          <p:cNvSpPr txBox="1">
            <a:spLocks noGrp="1"/>
          </p:cNvSpPr>
          <p:nvPr>
            <p:ph type="body" idx="13"/>
          </p:nvPr>
        </p:nvSpPr>
        <p:spPr>
          <a:xfrm>
            <a:off x="7332057" y="2491684"/>
            <a:ext cx="2011800" cy="2825100"/>
          </a:xfrm>
          <a:prstGeom prst="rect">
            <a:avLst/>
          </a:prstGeom>
        </p:spPr>
        <p:txBody>
          <a:bodyPr spcFirstLastPara="1" wrap="square" lIns="91425" tIns="685800" rIns="91425" bIns="45700" anchor="t" anchorCtr="0">
            <a:noAutofit/>
          </a:bodyPr>
          <a:lstStyle/>
          <a:p>
            <a:pPr marL="0" lvl="0" indent="0" algn="ctr" rtl="0">
              <a:spcBef>
                <a:spcPts val="0"/>
              </a:spcBef>
              <a:spcAft>
                <a:spcPts val="0"/>
              </a:spcAft>
              <a:buNone/>
            </a:pPr>
            <a:r>
              <a:rPr lang="en-US" sz="1500" u="sng">
                <a:latin typeface="Bell MT"/>
                <a:ea typeface="Bell MT"/>
                <a:cs typeface="Bell MT"/>
                <a:sym typeface="Bell MT"/>
              </a:rPr>
              <a:t>ACCESSIBILITY</a:t>
            </a:r>
            <a:endParaRPr sz="1500" u="sng">
              <a:latin typeface="Bell MT"/>
              <a:ea typeface="Bell MT"/>
              <a:cs typeface="Bell MT"/>
              <a:sym typeface="Bell MT"/>
            </a:endParaRPr>
          </a:p>
          <a:p>
            <a:pPr marL="0" lvl="0" indent="0" algn="ctr" rtl="0">
              <a:spcBef>
                <a:spcPts val="0"/>
              </a:spcBef>
              <a:spcAft>
                <a:spcPts val="0"/>
              </a:spcAft>
              <a:buNone/>
            </a:pPr>
            <a:endParaRPr/>
          </a:p>
        </p:txBody>
      </p:sp>
      <p:sp>
        <p:nvSpPr>
          <p:cNvPr id="347" name="Google Shape;347;g25347c4b78d_0_1"/>
          <p:cNvSpPr txBox="1">
            <a:spLocks noGrp="1"/>
          </p:cNvSpPr>
          <p:nvPr>
            <p:ph type="body" idx="15"/>
          </p:nvPr>
        </p:nvSpPr>
        <p:spPr>
          <a:xfrm>
            <a:off x="7377777" y="3888404"/>
            <a:ext cx="1920300" cy="1371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The software is accessible to all kind of users.</a:t>
            </a:r>
            <a:endParaRPr/>
          </a:p>
        </p:txBody>
      </p:sp>
      <p:sp>
        <p:nvSpPr>
          <p:cNvPr id="348" name="Google Shape;348;g25347c4b78d_0_1"/>
          <p:cNvSpPr/>
          <p:nvPr/>
        </p:nvSpPr>
        <p:spPr>
          <a:xfrm>
            <a:off x="9506425" y="3611975"/>
            <a:ext cx="2132400" cy="1856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2991aa9dea_0_101"/>
          <p:cNvSpPr txBox="1">
            <a:spLocks noGrp="1"/>
          </p:cNvSpPr>
          <p:nvPr>
            <p:ph type="title"/>
          </p:nvPr>
        </p:nvSpPr>
        <p:spPr>
          <a:xfrm>
            <a:off x="2724475" y="3044997"/>
            <a:ext cx="64008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Bell MT"/>
                <a:ea typeface="Bell MT"/>
                <a:cs typeface="Bell MT"/>
                <a:sym typeface="Bell MT"/>
              </a:rPr>
              <a:t>Data Flow Diagram</a:t>
            </a:r>
            <a:endParaRPr>
              <a:latin typeface="Bell MT"/>
              <a:ea typeface="Bell MT"/>
              <a:cs typeface="Bell MT"/>
              <a:sym typeface="Bel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22991aa9dea_0_69"/>
          <p:cNvSpPr txBox="1">
            <a:spLocks noGrp="1"/>
          </p:cNvSpPr>
          <p:nvPr>
            <p:ph type="sldNum" idx="12"/>
          </p:nvPr>
        </p:nvSpPr>
        <p:spPr>
          <a:xfrm>
            <a:off x="6101993" y="2775375"/>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pic>
        <p:nvPicPr>
          <p:cNvPr id="359" name="Google Shape;359;g22991aa9dea_0_69"/>
          <p:cNvPicPr preferRelativeResize="0"/>
          <p:nvPr/>
        </p:nvPicPr>
        <p:blipFill>
          <a:blip r:embed="rId3">
            <a:alphaModFix/>
          </a:blip>
          <a:stretch>
            <a:fillRect/>
          </a:stretch>
        </p:blipFill>
        <p:spPr>
          <a:xfrm>
            <a:off x="1687525" y="-105200"/>
            <a:ext cx="8121650" cy="69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22991aa9dea_0_91"/>
          <p:cNvSpPr txBox="1">
            <a:spLocks noGrp="1"/>
          </p:cNvSpPr>
          <p:nvPr>
            <p:ph type="title"/>
          </p:nvPr>
        </p:nvSpPr>
        <p:spPr>
          <a:xfrm>
            <a:off x="2895600" y="3236797"/>
            <a:ext cx="64008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Bell MT"/>
                <a:ea typeface="Bell MT"/>
                <a:cs typeface="Bell MT"/>
                <a:sym typeface="Bell MT"/>
              </a:rPr>
              <a:t>Tech Stack</a:t>
            </a:r>
            <a:endParaRPr>
              <a:latin typeface="Bell MT"/>
              <a:ea typeface="Bell MT"/>
              <a:cs typeface="Bell MT"/>
              <a:sym typeface="Bel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7"/>
          <p:cNvSpPr txBox="1">
            <a:spLocks noGrp="1"/>
          </p:cNvSpPr>
          <p:nvPr>
            <p:ph type="title"/>
          </p:nvPr>
        </p:nvSpPr>
        <p:spPr>
          <a:xfrm>
            <a:off x="4048300" y="118025"/>
            <a:ext cx="6766500" cy="83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Bell MT"/>
              <a:buNone/>
            </a:pPr>
            <a:r>
              <a:rPr lang="en-US" sz="4000">
                <a:latin typeface="Bell MT"/>
                <a:ea typeface="Bell MT"/>
                <a:cs typeface="Bell MT"/>
                <a:sym typeface="Bell MT"/>
              </a:rPr>
              <a:t>Frontend </a:t>
            </a:r>
            <a:endParaRPr sz="4000">
              <a:latin typeface="Bell MT"/>
              <a:ea typeface="Bell MT"/>
              <a:cs typeface="Bell MT"/>
              <a:sym typeface="Bell MT"/>
            </a:endParaRPr>
          </a:p>
          <a:p>
            <a:pPr marL="0" lvl="0" indent="0" algn="l" rtl="0">
              <a:lnSpc>
                <a:spcPct val="100000"/>
              </a:lnSpc>
              <a:spcBef>
                <a:spcPts val="0"/>
              </a:spcBef>
              <a:spcAft>
                <a:spcPts val="0"/>
              </a:spcAft>
              <a:buClr>
                <a:schemeClr val="accent6"/>
              </a:buClr>
              <a:buSzPts val="4400"/>
              <a:buFont typeface="Bell MT"/>
              <a:buNone/>
            </a:pPr>
            <a:endParaRPr sz="4000">
              <a:latin typeface="Bell MT"/>
              <a:ea typeface="Bell MT"/>
              <a:cs typeface="Bell MT"/>
              <a:sym typeface="Bell MT"/>
            </a:endParaRPr>
          </a:p>
        </p:txBody>
      </p:sp>
      <p:sp>
        <p:nvSpPr>
          <p:cNvPr id="370" name="Google Shape;370;p7"/>
          <p:cNvSpPr txBox="1">
            <a:spLocks noGrp="1"/>
          </p:cNvSpPr>
          <p:nvPr>
            <p:ph type="body" idx="1"/>
          </p:nvPr>
        </p:nvSpPr>
        <p:spPr>
          <a:xfrm>
            <a:off x="4048300" y="2646625"/>
            <a:ext cx="6766500" cy="204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600"/>
              <a:buNone/>
            </a:pPr>
            <a:endParaRPr sz="2000">
              <a:latin typeface="Bell MT"/>
              <a:ea typeface="Bell MT"/>
              <a:cs typeface="Bell MT"/>
              <a:sym typeface="Bell MT"/>
            </a:endParaRPr>
          </a:p>
          <a:p>
            <a:pPr marL="0" lvl="0" indent="0" algn="l" rtl="0">
              <a:lnSpc>
                <a:spcPct val="100000"/>
              </a:lnSpc>
              <a:spcBef>
                <a:spcPts val="360"/>
              </a:spcBef>
              <a:spcAft>
                <a:spcPts val="0"/>
              </a:spcAft>
              <a:buClr>
                <a:schemeClr val="accent6"/>
              </a:buClr>
              <a:buSzPts val="1600"/>
              <a:buNone/>
            </a:pPr>
            <a:r>
              <a:rPr lang="en-US" sz="2000">
                <a:latin typeface="Bell MT"/>
                <a:ea typeface="Bell MT"/>
                <a:cs typeface="Bell MT"/>
                <a:sym typeface="Bell MT"/>
              </a:rPr>
              <a:t>Fast API for developing the web APIs and SQLite for the database. </a:t>
            </a:r>
            <a:endParaRPr sz="2000">
              <a:latin typeface="Bell MT"/>
              <a:ea typeface="Bell MT"/>
              <a:cs typeface="Bell MT"/>
              <a:sym typeface="Bell MT"/>
            </a:endParaRPr>
          </a:p>
          <a:p>
            <a:pPr marL="0" lvl="0" indent="0" algn="l" rtl="0">
              <a:lnSpc>
                <a:spcPct val="100000"/>
              </a:lnSpc>
              <a:spcBef>
                <a:spcPts val="360"/>
              </a:spcBef>
              <a:spcAft>
                <a:spcPts val="0"/>
              </a:spcAft>
              <a:buClr>
                <a:schemeClr val="accent6"/>
              </a:buClr>
              <a:buSzPts val="1600"/>
              <a:buNone/>
            </a:pPr>
            <a:r>
              <a:rPr lang="en-US" sz="2000">
                <a:latin typeface="Bell MT"/>
                <a:ea typeface="Bell MT"/>
                <a:cs typeface="Bell MT"/>
                <a:sym typeface="Bell MT"/>
              </a:rPr>
              <a:t>The different python modules we have used for this project are:</a:t>
            </a:r>
            <a:endParaRPr sz="2000">
              <a:latin typeface="Bell MT"/>
              <a:ea typeface="Bell MT"/>
              <a:cs typeface="Bell MT"/>
              <a:sym typeface="Bell MT"/>
            </a:endParaRPr>
          </a:p>
          <a:p>
            <a:pPr marL="0" lvl="0" indent="0" algn="l" rtl="0">
              <a:lnSpc>
                <a:spcPct val="100000"/>
              </a:lnSpc>
              <a:spcBef>
                <a:spcPts val="360"/>
              </a:spcBef>
              <a:spcAft>
                <a:spcPts val="0"/>
              </a:spcAft>
              <a:buClr>
                <a:schemeClr val="accent6"/>
              </a:buClr>
              <a:buSzPts val="1600"/>
              <a:buNone/>
            </a:pPr>
            <a:r>
              <a:rPr lang="en-US" sz="2000">
                <a:latin typeface="Bell MT"/>
                <a:ea typeface="Bell MT"/>
                <a:cs typeface="Bell MT"/>
                <a:sym typeface="Bell MT"/>
              </a:rPr>
              <a:t>Fastapi, uvicorn, sqlalchemy, passlib, bcrypt, python-jose and python-multipart.</a:t>
            </a:r>
            <a:endParaRPr sz="2000">
              <a:latin typeface="Bell MT"/>
              <a:ea typeface="Bell MT"/>
              <a:cs typeface="Bell MT"/>
              <a:sym typeface="Bell MT"/>
            </a:endParaRPr>
          </a:p>
          <a:p>
            <a:pPr marL="0" lvl="0" indent="0" algn="l" rtl="0">
              <a:lnSpc>
                <a:spcPct val="100000"/>
              </a:lnSpc>
              <a:spcBef>
                <a:spcPts val="360"/>
              </a:spcBef>
              <a:spcAft>
                <a:spcPts val="0"/>
              </a:spcAft>
              <a:buClr>
                <a:schemeClr val="accent6"/>
              </a:buClr>
              <a:buSzPts val="1600"/>
              <a:buNone/>
            </a:pPr>
            <a:endParaRPr sz="2000">
              <a:latin typeface="Bell MT"/>
              <a:ea typeface="Bell MT"/>
              <a:cs typeface="Bell MT"/>
              <a:sym typeface="Bell MT"/>
            </a:endParaRPr>
          </a:p>
        </p:txBody>
      </p:sp>
      <p:sp>
        <p:nvSpPr>
          <p:cNvPr id="371" name="Google Shape;371;p7"/>
          <p:cNvSpPr txBox="1"/>
          <p:nvPr/>
        </p:nvSpPr>
        <p:spPr>
          <a:xfrm>
            <a:off x="4048300" y="952925"/>
            <a:ext cx="6573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1600"/>
              <a:buFont typeface="Arial"/>
              <a:buNone/>
            </a:pPr>
            <a:r>
              <a:rPr lang="en-US" sz="2000">
                <a:solidFill>
                  <a:schemeClr val="accent6"/>
                </a:solidFill>
                <a:latin typeface="Bell MT"/>
                <a:ea typeface="Bell MT"/>
                <a:cs typeface="Bell MT"/>
                <a:sym typeface="Bell MT"/>
              </a:rPr>
              <a:t>Evotekaro is a web application that uses React JS for the front end development,</a:t>
            </a:r>
            <a:endParaRPr>
              <a:latin typeface="EB Garamond"/>
              <a:ea typeface="EB Garamond"/>
              <a:cs typeface="EB Garamond"/>
              <a:sym typeface="EB Garamond"/>
            </a:endParaRPr>
          </a:p>
        </p:txBody>
      </p:sp>
      <p:sp>
        <p:nvSpPr>
          <p:cNvPr id="372" name="Google Shape;372;p7"/>
          <p:cNvSpPr txBox="1">
            <a:spLocks noGrp="1"/>
          </p:cNvSpPr>
          <p:nvPr>
            <p:ph type="title"/>
          </p:nvPr>
        </p:nvSpPr>
        <p:spPr>
          <a:xfrm>
            <a:off x="4048300" y="1982850"/>
            <a:ext cx="6766500" cy="83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Bell MT"/>
              <a:buNone/>
            </a:pPr>
            <a:r>
              <a:rPr lang="en-US" sz="4000">
                <a:latin typeface="Bell MT"/>
                <a:ea typeface="Bell MT"/>
                <a:cs typeface="Bell MT"/>
                <a:sym typeface="Bell MT"/>
              </a:rPr>
              <a:t>Backend </a:t>
            </a:r>
            <a:endParaRPr sz="4000">
              <a:latin typeface="Bell MT"/>
              <a:ea typeface="Bell MT"/>
              <a:cs typeface="Bell MT"/>
              <a:sym typeface="Bell MT"/>
            </a:endParaRPr>
          </a:p>
        </p:txBody>
      </p:sp>
      <p:pic>
        <p:nvPicPr>
          <p:cNvPr id="373" name="Google Shape;373;p7"/>
          <p:cNvPicPr preferRelativeResize="0"/>
          <p:nvPr/>
        </p:nvPicPr>
        <p:blipFill>
          <a:blip r:embed="rId3">
            <a:alphaModFix/>
          </a:blip>
          <a:stretch>
            <a:fillRect/>
          </a:stretch>
        </p:blipFill>
        <p:spPr>
          <a:xfrm>
            <a:off x="6706850" y="246925"/>
            <a:ext cx="663624" cy="577102"/>
          </a:xfrm>
          <a:prstGeom prst="rect">
            <a:avLst/>
          </a:prstGeom>
          <a:noFill/>
          <a:ln>
            <a:noFill/>
          </a:ln>
        </p:spPr>
      </p:pic>
      <p:pic>
        <p:nvPicPr>
          <p:cNvPr id="374" name="Google Shape;374;p7"/>
          <p:cNvPicPr preferRelativeResize="0"/>
          <p:nvPr/>
        </p:nvPicPr>
        <p:blipFill>
          <a:blip r:embed="rId4">
            <a:alphaModFix/>
          </a:blip>
          <a:stretch>
            <a:fillRect/>
          </a:stretch>
        </p:blipFill>
        <p:spPr>
          <a:xfrm>
            <a:off x="6750121" y="2111749"/>
            <a:ext cx="577080" cy="577101"/>
          </a:xfrm>
          <a:prstGeom prst="rect">
            <a:avLst/>
          </a:prstGeom>
          <a:noFill/>
          <a:ln>
            <a:noFill/>
          </a:ln>
        </p:spPr>
      </p:pic>
      <p:pic>
        <p:nvPicPr>
          <p:cNvPr id="375" name="Google Shape;375;p7"/>
          <p:cNvPicPr preferRelativeResize="0"/>
          <p:nvPr/>
        </p:nvPicPr>
        <p:blipFill>
          <a:blip r:embed="rId5">
            <a:alphaModFix/>
          </a:blip>
          <a:stretch>
            <a:fillRect/>
          </a:stretch>
        </p:blipFill>
        <p:spPr>
          <a:xfrm>
            <a:off x="7848600" y="2068487"/>
            <a:ext cx="663624" cy="6636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22991aa9dea_0_126"/>
          <p:cNvSpPr txBox="1">
            <a:spLocks noGrp="1"/>
          </p:cNvSpPr>
          <p:nvPr>
            <p:ph type="title"/>
          </p:nvPr>
        </p:nvSpPr>
        <p:spPr>
          <a:xfrm>
            <a:off x="3390900" y="2868200"/>
            <a:ext cx="47811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700">
                <a:latin typeface="Bell MT"/>
                <a:ea typeface="Bell MT"/>
                <a:cs typeface="Bell MT"/>
                <a:sym typeface="Bell MT"/>
              </a:rPr>
              <a:t>Features </a:t>
            </a:r>
            <a:endParaRPr sz="4700">
              <a:latin typeface="Bell MT"/>
              <a:ea typeface="Bell MT"/>
              <a:cs typeface="Bell MT"/>
              <a:sym typeface="Bel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2991aa9dea_0_131"/>
          <p:cNvSpPr txBox="1">
            <a:spLocks noGrp="1"/>
          </p:cNvSpPr>
          <p:nvPr>
            <p:ph type="title"/>
          </p:nvPr>
        </p:nvSpPr>
        <p:spPr>
          <a:xfrm>
            <a:off x="548538" y="329525"/>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latin typeface="Bell MT"/>
                <a:ea typeface="Bell MT"/>
                <a:cs typeface="Bell MT"/>
                <a:sym typeface="Bell MT"/>
              </a:rPr>
              <a:t>Landing page</a:t>
            </a:r>
            <a:endParaRPr>
              <a:latin typeface="Bell MT"/>
              <a:ea typeface="Bell MT"/>
              <a:cs typeface="Bell MT"/>
              <a:sym typeface="Bell MT"/>
            </a:endParaRPr>
          </a:p>
        </p:txBody>
      </p:sp>
      <p:sp>
        <p:nvSpPr>
          <p:cNvPr id="386" name="Google Shape;386;g22991aa9dea_0_131"/>
          <p:cNvSpPr txBox="1">
            <a:spLocks noGrp="1"/>
          </p:cNvSpPr>
          <p:nvPr>
            <p:ph type="body" idx="1"/>
          </p:nvPr>
        </p:nvSpPr>
        <p:spPr>
          <a:xfrm>
            <a:off x="449388" y="2057400"/>
            <a:ext cx="3932100" cy="3811500"/>
          </a:xfrm>
          <a:prstGeom prst="rect">
            <a:avLst/>
          </a:prstGeom>
        </p:spPr>
        <p:txBody>
          <a:bodyPr spcFirstLastPara="1" wrap="square" lIns="91425" tIns="45700" rIns="91425" bIns="45700" anchor="t" anchorCtr="0">
            <a:normAutofit/>
          </a:bodyPr>
          <a:lstStyle/>
          <a:p>
            <a:pPr marL="457200" lvl="0" indent="-355600" algn="l" rtl="0">
              <a:spcBef>
                <a:spcPts val="360"/>
              </a:spcBef>
              <a:spcAft>
                <a:spcPts val="0"/>
              </a:spcAft>
              <a:buSzPts val="2000"/>
              <a:buFont typeface="Bell MT"/>
              <a:buChar char="-"/>
            </a:pPr>
            <a:r>
              <a:rPr lang="en-US" sz="2000">
                <a:latin typeface="Bell MT"/>
                <a:ea typeface="Bell MT"/>
                <a:cs typeface="Bell MT"/>
                <a:sym typeface="Bell MT"/>
              </a:rPr>
              <a:t>User can sign in using their college email address and unique password </a:t>
            </a:r>
            <a:endParaRPr sz="2000">
              <a:latin typeface="Bell MT"/>
              <a:ea typeface="Bell MT"/>
              <a:cs typeface="Bell MT"/>
              <a:sym typeface="Bell MT"/>
            </a:endParaRPr>
          </a:p>
          <a:p>
            <a:pPr marL="0" lvl="0" indent="0" algn="l" rtl="0">
              <a:spcBef>
                <a:spcPts val="360"/>
              </a:spcBef>
              <a:spcAft>
                <a:spcPts val="0"/>
              </a:spcAft>
              <a:buNone/>
            </a:pPr>
            <a:endParaRPr sz="2000">
              <a:latin typeface="Bell MT"/>
              <a:ea typeface="Bell MT"/>
              <a:cs typeface="Bell MT"/>
              <a:sym typeface="Bell MT"/>
            </a:endParaRPr>
          </a:p>
          <a:p>
            <a:pPr marL="457200" lvl="0" indent="-355600" algn="l" rtl="0">
              <a:spcBef>
                <a:spcPts val="360"/>
              </a:spcBef>
              <a:spcAft>
                <a:spcPts val="0"/>
              </a:spcAft>
              <a:buSzPts val="2000"/>
              <a:buFont typeface="Bell MT"/>
              <a:buChar char="-"/>
            </a:pPr>
            <a:r>
              <a:rPr lang="en-US" sz="2000">
                <a:latin typeface="Bell MT"/>
                <a:ea typeface="Bell MT"/>
                <a:cs typeface="Bell MT"/>
                <a:sym typeface="Bell MT"/>
              </a:rPr>
              <a:t>Using email address we r giving admin access. </a:t>
            </a:r>
            <a:endParaRPr sz="2000">
              <a:latin typeface="Bell MT"/>
              <a:ea typeface="Bell MT"/>
              <a:cs typeface="Bell MT"/>
              <a:sym typeface="Bell MT"/>
            </a:endParaRPr>
          </a:p>
          <a:p>
            <a:pPr marL="0" lvl="0" indent="0" algn="l" rtl="0">
              <a:spcBef>
                <a:spcPts val="360"/>
              </a:spcBef>
              <a:spcAft>
                <a:spcPts val="0"/>
              </a:spcAft>
              <a:buNone/>
            </a:pPr>
            <a:endParaRPr sz="2000">
              <a:latin typeface="Bell MT"/>
              <a:ea typeface="Bell MT"/>
              <a:cs typeface="Bell MT"/>
              <a:sym typeface="Bell MT"/>
            </a:endParaRPr>
          </a:p>
          <a:p>
            <a:pPr marL="457200" lvl="0" indent="-355600" algn="l" rtl="0">
              <a:spcBef>
                <a:spcPts val="360"/>
              </a:spcBef>
              <a:spcAft>
                <a:spcPts val="0"/>
              </a:spcAft>
              <a:buSzPts val="2000"/>
              <a:buFont typeface="Bell MT"/>
              <a:buChar char="-"/>
            </a:pPr>
            <a:r>
              <a:rPr lang="en-US" sz="2000">
                <a:latin typeface="Bell MT"/>
                <a:ea typeface="Bell MT"/>
                <a:cs typeface="Bell MT"/>
                <a:sym typeface="Bell MT"/>
              </a:rPr>
              <a:t>If the email is not included in the database or the password is not correct the user won’t be able to sign.</a:t>
            </a:r>
            <a:endParaRPr sz="2000">
              <a:latin typeface="Bell MT"/>
              <a:ea typeface="Bell MT"/>
              <a:cs typeface="Bell MT"/>
              <a:sym typeface="Bell MT"/>
            </a:endParaRPr>
          </a:p>
        </p:txBody>
      </p:sp>
      <p:pic>
        <p:nvPicPr>
          <p:cNvPr id="387" name="Google Shape;387;g22991aa9dea_0_131"/>
          <p:cNvPicPr preferRelativeResize="0">
            <a:picLocks noGrp="1"/>
          </p:cNvPicPr>
          <p:nvPr>
            <p:ph type="pic" idx="2"/>
          </p:nvPr>
        </p:nvPicPr>
        <p:blipFill rotWithShape="1">
          <a:blip r:embed="rId3">
            <a:alphaModFix/>
          </a:blip>
          <a:srcRect t="-1697" b="-4414"/>
          <a:stretch/>
        </p:blipFill>
        <p:spPr>
          <a:xfrm>
            <a:off x="5219700" y="1604413"/>
            <a:ext cx="6828700" cy="4340687"/>
          </a:xfrm>
          <a:prstGeom prst="rect">
            <a:avLst/>
          </a:prstGeom>
        </p:spPr>
      </p:pic>
      <p:sp>
        <p:nvSpPr>
          <p:cNvPr id="388" name="Google Shape;388;g22991aa9dea_0_131"/>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22991aa9dea_0_220"/>
          <p:cNvSpPr txBox="1">
            <a:spLocks noGrp="1"/>
          </p:cNvSpPr>
          <p:nvPr>
            <p:ph type="title"/>
          </p:nvPr>
        </p:nvSpPr>
        <p:spPr>
          <a:xfrm>
            <a:off x="839800" y="457200"/>
            <a:ext cx="3932100" cy="11409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2900">
                <a:latin typeface="Bell MT"/>
                <a:ea typeface="Bell MT"/>
                <a:cs typeface="Bell MT"/>
                <a:sym typeface="Bell MT"/>
              </a:rPr>
              <a:t>Sign In</a:t>
            </a:r>
            <a:endParaRPr sz="2900">
              <a:latin typeface="Bell MT"/>
              <a:ea typeface="Bell MT"/>
              <a:cs typeface="Bell MT"/>
              <a:sym typeface="Bell MT"/>
            </a:endParaRPr>
          </a:p>
        </p:txBody>
      </p:sp>
      <p:pic>
        <p:nvPicPr>
          <p:cNvPr id="394" name="Google Shape;394;g22991aa9dea_0_220"/>
          <p:cNvPicPr preferRelativeResize="0">
            <a:picLocks noGrp="1"/>
          </p:cNvPicPr>
          <p:nvPr>
            <p:ph type="pic" idx="2"/>
          </p:nvPr>
        </p:nvPicPr>
        <p:blipFill rotWithShape="1">
          <a:blip r:embed="rId3">
            <a:alphaModFix/>
          </a:blip>
          <a:srcRect l="15055" r="15048"/>
          <a:stretch/>
        </p:blipFill>
        <p:spPr>
          <a:xfrm>
            <a:off x="5183188" y="987425"/>
            <a:ext cx="6172200" cy="4873500"/>
          </a:xfrm>
          <a:prstGeom prst="rect">
            <a:avLst/>
          </a:prstGeom>
        </p:spPr>
      </p:pic>
      <p:sp>
        <p:nvSpPr>
          <p:cNvPr id="395" name="Google Shape;395;g22991aa9dea_0_220"/>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61950" algn="l" rtl="0">
              <a:spcBef>
                <a:spcPts val="360"/>
              </a:spcBef>
              <a:spcAft>
                <a:spcPts val="0"/>
              </a:spcAft>
              <a:buSzPts val="2100"/>
              <a:buChar char="●"/>
            </a:pPr>
            <a:r>
              <a:rPr lang="en-US" sz="2100"/>
              <a:t>After entering the credentials , the user  is taken to admin interface if they have admin access or else they are routed to user interface. </a:t>
            </a:r>
            <a:endParaRPr sz="2100"/>
          </a:p>
        </p:txBody>
      </p:sp>
      <p:sp>
        <p:nvSpPr>
          <p:cNvPr id="396" name="Google Shape;396;g22991aa9dea_0_220"/>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22991aa9dea_0_138"/>
          <p:cNvSpPr txBox="1">
            <a:spLocks noGrp="1"/>
          </p:cNvSpPr>
          <p:nvPr>
            <p:ph type="title"/>
          </p:nvPr>
        </p:nvSpPr>
        <p:spPr>
          <a:xfrm>
            <a:off x="3977900" y="0"/>
            <a:ext cx="3676800" cy="7314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latin typeface="Bell MT"/>
                <a:ea typeface="Bell MT"/>
                <a:cs typeface="Bell MT"/>
                <a:sym typeface="Bell MT"/>
              </a:rPr>
              <a:t>Interfaces</a:t>
            </a:r>
            <a:endParaRPr>
              <a:latin typeface="Bell MT"/>
              <a:ea typeface="Bell MT"/>
              <a:cs typeface="Bell MT"/>
              <a:sym typeface="Bell MT"/>
            </a:endParaRPr>
          </a:p>
        </p:txBody>
      </p:sp>
      <p:sp>
        <p:nvSpPr>
          <p:cNvPr id="402" name="Google Shape;402;g22991aa9dea_0_138"/>
          <p:cNvSpPr txBox="1">
            <a:spLocks noGrp="1"/>
          </p:cNvSpPr>
          <p:nvPr>
            <p:ph type="body" idx="1"/>
          </p:nvPr>
        </p:nvSpPr>
        <p:spPr>
          <a:xfrm>
            <a:off x="7373100" y="4149450"/>
            <a:ext cx="3599700" cy="23232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Bell MT"/>
              <a:buChar char="●"/>
            </a:pPr>
            <a:r>
              <a:rPr lang="en-US">
                <a:latin typeface="Bell MT"/>
                <a:ea typeface="Bell MT"/>
                <a:cs typeface="Bell MT"/>
                <a:sym typeface="Bell MT"/>
              </a:rPr>
              <a:t>The admin dashboard contains home where they can see various information about website. </a:t>
            </a:r>
            <a:endParaRPr>
              <a:latin typeface="Bell MT"/>
              <a:ea typeface="Bell MT"/>
              <a:cs typeface="Bell MT"/>
              <a:sym typeface="Bell MT"/>
            </a:endParaRPr>
          </a:p>
          <a:p>
            <a:pPr marL="457200" lvl="0" indent="-330200" algn="l" rtl="0">
              <a:spcBef>
                <a:spcPts val="0"/>
              </a:spcBef>
              <a:spcAft>
                <a:spcPts val="0"/>
              </a:spcAft>
              <a:buSzPts val="1600"/>
              <a:buFont typeface="Bell MT"/>
              <a:buChar char="●"/>
            </a:pPr>
            <a:r>
              <a:rPr lang="en-US">
                <a:latin typeface="Bell MT"/>
                <a:ea typeface="Bell MT"/>
                <a:cs typeface="Bell MT"/>
                <a:sym typeface="Bell MT"/>
              </a:rPr>
              <a:t>Admin can also add users by going to users page. </a:t>
            </a:r>
            <a:endParaRPr>
              <a:latin typeface="Bell MT"/>
              <a:ea typeface="Bell MT"/>
              <a:cs typeface="Bell MT"/>
              <a:sym typeface="Bell MT"/>
            </a:endParaRPr>
          </a:p>
          <a:p>
            <a:pPr marL="457200" lvl="0" indent="-330200" algn="l" rtl="0">
              <a:spcBef>
                <a:spcPts val="0"/>
              </a:spcBef>
              <a:spcAft>
                <a:spcPts val="0"/>
              </a:spcAft>
              <a:buSzPts val="1600"/>
              <a:buFont typeface="Bell MT"/>
              <a:buChar char="●"/>
            </a:pPr>
            <a:r>
              <a:rPr lang="en-US">
                <a:latin typeface="Bell MT"/>
                <a:ea typeface="Bell MT"/>
                <a:cs typeface="Bell MT"/>
                <a:sym typeface="Bell MT"/>
              </a:rPr>
              <a:t>By going to conduct page admin can create elections .</a:t>
            </a:r>
            <a:endParaRPr>
              <a:latin typeface="Bell MT"/>
              <a:ea typeface="Bell MT"/>
              <a:cs typeface="Bell MT"/>
              <a:sym typeface="Bell MT"/>
            </a:endParaRPr>
          </a:p>
        </p:txBody>
      </p:sp>
      <p:sp>
        <p:nvSpPr>
          <p:cNvPr id="403" name="Google Shape;403;g22991aa9dea_0_138"/>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19</a:t>
            </a:fld>
            <a:endParaRPr/>
          </a:p>
        </p:txBody>
      </p:sp>
      <p:pic>
        <p:nvPicPr>
          <p:cNvPr id="404" name="Google Shape;404;g22991aa9dea_0_138"/>
          <p:cNvPicPr preferRelativeResize="0">
            <a:picLocks noGrp="1"/>
          </p:cNvPicPr>
          <p:nvPr>
            <p:ph type="pic" idx="2"/>
          </p:nvPr>
        </p:nvPicPr>
        <p:blipFill rotWithShape="1">
          <a:blip r:embed="rId3">
            <a:alphaModFix/>
          </a:blip>
          <a:srcRect/>
          <a:stretch/>
        </p:blipFill>
        <p:spPr>
          <a:xfrm>
            <a:off x="314575" y="1151563"/>
            <a:ext cx="4676960" cy="2581175"/>
          </a:xfrm>
          <a:prstGeom prst="rect">
            <a:avLst/>
          </a:prstGeom>
        </p:spPr>
      </p:pic>
      <p:sp>
        <p:nvSpPr>
          <p:cNvPr id="405" name="Google Shape;405;g22991aa9dea_0_138"/>
          <p:cNvSpPr txBox="1">
            <a:spLocks noGrp="1"/>
          </p:cNvSpPr>
          <p:nvPr>
            <p:ph type="body" idx="1"/>
          </p:nvPr>
        </p:nvSpPr>
        <p:spPr>
          <a:xfrm>
            <a:off x="971150" y="4152900"/>
            <a:ext cx="3599700" cy="23232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Bell MT"/>
              <a:buChar char="●"/>
            </a:pPr>
            <a:r>
              <a:rPr lang="en-US">
                <a:latin typeface="Bell MT"/>
                <a:ea typeface="Bell MT"/>
                <a:cs typeface="Bell MT"/>
                <a:sym typeface="Bell MT"/>
              </a:rPr>
              <a:t>The user dashboard include , ongoing  election, past election results , FAQ</a:t>
            </a:r>
            <a:endParaRPr>
              <a:latin typeface="Bell MT"/>
              <a:ea typeface="Bell MT"/>
              <a:cs typeface="Bell MT"/>
              <a:sym typeface="Bell MT"/>
            </a:endParaRPr>
          </a:p>
          <a:p>
            <a:pPr marL="457200" lvl="0" indent="-330200" algn="l" rtl="0">
              <a:spcBef>
                <a:spcPts val="0"/>
              </a:spcBef>
              <a:spcAft>
                <a:spcPts val="0"/>
              </a:spcAft>
              <a:buSzPts val="1600"/>
              <a:buFont typeface="Bell MT"/>
              <a:buChar char="●"/>
            </a:pPr>
            <a:r>
              <a:rPr lang="en-US">
                <a:latin typeface="Bell MT"/>
                <a:ea typeface="Bell MT"/>
                <a:cs typeface="Bell MT"/>
                <a:sym typeface="Bell MT"/>
              </a:rPr>
              <a:t>The election is showed to voter only if they are eligible. </a:t>
            </a:r>
            <a:endParaRPr>
              <a:latin typeface="Bell MT"/>
              <a:ea typeface="Bell MT"/>
              <a:cs typeface="Bell MT"/>
              <a:sym typeface="Bell MT"/>
            </a:endParaRPr>
          </a:p>
        </p:txBody>
      </p:sp>
      <p:sp>
        <p:nvSpPr>
          <p:cNvPr id="406" name="Google Shape;406;g22991aa9dea_0_138"/>
          <p:cNvSpPr txBox="1"/>
          <p:nvPr/>
        </p:nvSpPr>
        <p:spPr>
          <a:xfrm>
            <a:off x="1724750" y="660025"/>
            <a:ext cx="197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EB Garamond"/>
                <a:ea typeface="EB Garamond"/>
                <a:cs typeface="EB Garamond"/>
                <a:sym typeface="EB Garamond"/>
              </a:rPr>
              <a:t>Voter Interface</a:t>
            </a:r>
            <a:endParaRPr sz="2000">
              <a:latin typeface="EB Garamond"/>
              <a:ea typeface="EB Garamond"/>
              <a:cs typeface="EB Garamond"/>
              <a:sym typeface="EB Garamond"/>
            </a:endParaRPr>
          </a:p>
        </p:txBody>
      </p:sp>
      <p:sp>
        <p:nvSpPr>
          <p:cNvPr id="407" name="Google Shape;407;g22991aa9dea_0_138"/>
          <p:cNvSpPr txBox="1"/>
          <p:nvPr/>
        </p:nvSpPr>
        <p:spPr>
          <a:xfrm>
            <a:off x="8116500" y="660025"/>
            <a:ext cx="197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EB Garamond"/>
                <a:ea typeface="EB Garamond"/>
                <a:cs typeface="EB Garamond"/>
                <a:sym typeface="EB Garamond"/>
              </a:rPr>
              <a:t>Admin Interface</a:t>
            </a:r>
            <a:endParaRPr sz="2000">
              <a:latin typeface="EB Garamond"/>
              <a:ea typeface="EB Garamond"/>
              <a:cs typeface="EB Garamond"/>
              <a:sym typeface="EB Garamond"/>
            </a:endParaRPr>
          </a:p>
        </p:txBody>
      </p:sp>
      <p:pic>
        <p:nvPicPr>
          <p:cNvPr id="408" name="Google Shape;408;g22991aa9dea_0_138"/>
          <p:cNvPicPr preferRelativeResize="0"/>
          <p:nvPr/>
        </p:nvPicPr>
        <p:blipFill rotWithShape="1">
          <a:blip r:embed="rId4">
            <a:alphaModFix/>
          </a:blip>
          <a:srcRect b="-11869"/>
          <a:stretch/>
        </p:blipFill>
        <p:spPr>
          <a:xfrm>
            <a:off x="6650025" y="1141625"/>
            <a:ext cx="4792248" cy="2864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758900" y="223599"/>
            <a:ext cx="10671000" cy="65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Bell MT"/>
              <a:buNone/>
            </a:pPr>
            <a:r>
              <a:rPr lang="en-US" sz="3600">
                <a:latin typeface="Bell MT"/>
                <a:ea typeface="Bell MT"/>
                <a:cs typeface="Bell MT"/>
                <a:sym typeface="Bell MT"/>
              </a:rPr>
              <a:t>TEAM MEMBERS</a:t>
            </a:r>
            <a:endParaRPr sz="3600"/>
          </a:p>
        </p:txBody>
      </p:sp>
      <p:sp>
        <p:nvSpPr>
          <p:cNvPr id="243" name="Google Shape;243;p2"/>
          <p:cNvSpPr txBox="1">
            <a:spLocks noGrp="1"/>
          </p:cNvSpPr>
          <p:nvPr>
            <p:ph type="body" idx="8"/>
          </p:nvPr>
        </p:nvSpPr>
        <p:spPr>
          <a:xfrm>
            <a:off x="478799" y="1792249"/>
            <a:ext cx="2262899" cy="1053220"/>
          </a:xfrm>
          <a:prstGeom prst="rect">
            <a:avLst/>
          </a:prstGeom>
          <a:solidFill>
            <a:schemeClr val="accent4"/>
          </a:solidFill>
          <a:ln>
            <a:noFill/>
          </a:ln>
        </p:spPr>
        <p:txBody>
          <a:bodyPr spcFirstLastPara="1" wrap="square" lIns="0" tIns="274300" rIns="0" bIns="45700" anchor="t" anchorCtr="0">
            <a:noAutofit/>
          </a:bodyPr>
          <a:lstStyle/>
          <a:p>
            <a:pPr marL="0" lvl="0" indent="0" algn="ctr" rtl="0">
              <a:lnSpc>
                <a:spcPct val="100000"/>
              </a:lnSpc>
              <a:spcBef>
                <a:spcPts val="0"/>
              </a:spcBef>
              <a:spcAft>
                <a:spcPts val="0"/>
              </a:spcAft>
              <a:buClr>
                <a:schemeClr val="accent6"/>
              </a:buClr>
              <a:buSzPts val="1800"/>
              <a:buNone/>
            </a:pPr>
            <a:r>
              <a:rPr lang="en-US" dirty="0">
                <a:latin typeface="EB Garamond"/>
                <a:ea typeface="EB Garamond"/>
                <a:cs typeface="EB Garamond"/>
                <a:sym typeface="EB Garamond"/>
              </a:rPr>
              <a:t>KOMAL KRISHNA</a:t>
            </a:r>
            <a:endParaRPr dirty="0"/>
          </a:p>
          <a:p>
            <a:pPr marL="0" lvl="0" indent="0" algn="ctr" rtl="0">
              <a:lnSpc>
                <a:spcPct val="100000"/>
              </a:lnSpc>
              <a:spcBef>
                <a:spcPts val="0"/>
              </a:spcBef>
              <a:spcAft>
                <a:spcPts val="0"/>
              </a:spcAft>
              <a:buClr>
                <a:schemeClr val="accent6"/>
              </a:buClr>
              <a:buSzPts val="1400"/>
              <a:buNone/>
            </a:pPr>
            <a:r>
              <a:rPr lang="en-US" sz="1400" dirty="0">
                <a:latin typeface="EB Garamond"/>
                <a:ea typeface="EB Garamond"/>
                <a:cs typeface="EB Garamond"/>
                <a:sym typeface="EB Garamond"/>
              </a:rPr>
              <a:t>2021BCY0038</a:t>
            </a:r>
            <a:endParaRPr dirty="0"/>
          </a:p>
        </p:txBody>
      </p:sp>
      <p:sp>
        <p:nvSpPr>
          <p:cNvPr id="247" name="Google Shape;247;p2"/>
          <p:cNvSpPr txBox="1"/>
          <p:nvPr/>
        </p:nvSpPr>
        <p:spPr>
          <a:xfrm>
            <a:off x="6653275" y="2919740"/>
            <a:ext cx="2262899" cy="1053219"/>
          </a:xfrm>
          <a:prstGeom prst="rect">
            <a:avLst/>
          </a:prstGeom>
          <a:solidFill>
            <a:srgbClr val="ECEDD2"/>
          </a:solidFill>
          <a:ln>
            <a:noFill/>
          </a:ln>
        </p:spPr>
        <p:txBody>
          <a:bodyPr spcFirstLastPara="1" wrap="square" lIns="0" tIns="274300" rIns="0" bIns="45700" anchor="t" anchorCtr="0">
            <a:noAutofit/>
          </a:bodyPr>
          <a:lstStyle/>
          <a:p>
            <a:pPr marL="0" marR="0" lvl="0" indent="0" algn="ctr" rtl="0">
              <a:lnSpc>
                <a:spcPct val="100000"/>
              </a:lnSpc>
              <a:spcBef>
                <a:spcPts val="0"/>
              </a:spcBef>
              <a:spcAft>
                <a:spcPts val="0"/>
              </a:spcAft>
              <a:buClr>
                <a:schemeClr val="accent6"/>
              </a:buClr>
              <a:buSzPts val="1800"/>
              <a:buFont typeface="Arial"/>
              <a:buNone/>
            </a:pPr>
            <a:r>
              <a:rPr lang="en-US" sz="1800" b="1" cap="none" dirty="0">
                <a:solidFill>
                  <a:schemeClr val="accent6"/>
                </a:solidFill>
                <a:latin typeface="EB Garamond"/>
                <a:ea typeface="EB Garamond"/>
                <a:cs typeface="EB Garamond"/>
                <a:sym typeface="EB Garamond"/>
              </a:rPr>
              <a:t>ROHITH</a:t>
            </a:r>
            <a:endParaRPr dirty="0"/>
          </a:p>
          <a:p>
            <a:pPr marL="0" marR="0" lvl="0" indent="0" algn="ctr" rtl="0">
              <a:lnSpc>
                <a:spcPct val="100000"/>
              </a:lnSpc>
              <a:spcBef>
                <a:spcPts val="0"/>
              </a:spcBef>
              <a:spcAft>
                <a:spcPts val="0"/>
              </a:spcAft>
              <a:buClr>
                <a:schemeClr val="accent6"/>
              </a:buClr>
              <a:buSzPts val="1400"/>
              <a:buFont typeface="Arial"/>
              <a:buNone/>
            </a:pPr>
            <a:r>
              <a:rPr lang="en-US" sz="1400" b="1" cap="none" dirty="0">
                <a:solidFill>
                  <a:schemeClr val="accent6"/>
                </a:solidFill>
                <a:latin typeface="EB Garamond"/>
                <a:ea typeface="EB Garamond"/>
                <a:cs typeface="EB Garamond"/>
                <a:sym typeface="EB Garamond"/>
              </a:rPr>
              <a:t>2021BCY0001</a:t>
            </a:r>
            <a:endParaRPr dirty="0"/>
          </a:p>
        </p:txBody>
      </p:sp>
      <p:sp>
        <p:nvSpPr>
          <p:cNvPr id="248" name="Google Shape;248;p2"/>
          <p:cNvSpPr txBox="1">
            <a:spLocks noGrp="1"/>
          </p:cNvSpPr>
          <p:nvPr>
            <p:ph type="body" idx="8"/>
          </p:nvPr>
        </p:nvSpPr>
        <p:spPr>
          <a:xfrm>
            <a:off x="3983499" y="1792250"/>
            <a:ext cx="2242776" cy="1053220"/>
          </a:xfrm>
          <a:prstGeom prst="rect">
            <a:avLst/>
          </a:prstGeom>
          <a:solidFill>
            <a:schemeClr val="accent4"/>
          </a:solidFill>
          <a:ln>
            <a:noFill/>
          </a:ln>
        </p:spPr>
        <p:txBody>
          <a:bodyPr spcFirstLastPara="1" wrap="square" lIns="0" tIns="274300" rIns="0" bIns="45700" anchor="t" anchorCtr="0">
            <a:noAutofit/>
          </a:bodyPr>
          <a:lstStyle/>
          <a:p>
            <a:pPr marL="0" lvl="0" indent="0" algn="ctr" rtl="0">
              <a:lnSpc>
                <a:spcPct val="100000"/>
              </a:lnSpc>
              <a:spcBef>
                <a:spcPts val="0"/>
              </a:spcBef>
              <a:spcAft>
                <a:spcPts val="0"/>
              </a:spcAft>
              <a:buClr>
                <a:schemeClr val="accent6"/>
              </a:buClr>
              <a:buSzPts val="1800"/>
              <a:buNone/>
            </a:pPr>
            <a:r>
              <a:rPr lang="en-US" dirty="0">
                <a:latin typeface="EB Garamond"/>
                <a:ea typeface="EB Garamond"/>
                <a:cs typeface="EB Garamond"/>
                <a:sym typeface="EB Garamond"/>
              </a:rPr>
              <a:t>ADITYA	KUMAR RAUSHAN</a:t>
            </a:r>
            <a:endParaRPr dirty="0"/>
          </a:p>
          <a:p>
            <a:pPr marL="0" lvl="0" indent="0" algn="ctr" rtl="0">
              <a:lnSpc>
                <a:spcPct val="100000"/>
              </a:lnSpc>
              <a:spcBef>
                <a:spcPts val="0"/>
              </a:spcBef>
              <a:spcAft>
                <a:spcPts val="0"/>
              </a:spcAft>
              <a:buClr>
                <a:schemeClr val="accent6"/>
              </a:buClr>
              <a:buSzPts val="1400"/>
              <a:buNone/>
            </a:pPr>
            <a:r>
              <a:rPr lang="en-US" sz="1400" dirty="0">
                <a:latin typeface="EB Garamond"/>
                <a:ea typeface="EB Garamond"/>
                <a:cs typeface="EB Garamond"/>
                <a:sym typeface="EB Garamond"/>
              </a:rPr>
              <a:t>2021BCY0042</a:t>
            </a:r>
            <a:endParaRPr dirty="0"/>
          </a:p>
        </p:txBody>
      </p:sp>
      <p:sp>
        <p:nvSpPr>
          <p:cNvPr id="249" name="Google Shape;249;p2"/>
          <p:cNvSpPr txBox="1"/>
          <p:nvPr/>
        </p:nvSpPr>
        <p:spPr>
          <a:xfrm>
            <a:off x="3983498" y="2919741"/>
            <a:ext cx="2262899" cy="1053220"/>
          </a:xfrm>
          <a:prstGeom prst="rect">
            <a:avLst/>
          </a:prstGeom>
          <a:solidFill>
            <a:srgbClr val="E3E5BC"/>
          </a:solidFill>
          <a:ln>
            <a:noFill/>
          </a:ln>
        </p:spPr>
        <p:txBody>
          <a:bodyPr spcFirstLastPara="1" wrap="square" lIns="0" tIns="274300" rIns="0" bIns="45700" anchor="t" anchorCtr="0">
            <a:noAutofit/>
          </a:bodyPr>
          <a:lstStyle/>
          <a:p>
            <a:pPr marL="0" marR="0" lvl="0" indent="0" algn="ctr" rtl="0">
              <a:lnSpc>
                <a:spcPct val="100000"/>
              </a:lnSpc>
              <a:spcBef>
                <a:spcPts val="0"/>
              </a:spcBef>
              <a:spcAft>
                <a:spcPts val="0"/>
              </a:spcAft>
              <a:buClr>
                <a:schemeClr val="accent6"/>
              </a:buClr>
              <a:buSzPts val="1800"/>
              <a:buFont typeface="Arial"/>
              <a:buNone/>
            </a:pPr>
            <a:r>
              <a:rPr lang="en-US" sz="1800" b="1" cap="none" dirty="0">
                <a:solidFill>
                  <a:schemeClr val="accent6"/>
                </a:solidFill>
                <a:latin typeface="EB Garamond"/>
                <a:ea typeface="EB Garamond"/>
                <a:cs typeface="EB Garamond"/>
                <a:sym typeface="EB Garamond"/>
              </a:rPr>
              <a:t>GANESH PATIL</a:t>
            </a:r>
            <a:endParaRPr sz="1800" b="1" cap="none" dirty="0">
              <a:solidFill>
                <a:schemeClr val="accent6"/>
              </a:solidFill>
              <a:latin typeface="EB Garamond"/>
              <a:ea typeface="EB Garamond"/>
              <a:cs typeface="EB Garamond"/>
              <a:sym typeface="EB Garamond"/>
            </a:endParaRPr>
          </a:p>
          <a:p>
            <a:pPr marL="0" marR="0" lvl="0" indent="0" algn="ctr" rtl="0">
              <a:lnSpc>
                <a:spcPct val="100000"/>
              </a:lnSpc>
              <a:spcBef>
                <a:spcPts val="0"/>
              </a:spcBef>
              <a:spcAft>
                <a:spcPts val="0"/>
              </a:spcAft>
              <a:buClr>
                <a:schemeClr val="accent6"/>
              </a:buClr>
              <a:buSzPts val="1400"/>
              <a:buFont typeface="Arial"/>
              <a:buNone/>
            </a:pPr>
            <a:r>
              <a:rPr lang="en-US" sz="1400" b="1" cap="none" dirty="0">
                <a:solidFill>
                  <a:schemeClr val="accent6"/>
                </a:solidFill>
                <a:latin typeface="EB Garamond"/>
                <a:ea typeface="EB Garamond"/>
                <a:cs typeface="EB Garamond"/>
                <a:sym typeface="EB Garamond"/>
              </a:rPr>
              <a:t>2021BCY0010</a:t>
            </a:r>
            <a:endParaRPr dirty="0"/>
          </a:p>
        </p:txBody>
      </p:sp>
      <p:sp>
        <p:nvSpPr>
          <p:cNvPr id="250" name="Google Shape;250;p2"/>
          <p:cNvSpPr txBox="1">
            <a:spLocks noGrp="1"/>
          </p:cNvSpPr>
          <p:nvPr>
            <p:ph type="body" idx="8"/>
          </p:nvPr>
        </p:nvSpPr>
        <p:spPr>
          <a:xfrm>
            <a:off x="6653274" y="1792249"/>
            <a:ext cx="2262899" cy="1053219"/>
          </a:xfrm>
          <a:prstGeom prst="rect">
            <a:avLst/>
          </a:prstGeom>
          <a:solidFill>
            <a:srgbClr val="D4D593"/>
          </a:solidFill>
          <a:ln>
            <a:noFill/>
          </a:ln>
        </p:spPr>
        <p:txBody>
          <a:bodyPr spcFirstLastPara="1" wrap="square" lIns="0" tIns="274300" rIns="0" bIns="45700" anchor="t" anchorCtr="0">
            <a:noAutofit/>
          </a:bodyPr>
          <a:lstStyle/>
          <a:p>
            <a:pPr marL="0" lvl="0" indent="0" algn="ctr" rtl="0">
              <a:lnSpc>
                <a:spcPct val="100000"/>
              </a:lnSpc>
              <a:spcBef>
                <a:spcPts val="0"/>
              </a:spcBef>
              <a:spcAft>
                <a:spcPts val="0"/>
              </a:spcAft>
              <a:buClr>
                <a:schemeClr val="accent6"/>
              </a:buClr>
              <a:buSzPts val="1800"/>
              <a:buNone/>
            </a:pPr>
            <a:r>
              <a:rPr lang="en-US" dirty="0">
                <a:latin typeface="EB Garamond"/>
                <a:ea typeface="EB Garamond"/>
                <a:cs typeface="EB Garamond"/>
                <a:sym typeface="EB Garamond"/>
              </a:rPr>
              <a:t>ADITYA	KUMAR RAUSHAN</a:t>
            </a:r>
            <a:endParaRPr dirty="0"/>
          </a:p>
          <a:p>
            <a:pPr marL="0" lvl="0" indent="0" algn="ctr" rtl="0">
              <a:lnSpc>
                <a:spcPct val="100000"/>
              </a:lnSpc>
              <a:spcBef>
                <a:spcPts val="0"/>
              </a:spcBef>
              <a:spcAft>
                <a:spcPts val="0"/>
              </a:spcAft>
              <a:buClr>
                <a:schemeClr val="accent6"/>
              </a:buClr>
              <a:buSzPts val="1400"/>
              <a:buNone/>
            </a:pPr>
            <a:r>
              <a:rPr lang="en-US" sz="1400" dirty="0">
                <a:latin typeface="EB Garamond"/>
                <a:ea typeface="EB Garamond"/>
                <a:cs typeface="EB Garamond"/>
                <a:sym typeface="EB Garamond"/>
              </a:rPr>
              <a:t>2021BCY0042</a:t>
            </a:r>
            <a:endParaRPr dirty="0"/>
          </a:p>
        </p:txBody>
      </p:sp>
      <p:sp>
        <p:nvSpPr>
          <p:cNvPr id="251" name="Google Shape;251;p2"/>
          <p:cNvSpPr txBox="1"/>
          <p:nvPr/>
        </p:nvSpPr>
        <p:spPr>
          <a:xfrm>
            <a:off x="9343172" y="1792238"/>
            <a:ext cx="2242800" cy="798600"/>
          </a:xfrm>
          <a:prstGeom prst="rect">
            <a:avLst/>
          </a:prstGeom>
          <a:solidFill>
            <a:srgbClr val="D4D593"/>
          </a:solidFill>
          <a:ln>
            <a:noFill/>
          </a:ln>
        </p:spPr>
        <p:txBody>
          <a:bodyPr spcFirstLastPara="1" wrap="square" lIns="0" tIns="274300" rIns="0" bIns="45700" anchor="t" anchorCtr="0">
            <a:noAutofit/>
          </a:bodyPr>
          <a:lstStyle/>
          <a:p>
            <a:pPr marL="0" marR="0" lvl="0" indent="0" algn="ctr" rtl="0">
              <a:lnSpc>
                <a:spcPct val="100000"/>
              </a:lnSpc>
              <a:spcBef>
                <a:spcPts val="0"/>
              </a:spcBef>
              <a:spcAft>
                <a:spcPts val="0"/>
              </a:spcAft>
              <a:buClr>
                <a:schemeClr val="accent6"/>
              </a:buClr>
              <a:buSzPts val="1800"/>
              <a:buFont typeface="Arial"/>
              <a:buNone/>
            </a:pPr>
            <a:r>
              <a:rPr lang="en-US" sz="1800" b="1">
                <a:solidFill>
                  <a:schemeClr val="accent6"/>
                </a:solidFill>
                <a:latin typeface="EB Garamond"/>
                <a:ea typeface="EB Garamond"/>
                <a:cs typeface="EB Garamond"/>
                <a:sym typeface="EB Garamond"/>
              </a:rPr>
              <a:t>AKHILESH</a:t>
            </a:r>
            <a:r>
              <a:rPr lang="en-US" sz="1800" b="1" cap="none">
                <a:solidFill>
                  <a:schemeClr val="accent6"/>
                </a:solidFill>
                <a:latin typeface="EB Garamond"/>
                <a:ea typeface="EB Garamond"/>
                <a:cs typeface="EB Garamond"/>
                <a:sym typeface="EB Garamond"/>
              </a:rPr>
              <a:t> </a:t>
            </a:r>
            <a:endParaRPr sz="1800" b="1" cap="none">
              <a:solidFill>
                <a:schemeClr val="accent6"/>
              </a:solidFill>
              <a:latin typeface="EB Garamond"/>
              <a:ea typeface="EB Garamond"/>
              <a:cs typeface="EB Garamond"/>
              <a:sym typeface="EB Garamond"/>
            </a:endParaRPr>
          </a:p>
          <a:p>
            <a:pPr marL="0" marR="0" lvl="0" indent="0" algn="ctr" rtl="0">
              <a:lnSpc>
                <a:spcPct val="100000"/>
              </a:lnSpc>
              <a:spcBef>
                <a:spcPts val="0"/>
              </a:spcBef>
              <a:spcAft>
                <a:spcPts val="0"/>
              </a:spcAft>
              <a:buClr>
                <a:schemeClr val="accent6"/>
              </a:buClr>
              <a:buSzPts val="1400"/>
              <a:buFont typeface="Arial"/>
              <a:buNone/>
            </a:pPr>
            <a:r>
              <a:rPr lang="en-US" sz="1400" b="1" cap="none">
                <a:solidFill>
                  <a:schemeClr val="accent6"/>
                </a:solidFill>
                <a:latin typeface="EB Garamond"/>
                <a:ea typeface="EB Garamond"/>
                <a:cs typeface="EB Garamond"/>
                <a:sym typeface="EB Garamond"/>
              </a:rPr>
              <a:t>2021BCY00</a:t>
            </a:r>
            <a:r>
              <a:rPr lang="en-US" b="1">
                <a:solidFill>
                  <a:schemeClr val="accent6"/>
                </a:solidFill>
                <a:latin typeface="EB Garamond"/>
                <a:ea typeface="EB Garamond"/>
                <a:cs typeface="EB Garamond"/>
                <a:sym typeface="EB Garamond"/>
              </a:rPr>
              <a:t>33</a:t>
            </a:r>
            <a:endParaRPr/>
          </a:p>
        </p:txBody>
      </p:sp>
      <p:sp>
        <p:nvSpPr>
          <p:cNvPr id="252" name="Google Shape;252;p2"/>
          <p:cNvSpPr txBox="1"/>
          <p:nvPr/>
        </p:nvSpPr>
        <p:spPr>
          <a:xfrm>
            <a:off x="361300" y="1051275"/>
            <a:ext cx="309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rgbClr val="1F2C8F"/>
                </a:solidFill>
                <a:latin typeface="Bell MT"/>
                <a:ea typeface="Bell MT"/>
                <a:cs typeface="Bell MT"/>
                <a:sym typeface="Bell MT"/>
              </a:rPr>
              <a:t>Frontend developers </a:t>
            </a:r>
            <a:endParaRPr sz="2500" b="1">
              <a:solidFill>
                <a:srgbClr val="1F2C8F"/>
              </a:solidFill>
              <a:latin typeface="Bell MT"/>
              <a:ea typeface="Bell MT"/>
              <a:cs typeface="Bell MT"/>
              <a:sym typeface="Bell MT"/>
            </a:endParaRPr>
          </a:p>
        </p:txBody>
      </p:sp>
      <p:sp>
        <p:nvSpPr>
          <p:cNvPr id="253" name="Google Shape;253;p2"/>
          <p:cNvSpPr txBox="1"/>
          <p:nvPr/>
        </p:nvSpPr>
        <p:spPr>
          <a:xfrm>
            <a:off x="3455200" y="1051275"/>
            <a:ext cx="3299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a:solidFill>
                  <a:srgbClr val="1F2C8F"/>
                </a:solidFill>
                <a:latin typeface="Bell MT"/>
                <a:ea typeface="Bell MT"/>
                <a:cs typeface="Bell MT"/>
                <a:sym typeface="Bell MT"/>
              </a:rPr>
              <a:t>Backend developers </a:t>
            </a:r>
            <a:endParaRPr sz="2500" b="1">
              <a:solidFill>
                <a:srgbClr val="1F2C8F"/>
              </a:solidFill>
              <a:latin typeface="Bell MT"/>
              <a:ea typeface="Bell MT"/>
              <a:cs typeface="Bell MT"/>
              <a:sym typeface="Bell MT"/>
            </a:endParaRPr>
          </a:p>
        </p:txBody>
      </p:sp>
      <p:sp>
        <p:nvSpPr>
          <p:cNvPr id="254" name="Google Shape;254;p2"/>
          <p:cNvSpPr txBox="1"/>
          <p:nvPr/>
        </p:nvSpPr>
        <p:spPr>
          <a:xfrm>
            <a:off x="6653275" y="1051275"/>
            <a:ext cx="2242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a:solidFill>
                  <a:srgbClr val="1F2C8F"/>
                </a:solidFill>
                <a:latin typeface="Bell MT"/>
                <a:ea typeface="Bell MT"/>
                <a:cs typeface="Bell MT"/>
                <a:sym typeface="Bell MT"/>
              </a:rPr>
              <a:t>Testers</a:t>
            </a:r>
            <a:endParaRPr sz="2500" b="1">
              <a:solidFill>
                <a:srgbClr val="1F2C8F"/>
              </a:solidFill>
              <a:latin typeface="Bell MT"/>
              <a:ea typeface="Bell MT"/>
              <a:cs typeface="Bell MT"/>
              <a:sym typeface="Bell MT"/>
            </a:endParaRPr>
          </a:p>
        </p:txBody>
      </p:sp>
      <p:sp>
        <p:nvSpPr>
          <p:cNvPr id="256" name="Google Shape;256;p2"/>
          <p:cNvSpPr txBox="1"/>
          <p:nvPr/>
        </p:nvSpPr>
        <p:spPr>
          <a:xfrm>
            <a:off x="8801100" y="1051263"/>
            <a:ext cx="3299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a:solidFill>
                  <a:srgbClr val="1F2C8F"/>
                </a:solidFill>
                <a:latin typeface="Bell MT"/>
                <a:ea typeface="Bell MT"/>
                <a:cs typeface="Bell MT"/>
                <a:sym typeface="Bell MT"/>
              </a:rPr>
              <a:t>App Dev</a:t>
            </a:r>
            <a:endParaRPr sz="2500" b="1">
              <a:solidFill>
                <a:srgbClr val="1F2C8F"/>
              </a:solidFill>
              <a:latin typeface="Bell MT"/>
              <a:ea typeface="Bell MT"/>
              <a:cs typeface="Bell MT"/>
              <a:sym typeface="Bell MT"/>
            </a:endParaRPr>
          </a:p>
        </p:txBody>
      </p:sp>
      <p:sp>
        <p:nvSpPr>
          <p:cNvPr id="3" name="Google Shape;249;p2">
            <a:extLst>
              <a:ext uri="{FF2B5EF4-FFF2-40B4-BE49-F238E27FC236}">
                <a16:creationId xmlns:a16="http://schemas.microsoft.com/office/drawing/2014/main" id="{49865348-FE06-3371-B624-3B7CFCC86365}"/>
              </a:ext>
            </a:extLst>
          </p:cNvPr>
          <p:cNvSpPr txBox="1"/>
          <p:nvPr/>
        </p:nvSpPr>
        <p:spPr>
          <a:xfrm>
            <a:off x="478800" y="2919737"/>
            <a:ext cx="2262899" cy="1053221"/>
          </a:xfrm>
          <a:prstGeom prst="rect">
            <a:avLst/>
          </a:prstGeom>
          <a:solidFill>
            <a:srgbClr val="E3E5BC"/>
          </a:solidFill>
          <a:ln>
            <a:noFill/>
          </a:ln>
        </p:spPr>
        <p:txBody>
          <a:bodyPr spcFirstLastPara="1" wrap="square" lIns="0" tIns="274300" rIns="0" bIns="45700" anchor="t" anchorCtr="0">
            <a:noAutofit/>
          </a:bodyPr>
          <a:lstStyle/>
          <a:p>
            <a:pPr marL="0" marR="0" lvl="0" indent="0" algn="ctr" rtl="0">
              <a:lnSpc>
                <a:spcPct val="100000"/>
              </a:lnSpc>
              <a:spcBef>
                <a:spcPts val="0"/>
              </a:spcBef>
              <a:spcAft>
                <a:spcPts val="0"/>
              </a:spcAft>
              <a:buClr>
                <a:schemeClr val="accent6"/>
              </a:buClr>
              <a:buSzPts val="1800"/>
              <a:buFont typeface="Arial"/>
              <a:buNone/>
            </a:pPr>
            <a:r>
              <a:rPr lang="en-US" sz="1800" b="1" dirty="0">
                <a:solidFill>
                  <a:schemeClr val="accent6"/>
                </a:solidFill>
                <a:latin typeface="EB Garamond"/>
                <a:ea typeface="EB Garamond"/>
                <a:cs typeface="EB Garamond"/>
                <a:sym typeface="EB Garamond"/>
              </a:rPr>
              <a:t>ADITYA KUMAR RAUSHAN</a:t>
            </a:r>
            <a:endParaRPr sz="1800" b="1" cap="none" dirty="0">
              <a:solidFill>
                <a:schemeClr val="accent6"/>
              </a:solidFill>
              <a:latin typeface="EB Garamond"/>
              <a:ea typeface="EB Garamond"/>
              <a:cs typeface="EB Garamond"/>
              <a:sym typeface="EB Garamond"/>
            </a:endParaRPr>
          </a:p>
          <a:p>
            <a:pPr marL="0" marR="0" lvl="0" indent="0" algn="ctr" rtl="0">
              <a:lnSpc>
                <a:spcPct val="100000"/>
              </a:lnSpc>
              <a:spcBef>
                <a:spcPts val="0"/>
              </a:spcBef>
              <a:spcAft>
                <a:spcPts val="0"/>
              </a:spcAft>
              <a:buClr>
                <a:schemeClr val="accent6"/>
              </a:buClr>
              <a:buSzPts val="1400"/>
              <a:buFont typeface="Arial"/>
              <a:buNone/>
            </a:pPr>
            <a:r>
              <a:rPr lang="en-US" sz="1400" b="1" cap="none" dirty="0">
                <a:solidFill>
                  <a:schemeClr val="accent6"/>
                </a:solidFill>
                <a:latin typeface="EB Garamond"/>
                <a:ea typeface="EB Garamond"/>
                <a:cs typeface="EB Garamond"/>
                <a:sym typeface="EB Garamond"/>
              </a:rPr>
              <a:t>2021BCY0010</a:t>
            </a:r>
            <a:endParaRPr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22991aa9dea_0_150"/>
          <p:cNvSpPr txBox="1">
            <a:spLocks noGrp="1"/>
          </p:cNvSpPr>
          <p:nvPr>
            <p:ph type="title"/>
          </p:nvPr>
        </p:nvSpPr>
        <p:spPr>
          <a:xfrm>
            <a:off x="3735700" y="0"/>
            <a:ext cx="3932100" cy="12249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3755">
                <a:latin typeface="Bell MT"/>
                <a:ea typeface="Bell MT"/>
                <a:cs typeface="Bell MT"/>
                <a:sym typeface="Bell MT"/>
              </a:rPr>
              <a:t>User Interface </a:t>
            </a:r>
            <a:endParaRPr sz="3755">
              <a:latin typeface="Bell MT"/>
              <a:ea typeface="Bell MT"/>
              <a:cs typeface="Bell MT"/>
              <a:sym typeface="Bell MT"/>
            </a:endParaRPr>
          </a:p>
          <a:p>
            <a:pPr marL="0" lvl="0" indent="0" algn="ctr" rtl="0">
              <a:spcBef>
                <a:spcPts val="0"/>
              </a:spcBef>
              <a:spcAft>
                <a:spcPts val="0"/>
              </a:spcAft>
              <a:buNone/>
            </a:pPr>
            <a:endParaRPr/>
          </a:p>
        </p:txBody>
      </p:sp>
      <p:pic>
        <p:nvPicPr>
          <p:cNvPr id="414" name="Google Shape;414;g22991aa9dea_0_150"/>
          <p:cNvPicPr preferRelativeResize="0">
            <a:picLocks noGrp="1"/>
          </p:cNvPicPr>
          <p:nvPr>
            <p:ph type="pic" idx="2"/>
          </p:nvPr>
        </p:nvPicPr>
        <p:blipFill rotWithShape="1">
          <a:blip r:embed="rId3">
            <a:alphaModFix/>
          </a:blip>
          <a:srcRect/>
          <a:stretch/>
        </p:blipFill>
        <p:spPr>
          <a:xfrm>
            <a:off x="5017525" y="1224902"/>
            <a:ext cx="6652752" cy="3671724"/>
          </a:xfrm>
          <a:prstGeom prst="rect">
            <a:avLst/>
          </a:prstGeom>
        </p:spPr>
      </p:pic>
      <p:sp>
        <p:nvSpPr>
          <p:cNvPr id="415" name="Google Shape;415;g22991aa9dea_0_150"/>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55600" algn="l" rtl="0">
              <a:spcBef>
                <a:spcPts val="360"/>
              </a:spcBef>
              <a:spcAft>
                <a:spcPts val="0"/>
              </a:spcAft>
              <a:buSzPts val="2000"/>
              <a:buFont typeface="Bell MT"/>
              <a:buChar char="●"/>
            </a:pPr>
            <a:r>
              <a:rPr lang="en-US" sz="2000">
                <a:latin typeface="Bell MT"/>
                <a:ea typeface="Bell MT"/>
                <a:cs typeface="Bell MT"/>
                <a:sym typeface="Bell MT"/>
              </a:rPr>
              <a:t>Voter can view the ongoing elections here only if they are eligible </a:t>
            </a:r>
            <a:endParaRPr sz="2000">
              <a:latin typeface="Bell MT"/>
              <a:ea typeface="Bell MT"/>
              <a:cs typeface="Bell MT"/>
              <a:sym typeface="Bell MT"/>
            </a:endParaRPr>
          </a:p>
          <a:p>
            <a:pPr marL="457200" lvl="0" indent="-355600" algn="l" rtl="0">
              <a:spcBef>
                <a:spcPts val="0"/>
              </a:spcBef>
              <a:spcAft>
                <a:spcPts val="0"/>
              </a:spcAft>
              <a:buSzPts val="2000"/>
              <a:buFont typeface="Bell MT"/>
              <a:buChar char="●"/>
            </a:pPr>
            <a:r>
              <a:rPr lang="en-US" sz="2000">
                <a:latin typeface="Bell MT"/>
                <a:ea typeface="Bell MT"/>
                <a:cs typeface="Bell MT"/>
                <a:sym typeface="Bell MT"/>
              </a:rPr>
              <a:t>The rules for each election is shown via the pop up</a:t>
            </a:r>
            <a:endParaRPr sz="2000">
              <a:latin typeface="Bell MT"/>
              <a:ea typeface="Bell MT"/>
              <a:cs typeface="Bell MT"/>
              <a:sym typeface="Bell MT"/>
            </a:endParaRPr>
          </a:p>
        </p:txBody>
      </p:sp>
      <p:sp>
        <p:nvSpPr>
          <p:cNvPr id="416" name="Google Shape;416;g22991aa9dea_0_150"/>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20</a:t>
            </a:fld>
            <a:endParaRPr/>
          </a:p>
        </p:txBody>
      </p:sp>
      <p:sp>
        <p:nvSpPr>
          <p:cNvPr id="417" name="Google Shape;417;g22991aa9dea_0_150"/>
          <p:cNvSpPr txBox="1"/>
          <p:nvPr/>
        </p:nvSpPr>
        <p:spPr>
          <a:xfrm>
            <a:off x="924050" y="1089900"/>
            <a:ext cx="33960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solidFill>
                  <a:srgbClr val="1F2C8F"/>
                </a:solidFill>
                <a:latin typeface="Bell MT"/>
                <a:ea typeface="Bell MT"/>
                <a:cs typeface="Bell MT"/>
                <a:sym typeface="Bell MT"/>
              </a:rPr>
              <a:t>Home page</a:t>
            </a:r>
            <a:endParaRPr sz="2900" b="1">
              <a:solidFill>
                <a:srgbClr val="1F2C8F"/>
              </a:solidFill>
              <a:latin typeface="Bell MT"/>
              <a:ea typeface="Bell MT"/>
              <a:cs typeface="Bell MT"/>
              <a:sym typeface="Bel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22991aa9dea_0_158"/>
          <p:cNvSpPr txBox="1">
            <a:spLocks noGrp="1"/>
          </p:cNvSpPr>
          <p:nvPr>
            <p:ph type="title"/>
          </p:nvPr>
        </p:nvSpPr>
        <p:spPr>
          <a:xfrm>
            <a:off x="839788" y="228600"/>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2900">
                <a:latin typeface="Bell MT"/>
                <a:ea typeface="Bell MT"/>
                <a:cs typeface="Bell MT"/>
                <a:sym typeface="Bell MT"/>
              </a:rPr>
              <a:t>Ongoing Page </a:t>
            </a:r>
            <a:endParaRPr sz="2900">
              <a:latin typeface="Bell MT"/>
              <a:ea typeface="Bell MT"/>
              <a:cs typeface="Bell MT"/>
              <a:sym typeface="Bell MT"/>
            </a:endParaRPr>
          </a:p>
        </p:txBody>
      </p:sp>
      <p:sp>
        <p:nvSpPr>
          <p:cNvPr id="423" name="Google Shape;423;g22991aa9dea_0_158"/>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68300" algn="l" rtl="0">
              <a:spcBef>
                <a:spcPts val="360"/>
              </a:spcBef>
              <a:spcAft>
                <a:spcPts val="0"/>
              </a:spcAft>
              <a:buSzPts val="2200"/>
              <a:buFont typeface="Bell MT"/>
              <a:buChar char="-"/>
            </a:pPr>
            <a:r>
              <a:rPr lang="en-US" sz="2200">
                <a:latin typeface="Bell MT"/>
                <a:ea typeface="Bell MT"/>
                <a:cs typeface="Bell MT"/>
                <a:sym typeface="Bell MT"/>
              </a:rPr>
              <a:t>Same as home page here also the ongoing elections are shown </a:t>
            </a:r>
            <a:endParaRPr sz="2200">
              <a:latin typeface="Bell MT"/>
              <a:ea typeface="Bell MT"/>
              <a:cs typeface="Bell MT"/>
              <a:sym typeface="Bell MT"/>
            </a:endParaRPr>
          </a:p>
          <a:p>
            <a:pPr marL="457200" lvl="0" indent="-368300" algn="l" rtl="0">
              <a:spcBef>
                <a:spcPts val="0"/>
              </a:spcBef>
              <a:spcAft>
                <a:spcPts val="0"/>
              </a:spcAft>
              <a:buSzPts val="2200"/>
              <a:buFont typeface="Bell MT"/>
              <a:buChar char="-"/>
            </a:pPr>
            <a:r>
              <a:rPr lang="en-US" sz="2200">
                <a:latin typeface="Bell MT"/>
                <a:ea typeface="Bell MT"/>
                <a:cs typeface="Bell MT"/>
                <a:sym typeface="Bell MT"/>
              </a:rPr>
              <a:t>Rules are also shown via a pop up.</a:t>
            </a:r>
            <a:endParaRPr sz="2200">
              <a:latin typeface="Bell MT"/>
              <a:ea typeface="Bell MT"/>
              <a:cs typeface="Bell MT"/>
              <a:sym typeface="Bell MT"/>
            </a:endParaRPr>
          </a:p>
        </p:txBody>
      </p:sp>
      <p:sp>
        <p:nvSpPr>
          <p:cNvPr id="424" name="Google Shape;424;g22991aa9dea_0_158"/>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21</a:t>
            </a:fld>
            <a:endParaRPr/>
          </a:p>
        </p:txBody>
      </p:sp>
      <p:pic>
        <p:nvPicPr>
          <p:cNvPr id="425" name="Google Shape;425;g22991aa9dea_0_158"/>
          <p:cNvPicPr preferRelativeResize="0">
            <a:picLocks noGrp="1"/>
          </p:cNvPicPr>
          <p:nvPr>
            <p:ph type="pic" idx="2"/>
          </p:nvPr>
        </p:nvPicPr>
        <p:blipFill rotWithShape="1">
          <a:blip r:embed="rId3">
            <a:alphaModFix/>
          </a:blip>
          <a:srcRect r="15045" b="16597"/>
          <a:stretch/>
        </p:blipFill>
        <p:spPr>
          <a:xfrm>
            <a:off x="6207450" y="293525"/>
            <a:ext cx="5582324" cy="3024692"/>
          </a:xfrm>
          <a:prstGeom prst="rect">
            <a:avLst/>
          </a:prstGeom>
        </p:spPr>
      </p:pic>
      <p:pic>
        <p:nvPicPr>
          <p:cNvPr id="426" name="Google Shape;426;g22991aa9dea_0_158"/>
          <p:cNvPicPr preferRelativeResize="0"/>
          <p:nvPr/>
        </p:nvPicPr>
        <p:blipFill>
          <a:blip r:embed="rId4">
            <a:alphaModFix/>
          </a:blip>
          <a:stretch>
            <a:fillRect/>
          </a:stretch>
        </p:blipFill>
        <p:spPr>
          <a:xfrm>
            <a:off x="6258226" y="3390900"/>
            <a:ext cx="5480764" cy="3024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22991aa9dea_0_172"/>
          <p:cNvSpPr txBox="1">
            <a:spLocks noGrp="1"/>
          </p:cNvSpPr>
          <p:nvPr>
            <p:ph type="title"/>
          </p:nvPr>
        </p:nvSpPr>
        <p:spPr>
          <a:xfrm>
            <a:off x="839788" y="299250"/>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3000">
                <a:latin typeface="Bell MT"/>
                <a:ea typeface="Bell MT"/>
                <a:cs typeface="Bell MT"/>
                <a:sym typeface="Bell MT"/>
              </a:rPr>
              <a:t>Past </a:t>
            </a:r>
            <a:endParaRPr sz="3000">
              <a:latin typeface="Bell MT"/>
              <a:ea typeface="Bell MT"/>
              <a:cs typeface="Bell MT"/>
              <a:sym typeface="Bell MT"/>
            </a:endParaRPr>
          </a:p>
        </p:txBody>
      </p:sp>
      <p:sp>
        <p:nvSpPr>
          <p:cNvPr id="432" name="Google Shape;432;g22991aa9dea_0_172"/>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74650" algn="l" rtl="0">
              <a:spcBef>
                <a:spcPts val="360"/>
              </a:spcBef>
              <a:spcAft>
                <a:spcPts val="0"/>
              </a:spcAft>
              <a:buSzPts val="2300"/>
              <a:buChar char="●"/>
            </a:pPr>
            <a:r>
              <a:rPr lang="en-US" sz="2300"/>
              <a:t>The results of the past elections is shown here . </a:t>
            </a:r>
            <a:endParaRPr sz="2300"/>
          </a:p>
          <a:p>
            <a:pPr marL="0" lvl="0" indent="0" algn="l" rtl="0">
              <a:spcBef>
                <a:spcPts val="360"/>
              </a:spcBef>
              <a:spcAft>
                <a:spcPts val="0"/>
              </a:spcAft>
              <a:buNone/>
            </a:pPr>
            <a:endParaRPr sz="2300"/>
          </a:p>
          <a:p>
            <a:pPr marL="457200" lvl="0" indent="-374650" algn="l" rtl="0">
              <a:spcBef>
                <a:spcPts val="360"/>
              </a:spcBef>
              <a:spcAft>
                <a:spcPts val="0"/>
              </a:spcAft>
              <a:buSzPts val="2300"/>
              <a:buChar char="●"/>
            </a:pPr>
            <a:r>
              <a:rPr lang="en-US" sz="2300"/>
              <a:t>The elections results are shown according to the time. </a:t>
            </a:r>
            <a:endParaRPr sz="2300"/>
          </a:p>
        </p:txBody>
      </p:sp>
      <p:sp>
        <p:nvSpPr>
          <p:cNvPr id="433" name="Google Shape;433;g22991aa9dea_0_172"/>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22</a:t>
            </a:fld>
            <a:endParaRPr/>
          </a:p>
        </p:txBody>
      </p:sp>
      <p:pic>
        <p:nvPicPr>
          <p:cNvPr id="434" name="Google Shape;434;g22991aa9dea_0_172"/>
          <p:cNvPicPr preferRelativeResize="0">
            <a:picLocks noGrp="1"/>
          </p:cNvPicPr>
          <p:nvPr>
            <p:ph type="pic" idx="2"/>
          </p:nvPr>
        </p:nvPicPr>
        <p:blipFill rotWithShape="1">
          <a:blip r:embed="rId3">
            <a:alphaModFix/>
          </a:blip>
          <a:srcRect r="6349"/>
          <a:stretch/>
        </p:blipFill>
        <p:spPr>
          <a:xfrm>
            <a:off x="5098750" y="1300275"/>
            <a:ext cx="6276824" cy="425745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22991aa9dea_0_249"/>
          <p:cNvSpPr txBox="1">
            <a:spLocks noGrp="1"/>
          </p:cNvSpPr>
          <p:nvPr>
            <p:ph type="title"/>
          </p:nvPr>
        </p:nvSpPr>
        <p:spPr>
          <a:xfrm>
            <a:off x="839788" y="228600"/>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3000">
                <a:latin typeface="Bell MT"/>
                <a:ea typeface="Bell MT"/>
                <a:cs typeface="Bell MT"/>
                <a:sym typeface="Bell MT"/>
              </a:rPr>
              <a:t>Results </a:t>
            </a:r>
            <a:endParaRPr sz="3000">
              <a:latin typeface="Bell MT"/>
              <a:ea typeface="Bell MT"/>
              <a:cs typeface="Bell MT"/>
              <a:sym typeface="Bell MT"/>
            </a:endParaRPr>
          </a:p>
        </p:txBody>
      </p:sp>
      <p:pic>
        <p:nvPicPr>
          <p:cNvPr id="440" name="Google Shape;440;g22991aa9dea_0_249"/>
          <p:cNvPicPr preferRelativeResize="0">
            <a:picLocks noGrp="1"/>
          </p:cNvPicPr>
          <p:nvPr>
            <p:ph type="pic" idx="2"/>
          </p:nvPr>
        </p:nvPicPr>
        <p:blipFill rotWithShape="1">
          <a:blip r:embed="rId3">
            <a:alphaModFix/>
          </a:blip>
          <a:srcRect l="1255" r="15048"/>
          <a:stretch/>
        </p:blipFill>
        <p:spPr>
          <a:xfrm>
            <a:off x="5219700" y="987425"/>
            <a:ext cx="6360456" cy="4194175"/>
          </a:xfrm>
          <a:prstGeom prst="rect">
            <a:avLst/>
          </a:prstGeom>
        </p:spPr>
      </p:pic>
      <p:sp>
        <p:nvSpPr>
          <p:cNvPr id="441" name="Google Shape;441;g22991aa9dea_0_249"/>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55600" algn="l" rtl="0">
              <a:spcBef>
                <a:spcPts val="360"/>
              </a:spcBef>
              <a:spcAft>
                <a:spcPts val="0"/>
              </a:spcAft>
              <a:buSzPts val="2000"/>
              <a:buChar char="-"/>
            </a:pPr>
            <a:r>
              <a:rPr lang="en-US" sz="2000"/>
              <a:t>The results of  the prev elections is shown </a:t>
            </a:r>
            <a:endParaRPr sz="2000"/>
          </a:p>
        </p:txBody>
      </p:sp>
      <p:sp>
        <p:nvSpPr>
          <p:cNvPr id="442" name="Google Shape;442;g22991aa9dea_0_249"/>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2991aa9dea_0_179"/>
          <p:cNvSpPr txBox="1">
            <a:spLocks noGrp="1"/>
          </p:cNvSpPr>
          <p:nvPr>
            <p:ph type="title"/>
          </p:nvPr>
        </p:nvSpPr>
        <p:spPr>
          <a:xfrm>
            <a:off x="3916488" y="-416425"/>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latin typeface="Bell MT"/>
                <a:ea typeface="Bell MT"/>
                <a:cs typeface="Bell MT"/>
                <a:sym typeface="Bell MT"/>
              </a:rPr>
              <a:t>FAQ</a:t>
            </a:r>
            <a:endParaRPr>
              <a:latin typeface="Bell MT"/>
              <a:ea typeface="Bell MT"/>
              <a:cs typeface="Bell MT"/>
              <a:sym typeface="Bell MT"/>
            </a:endParaRPr>
          </a:p>
        </p:txBody>
      </p:sp>
      <p:pic>
        <p:nvPicPr>
          <p:cNvPr id="448" name="Google Shape;448;g22991aa9dea_0_179"/>
          <p:cNvPicPr preferRelativeResize="0">
            <a:picLocks noGrp="1"/>
          </p:cNvPicPr>
          <p:nvPr>
            <p:ph type="pic" idx="2"/>
          </p:nvPr>
        </p:nvPicPr>
        <p:blipFill rotWithShape="1">
          <a:blip r:embed="rId3">
            <a:alphaModFix/>
          </a:blip>
          <a:srcRect r="15045"/>
          <a:stretch/>
        </p:blipFill>
        <p:spPr>
          <a:xfrm>
            <a:off x="2633925" y="1439400"/>
            <a:ext cx="7063424" cy="4588801"/>
          </a:xfrm>
          <a:prstGeom prst="rect">
            <a:avLst/>
          </a:prstGeom>
        </p:spPr>
      </p:pic>
      <p:sp>
        <p:nvSpPr>
          <p:cNvPr id="449" name="Google Shape;449;g22991aa9dea_0_179"/>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22991aa9dea_0_186"/>
          <p:cNvSpPr txBox="1">
            <a:spLocks noGrp="1"/>
          </p:cNvSpPr>
          <p:nvPr>
            <p:ph type="title"/>
          </p:nvPr>
        </p:nvSpPr>
        <p:spPr>
          <a:xfrm>
            <a:off x="3827813" y="-810200"/>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Admin Interface</a:t>
            </a:r>
            <a:endParaRPr/>
          </a:p>
        </p:txBody>
      </p:sp>
      <p:sp>
        <p:nvSpPr>
          <p:cNvPr id="455" name="Google Shape;455;g22991aa9dea_0_186"/>
          <p:cNvSpPr txBox="1">
            <a:spLocks noGrp="1"/>
          </p:cNvSpPr>
          <p:nvPr>
            <p:ph type="body" idx="1"/>
          </p:nvPr>
        </p:nvSpPr>
        <p:spPr>
          <a:xfrm>
            <a:off x="839800" y="2057400"/>
            <a:ext cx="3932100" cy="3028800"/>
          </a:xfrm>
          <a:prstGeom prst="rect">
            <a:avLst/>
          </a:prstGeom>
        </p:spPr>
        <p:txBody>
          <a:bodyPr spcFirstLastPara="1" wrap="square" lIns="91425" tIns="45700" rIns="91425" bIns="45700" anchor="t" anchorCtr="0">
            <a:normAutofit/>
          </a:bodyPr>
          <a:lstStyle/>
          <a:p>
            <a:pPr marL="457200" lvl="0" indent="-387350" algn="l" rtl="0">
              <a:spcBef>
                <a:spcPts val="360"/>
              </a:spcBef>
              <a:spcAft>
                <a:spcPts val="0"/>
              </a:spcAft>
              <a:buSzPts val="2500"/>
              <a:buChar char="●"/>
            </a:pPr>
            <a:r>
              <a:rPr lang="en-US" sz="2500"/>
              <a:t>Admin can view No.of votes , Candidates , No.of votes, no. of elections </a:t>
            </a:r>
            <a:endParaRPr sz="2500"/>
          </a:p>
        </p:txBody>
      </p:sp>
      <p:sp>
        <p:nvSpPr>
          <p:cNvPr id="456" name="Google Shape;456;g22991aa9dea_0_186"/>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25</a:t>
            </a:fld>
            <a:endParaRPr/>
          </a:p>
        </p:txBody>
      </p:sp>
      <p:sp>
        <p:nvSpPr>
          <p:cNvPr id="457" name="Google Shape;457;g22991aa9dea_0_186"/>
          <p:cNvSpPr txBox="1"/>
          <p:nvPr/>
        </p:nvSpPr>
        <p:spPr>
          <a:xfrm>
            <a:off x="963550" y="1216275"/>
            <a:ext cx="421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rgbClr val="1F2C8F"/>
                </a:solidFill>
                <a:latin typeface="Bell MT"/>
                <a:ea typeface="Bell MT"/>
                <a:cs typeface="Bell MT"/>
                <a:sym typeface="Bell MT"/>
              </a:rPr>
              <a:t>Home page </a:t>
            </a:r>
            <a:endParaRPr sz="2800" b="1">
              <a:solidFill>
                <a:srgbClr val="1F2C8F"/>
              </a:solidFill>
              <a:latin typeface="Bell MT"/>
              <a:ea typeface="Bell MT"/>
              <a:cs typeface="Bell MT"/>
              <a:sym typeface="Bell MT"/>
            </a:endParaRPr>
          </a:p>
        </p:txBody>
      </p:sp>
      <p:pic>
        <p:nvPicPr>
          <p:cNvPr id="458" name="Google Shape;458;g22991aa9dea_0_186"/>
          <p:cNvPicPr preferRelativeResize="0"/>
          <p:nvPr/>
        </p:nvPicPr>
        <p:blipFill>
          <a:blip r:embed="rId3">
            <a:alphaModFix/>
          </a:blip>
          <a:stretch>
            <a:fillRect/>
          </a:stretch>
        </p:blipFill>
        <p:spPr>
          <a:xfrm>
            <a:off x="5172075" y="1296700"/>
            <a:ext cx="6343651" cy="3884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22991aa9dea_0_194"/>
          <p:cNvSpPr txBox="1">
            <a:spLocks noGrp="1"/>
          </p:cNvSpPr>
          <p:nvPr>
            <p:ph type="title"/>
          </p:nvPr>
        </p:nvSpPr>
        <p:spPr>
          <a:xfrm>
            <a:off x="839788" y="114950"/>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2900">
                <a:latin typeface="Bell MT"/>
                <a:ea typeface="Bell MT"/>
                <a:cs typeface="Bell MT"/>
                <a:sym typeface="Bell MT"/>
              </a:rPr>
              <a:t>All elections </a:t>
            </a:r>
            <a:endParaRPr sz="2900">
              <a:latin typeface="Bell MT"/>
              <a:ea typeface="Bell MT"/>
              <a:cs typeface="Bell MT"/>
              <a:sym typeface="Bell MT"/>
            </a:endParaRPr>
          </a:p>
        </p:txBody>
      </p:sp>
      <p:pic>
        <p:nvPicPr>
          <p:cNvPr id="464" name="Google Shape;464;g22991aa9dea_0_194"/>
          <p:cNvPicPr preferRelativeResize="0">
            <a:picLocks noGrp="1"/>
          </p:cNvPicPr>
          <p:nvPr>
            <p:ph type="pic" idx="2"/>
          </p:nvPr>
        </p:nvPicPr>
        <p:blipFill rotWithShape="1">
          <a:blip r:embed="rId3">
            <a:alphaModFix/>
          </a:blip>
          <a:srcRect r="3484" b="12739"/>
          <a:stretch/>
        </p:blipFill>
        <p:spPr>
          <a:xfrm>
            <a:off x="5000325" y="1453200"/>
            <a:ext cx="7069700" cy="3527724"/>
          </a:xfrm>
          <a:prstGeom prst="rect">
            <a:avLst/>
          </a:prstGeom>
        </p:spPr>
      </p:pic>
      <p:sp>
        <p:nvSpPr>
          <p:cNvPr id="465" name="Google Shape;465;g22991aa9dea_0_194"/>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68300" algn="l" rtl="0">
              <a:spcBef>
                <a:spcPts val="360"/>
              </a:spcBef>
              <a:spcAft>
                <a:spcPts val="0"/>
              </a:spcAft>
              <a:buSzPts val="2200"/>
              <a:buChar char="●"/>
            </a:pPr>
            <a:r>
              <a:rPr lang="en-US" sz="2200"/>
              <a:t>This is page is basically for the admin to check what are the basic rules for different kind of elections .</a:t>
            </a:r>
            <a:endParaRPr sz="2200"/>
          </a:p>
          <a:p>
            <a:pPr marL="457200" lvl="0" indent="0" algn="l" rtl="0">
              <a:spcBef>
                <a:spcPts val="360"/>
              </a:spcBef>
              <a:spcAft>
                <a:spcPts val="0"/>
              </a:spcAft>
              <a:buNone/>
            </a:pPr>
            <a:endParaRPr sz="2200"/>
          </a:p>
        </p:txBody>
      </p:sp>
      <p:sp>
        <p:nvSpPr>
          <p:cNvPr id="466" name="Google Shape;466;g22991aa9dea_0_194"/>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22991aa9dea_0_201"/>
          <p:cNvSpPr txBox="1">
            <a:spLocks noGrp="1"/>
          </p:cNvSpPr>
          <p:nvPr>
            <p:ph type="title"/>
          </p:nvPr>
        </p:nvSpPr>
        <p:spPr>
          <a:xfrm>
            <a:off x="839800" y="457200"/>
            <a:ext cx="3932100" cy="12855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latin typeface="Bell MT"/>
                <a:ea typeface="Bell MT"/>
                <a:cs typeface="Bell MT"/>
                <a:sym typeface="Bell MT"/>
              </a:rPr>
              <a:t>User </a:t>
            </a:r>
            <a:endParaRPr>
              <a:latin typeface="Bell MT"/>
              <a:ea typeface="Bell MT"/>
              <a:cs typeface="Bell MT"/>
              <a:sym typeface="Bell MT"/>
            </a:endParaRPr>
          </a:p>
        </p:txBody>
      </p:sp>
      <p:pic>
        <p:nvPicPr>
          <p:cNvPr id="472" name="Google Shape;472;g22991aa9dea_0_201"/>
          <p:cNvPicPr preferRelativeResize="0">
            <a:picLocks noGrp="1"/>
          </p:cNvPicPr>
          <p:nvPr>
            <p:ph type="pic" idx="2"/>
          </p:nvPr>
        </p:nvPicPr>
        <p:blipFill rotWithShape="1">
          <a:blip r:embed="rId3">
            <a:alphaModFix/>
          </a:blip>
          <a:srcRect r="10193"/>
          <a:stretch/>
        </p:blipFill>
        <p:spPr>
          <a:xfrm>
            <a:off x="5108988" y="1674688"/>
            <a:ext cx="6700988" cy="4118226"/>
          </a:xfrm>
          <a:prstGeom prst="rect">
            <a:avLst/>
          </a:prstGeom>
        </p:spPr>
      </p:pic>
      <p:sp>
        <p:nvSpPr>
          <p:cNvPr id="473" name="Google Shape;473;g22991aa9dea_0_201"/>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55600" algn="l" rtl="0">
              <a:spcBef>
                <a:spcPts val="360"/>
              </a:spcBef>
              <a:spcAft>
                <a:spcPts val="0"/>
              </a:spcAft>
              <a:buSzPts val="2000"/>
              <a:buFont typeface="Bell MT"/>
              <a:buChar char="●"/>
            </a:pPr>
            <a:r>
              <a:rPr lang="en-US" sz="2000">
                <a:latin typeface="Bell MT"/>
                <a:ea typeface="Bell MT"/>
                <a:cs typeface="Bell MT"/>
                <a:sym typeface="Bell MT"/>
              </a:rPr>
              <a:t>In this page admin can add data to the database. </a:t>
            </a:r>
            <a:endParaRPr sz="2000">
              <a:latin typeface="Bell MT"/>
              <a:ea typeface="Bell MT"/>
              <a:cs typeface="Bell MT"/>
              <a:sym typeface="Bell MT"/>
            </a:endParaRPr>
          </a:p>
          <a:p>
            <a:pPr marL="457200" lvl="0" indent="-355600" algn="l" rtl="0">
              <a:spcBef>
                <a:spcPts val="0"/>
              </a:spcBef>
              <a:spcAft>
                <a:spcPts val="0"/>
              </a:spcAft>
              <a:buSzPts val="2000"/>
              <a:buFont typeface="Bell MT"/>
              <a:buChar char="●"/>
            </a:pPr>
            <a:r>
              <a:rPr lang="en-US" sz="2000">
                <a:latin typeface="Bell MT"/>
                <a:ea typeface="Bell MT"/>
                <a:cs typeface="Bell MT"/>
                <a:sym typeface="Bell MT"/>
              </a:rPr>
              <a:t>A random unique password is generated for every added entry .</a:t>
            </a:r>
            <a:endParaRPr sz="2000">
              <a:latin typeface="Bell MT"/>
              <a:ea typeface="Bell MT"/>
              <a:cs typeface="Bell MT"/>
              <a:sym typeface="Bell MT"/>
            </a:endParaRPr>
          </a:p>
          <a:p>
            <a:pPr marL="457200" lvl="0" indent="-355600" algn="l" rtl="0">
              <a:spcBef>
                <a:spcPts val="0"/>
              </a:spcBef>
              <a:spcAft>
                <a:spcPts val="0"/>
              </a:spcAft>
              <a:buSzPts val="2000"/>
              <a:buFont typeface="Bell MT"/>
              <a:buChar char="●"/>
            </a:pPr>
            <a:r>
              <a:rPr lang="en-US" sz="2000">
                <a:latin typeface="Bell MT"/>
                <a:ea typeface="Bell MT"/>
                <a:cs typeface="Bell MT"/>
                <a:sym typeface="Bell MT"/>
              </a:rPr>
              <a:t>The email is sent to each new voter once they are added to database</a:t>
            </a:r>
            <a:endParaRPr sz="2000">
              <a:latin typeface="Bell MT"/>
              <a:ea typeface="Bell MT"/>
              <a:cs typeface="Bell MT"/>
              <a:sym typeface="Bell MT"/>
            </a:endParaRPr>
          </a:p>
          <a:p>
            <a:pPr marL="457200" lvl="0" indent="-355600" algn="l" rtl="0">
              <a:spcBef>
                <a:spcPts val="0"/>
              </a:spcBef>
              <a:spcAft>
                <a:spcPts val="0"/>
              </a:spcAft>
              <a:buSzPts val="2000"/>
              <a:buFont typeface="Bell MT"/>
              <a:buChar char="●"/>
            </a:pPr>
            <a:r>
              <a:rPr lang="en-US" sz="2000">
                <a:latin typeface="Bell MT"/>
                <a:ea typeface="Bell MT"/>
                <a:cs typeface="Bell MT"/>
                <a:sym typeface="Bell MT"/>
              </a:rPr>
              <a:t>The admin can also edit or delete the voters accordingly.</a:t>
            </a:r>
            <a:endParaRPr sz="2000">
              <a:latin typeface="Bell MT"/>
              <a:ea typeface="Bell MT"/>
              <a:cs typeface="Bell MT"/>
              <a:sym typeface="Bell MT"/>
            </a:endParaRPr>
          </a:p>
        </p:txBody>
      </p:sp>
      <p:sp>
        <p:nvSpPr>
          <p:cNvPr id="474" name="Google Shape;474;g22991aa9dea_0_201"/>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22991aa9dea_0_208"/>
          <p:cNvSpPr txBox="1">
            <a:spLocks noGrp="1"/>
          </p:cNvSpPr>
          <p:nvPr>
            <p:ph type="title"/>
          </p:nvPr>
        </p:nvSpPr>
        <p:spPr>
          <a:xfrm>
            <a:off x="839788" y="128125"/>
            <a:ext cx="39321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2900">
                <a:latin typeface="Bell MT"/>
                <a:ea typeface="Bell MT"/>
                <a:cs typeface="Bell MT"/>
                <a:sym typeface="Bell MT"/>
              </a:rPr>
              <a:t>Conduct </a:t>
            </a:r>
            <a:endParaRPr sz="2900">
              <a:latin typeface="Bell MT"/>
              <a:ea typeface="Bell MT"/>
              <a:cs typeface="Bell MT"/>
              <a:sym typeface="Bell MT"/>
            </a:endParaRPr>
          </a:p>
        </p:txBody>
      </p:sp>
      <p:pic>
        <p:nvPicPr>
          <p:cNvPr id="480" name="Google Shape;480;g22991aa9dea_0_208"/>
          <p:cNvPicPr preferRelativeResize="0">
            <a:picLocks noGrp="1"/>
          </p:cNvPicPr>
          <p:nvPr>
            <p:ph type="pic" idx="2"/>
          </p:nvPr>
        </p:nvPicPr>
        <p:blipFill rotWithShape="1">
          <a:blip r:embed="rId3">
            <a:alphaModFix/>
          </a:blip>
          <a:srcRect l="657" r="4095"/>
          <a:stretch/>
        </p:blipFill>
        <p:spPr>
          <a:xfrm>
            <a:off x="5024475" y="1544503"/>
            <a:ext cx="6908500" cy="4002798"/>
          </a:xfrm>
          <a:prstGeom prst="rect">
            <a:avLst/>
          </a:prstGeom>
        </p:spPr>
      </p:pic>
      <p:sp>
        <p:nvSpPr>
          <p:cNvPr id="481" name="Google Shape;481;g22991aa9dea_0_208"/>
          <p:cNvSpPr txBox="1">
            <a:spLocks noGrp="1"/>
          </p:cNvSpPr>
          <p:nvPr>
            <p:ph type="body" idx="1"/>
          </p:nvPr>
        </p:nvSpPr>
        <p:spPr>
          <a:xfrm>
            <a:off x="839788" y="2057400"/>
            <a:ext cx="3932100" cy="3811500"/>
          </a:xfrm>
          <a:prstGeom prst="rect">
            <a:avLst/>
          </a:prstGeom>
        </p:spPr>
        <p:txBody>
          <a:bodyPr spcFirstLastPara="1" wrap="square" lIns="91425" tIns="45700" rIns="91425" bIns="45700" anchor="t" anchorCtr="0">
            <a:normAutofit/>
          </a:bodyPr>
          <a:lstStyle/>
          <a:p>
            <a:pPr marL="457200" lvl="0" indent="-361950" algn="l" rtl="0">
              <a:spcBef>
                <a:spcPts val="360"/>
              </a:spcBef>
              <a:spcAft>
                <a:spcPts val="0"/>
              </a:spcAft>
              <a:buSzPts val="2100"/>
              <a:buChar char="●"/>
            </a:pPr>
            <a:r>
              <a:rPr lang="en-US" sz="2100"/>
              <a:t>the admin has access to conduct election.</a:t>
            </a:r>
            <a:endParaRPr sz="2100"/>
          </a:p>
          <a:p>
            <a:pPr marL="457200" lvl="0" indent="-361950" algn="l" rtl="0">
              <a:spcBef>
                <a:spcPts val="0"/>
              </a:spcBef>
              <a:spcAft>
                <a:spcPts val="0"/>
              </a:spcAft>
              <a:buSzPts val="2100"/>
              <a:buChar char="●"/>
            </a:pPr>
            <a:r>
              <a:rPr lang="en-US" sz="2100"/>
              <a:t>They can put constraints on which batch , branch, year students are allowed to participate</a:t>
            </a:r>
            <a:endParaRPr sz="2100"/>
          </a:p>
        </p:txBody>
      </p:sp>
      <p:sp>
        <p:nvSpPr>
          <p:cNvPr id="482" name="Google Shape;482;g22991aa9dea_0_208"/>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22991aa9dea_0_215"/>
          <p:cNvSpPr txBox="1">
            <a:spLocks noGrp="1"/>
          </p:cNvSpPr>
          <p:nvPr>
            <p:ph type="title"/>
          </p:nvPr>
        </p:nvSpPr>
        <p:spPr>
          <a:xfrm>
            <a:off x="2895600" y="2965797"/>
            <a:ext cx="64008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Bell MT"/>
                <a:ea typeface="Bell MT"/>
                <a:cs typeface="Bell MT"/>
                <a:sym typeface="Bell MT"/>
              </a:rPr>
              <a:t>TESTING</a:t>
            </a:r>
            <a:endParaRPr>
              <a:latin typeface="Bell MT"/>
              <a:ea typeface="Bell MT"/>
              <a:cs typeface="Bell MT"/>
              <a:sym typeface="Bell MT"/>
            </a:endParaRPr>
          </a:p>
        </p:txBody>
      </p:sp>
      <p:sp>
        <p:nvSpPr>
          <p:cNvPr id="488" name="Google Shape;488;g22991aa9dea_0_215"/>
          <p:cNvSpPr txBox="1"/>
          <p:nvPr/>
        </p:nvSpPr>
        <p:spPr>
          <a:xfrm>
            <a:off x="4866750" y="3886200"/>
            <a:ext cx="2458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u="sng">
                <a:solidFill>
                  <a:schemeClr val="hlink"/>
                </a:solidFill>
                <a:hlinkClick r:id="rId3"/>
              </a:rPr>
              <a:t>Test Document - Google Docs</a:t>
            </a:r>
            <a:endParaRPr>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2991aa9dea_0_117"/>
          <p:cNvSpPr txBox="1">
            <a:spLocks noGrp="1"/>
          </p:cNvSpPr>
          <p:nvPr>
            <p:ph type="title"/>
          </p:nvPr>
        </p:nvSpPr>
        <p:spPr>
          <a:xfrm>
            <a:off x="2711325" y="3006897"/>
            <a:ext cx="64008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700">
                <a:latin typeface="Bell MT"/>
                <a:ea typeface="Bell MT"/>
                <a:cs typeface="Bell MT"/>
                <a:sym typeface="Bell MT"/>
              </a:rPr>
              <a:t>Project Overview</a:t>
            </a:r>
            <a:endParaRPr sz="4700">
              <a:latin typeface="Bell MT"/>
              <a:ea typeface="Bell MT"/>
              <a:cs typeface="Bell MT"/>
              <a:sym typeface="Bel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6"/>
          <p:cNvSpPr txBox="1">
            <a:spLocks noGrp="1"/>
          </p:cNvSpPr>
          <p:nvPr>
            <p:ph type="title"/>
          </p:nvPr>
        </p:nvSpPr>
        <p:spPr>
          <a:xfrm>
            <a:off x="1508760" y="874450"/>
            <a:ext cx="6766560" cy="830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Bell MT"/>
              <a:buNone/>
            </a:pPr>
            <a:r>
              <a:rPr lang="en-US">
                <a:latin typeface="Bell MT"/>
                <a:ea typeface="Bell MT"/>
                <a:cs typeface="Bell MT"/>
                <a:sym typeface="Bell MT"/>
              </a:rPr>
              <a:t>CONCLUSION</a:t>
            </a:r>
            <a:endParaRPr/>
          </a:p>
        </p:txBody>
      </p:sp>
      <p:sp>
        <p:nvSpPr>
          <p:cNvPr id="494" name="Google Shape;494;p16"/>
          <p:cNvSpPr txBox="1">
            <a:spLocks noGrp="1"/>
          </p:cNvSpPr>
          <p:nvPr>
            <p:ph type="body" idx="1"/>
          </p:nvPr>
        </p:nvSpPr>
        <p:spPr>
          <a:xfrm>
            <a:off x="1508760" y="1976554"/>
            <a:ext cx="5879592" cy="31458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600"/>
              <a:buNone/>
            </a:pPr>
            <a:r>
              <a:rPr lang="en-US" sz="1700"/>
              <a:t>In conclusion, Evotekaro, our innovative web application, has successfully addressed the challenges associated with casting votes and managing elections. By providing a user-friendly interface and robust functionality, Evotekaro has significantly improved the voting experience for users and streamlined the administrative tasks for election officials.</a:t>
            </a:r>
            <a:endParaRPr sz="1600"/>
          </a:p>
          <a:p>
            <a:pPr marL="0" lvl="0" indent="0" algn="l" rtl="0">
              <a:lnSpc>
                <a:spcPct val="100000"/>
              </a:lnSpc>
              <a:spcBef>
                <a:spcPts val="360"/>
              </a:spcBef>
              <a:spcAft>
                <a:spcPts val="0"/>
              </a:spcAft>
              <a:buClr>
                <a:schemeClr val="accent6"/>
              </a:buClr>
              <a:buSzPts val="1600"/>
              <a:buNone/>
            </a:pPr>
            <a:r>
              <a:rPr lang="en-US" sz="1700"/>
              <a:t>As we move forward, we remain committed to refining and expanding the capabilities of Evotekaro. By incorporating user feedback and leveraging emerging technologies, we will continue to enhance the application's usability, security, and reliability. </a:t>
            </a:r>
            <a:endParaRPr sz="160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7"/>
          <p:cNvSpPr txBox="1">
            <a:spLocks noGrp="1"/>
          </p:cNvSpPr>
          <p:nvPr>
            <p:ph type="ctrTitle"/>
          </p:nvPr>
        </p:nvSpPr>
        <p:spPr>
          <a:xfrm>
            <a:off x="1527048" y="3095244"/>
            <a:ext cx="4169664" cy="667512"/>
          </a:xfrm>
          <a:prstGeom prst="rect">
            <a:avLst/>
          </a:prstGeom>
          <a:noFill/>
          <a:ln>
            <a:noFill/>
          </a:ln>
        </p:spPr>
        <p:txBody>
          <a:bodyPr spcFirstLastPara="1" wrap="square" lIns="91425" tIns="0" rIns="91425" bIns="45700" anchor="ctr" anchorCtr="0">
            <a:noAutofit/>
          </a:bodyPr>
          <a:lstStyle/>
          <a:p>
            <a:pPr marL="0" lvl="0" indent="0" algn="l" rtl="0">
              <a:lnSpc>
                <a:spcPct val="110795"/>
              </a:lnSpc>
              <a:spcBef>
                <a:spcPts val="0"/>
              </a:spcBef>
              <a:spcAft>
                <a:spcPts val="0"/>
              </a:spcAft>
              <a:buClr>
                <a:schemeClr val="accent6"/>
              </a:buClr>
              <a:buSzPts val="4400"/>
              <a:buFont typeface="Bell MT"/>
              <a:buNone/>
            </a:pPr>
            <a:r>
              <a:rPr lang="en-US">
                <a:latin typeface="Bell MT"/>
                <a:ea typeface="Bell MT"/>
                <a:cs typeface="Bell MT"/>
                <a:sym typeface="Bell MT"/>
              </a:rPr>
              <a:t>THANK YOU</a:t>
            </a:r>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
          <p:cNvSpPr txBox="1">
            <a:spLocks noGrp="1"/>
          </p:cNvSpPr>
          <p:nvPr>
            <p:ph type="title"/>
          </p:nvPr>
        </p:nvSpPr>
        <p:spPr>
          <a:xfrm>
            <a:off x="1499616" y="763481"/>
            <a:ext cx="5478233" cy="133164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Bell MT"/>
              <a:buNone/>
            </a:pPr>
            <a:r>
              <a:rPr lang="en-US">
                <a:latin typeface="Bell MT"/>
                <a:ea typeface="Bell MT"/>
                <a:cs typeface="Bell MT"/>
                <a:sym typeface="Bell MT"/>
              </a:rPr>
              <a:t>WHAT IS EVOTEKARO?</a:t>
            </a:r>
            <a:endParaRPr sz="4400" b="1">
              <a:solidFill>
                <a:schemeClr val="accent6"/>
              </a:solidFill>
              <a:latin typeface="Bell MT"/>
              <a:ea typeface="Bell MT"/>
              <a:cs typeface="Bell MT"/>
              <a:sym typeface="Bell MT"/>
            </a:endParaRPr>
          </a:p>
        </p:txBody>
      </p:sp>
      <p:sp>
        <p:nvSpPr>
          <p:cNvPr id="267" name="Google Shape;267;p3"/>
          <p:cNvSpPr txBox="1">
            <a:spLocks noGrp="1"/>
          </p:cNvSpPr>
          <p:nvPr>
            <p:ph type="body" idx="1"/>
          </p:nvPr>
        </p:nvSpPr>
        <p:spPr>
          <a:xfrm>
            <a:off x="1391879" y="2356192"/>
            <a:ext cx="5693700" cy="3593400"/>
          </a:xfrm>
          <a:prstGeom prst="rect">
            <a:avLst/>
          </a:prstGeom>
          <a:noFill/>
          <a:ln>
            <a:noFill/>
          </a:ln>
        </p:spPr>
        <p:txBody>
          <a:bodyPr spcFirstLastPara="1" wrap="square" lIns="91425" tIns="45700" rIns="91425" bIns="45700" anchor="t" anchorCtr="0">
            <a:noAutofit/>
          </a:bodyPr>
          <a:lstStyle/>
          <a:p>
            <a:pPr marL="457200" lvl="0" indent="-387350" algn="l" rtl="0">
              <a:lnSpc>
                <a:spcPct val="150000"/>
              </a:lnSpc>
              <a:spcBef>
                <a:spcPts val="0"/>
              </a:spcBef>
              <a:spcAft>
                <a:spcPts val="0"/>
              </a:spcAft>
              <a:buSzPts val="2500"/>
              <a:buChar char="-"/>
            </a:pPr>
            <a:r>
              <a:rPr lang="en-US" sz="2500"/>
              <a:t>Evotekaro is an online voting application that aims to help its users to vote for their preferred candidates conveniently.</a:t>
            </a:r>
            <a:endParaRPr sz="2500"/>
          </a:p>
          <a:p>
            <a:pPr marL="0" lvl="0" indent="0" algn="l" rtl="0">
              <a:lnSpc>
                <a:spcPct val="150000"/>
              </a:lnSpc>
              <a:spcBef>
                <a:spcPts val="0"/>
              </a:spcBef>
              <a:spcAft>
                <a:spcPts val="0"/>
              </a:spcAft>
              <a:buClr>
                <a:schemeClr val="accent6"/>
              </a:buClr>
              <a:buSzPts val="1800"/>
              <a:buNone/>
            </a:pPr>
            <a:endParaRPr sz="2500"/>
          </a:p>
          <a:p>
            <a:pPr marL="457200" lvl="0" indent="-387350" algn="l" rtl="0">
              <a:lnSpc>
                <a:spcPct val="150000"/>
              </a:lnSpc>
              <a:spcBef>
                <a:spcPts val="0"/>
              </a:spcBef>
              <a:spcAft>
                <a:spcPts val="0"/>
              </a:spcAft>
              <a:buSzPts val="2500"/>
              <a:buChar char="-"/>
            </a:pPr>
            <a:r>
              <a:rPr lang="en-US" sz="2500"/>
              <a:t>Voters can cast their vote to candidates only if they are eligible to vote</a:t>
            </a:r>
            <a:endParaRPr sz="2500"/>
          </a:p>
          <a:p>
            <a:pPr marL="0" lvl="0" indent="0" algn="l" rtl="0">
              <a:lnSpc>
                <a:spcPct val="150000"/>
              </a:lnSpc>
              <a:spcBef>
                <a:spcPts val="0"/>
              </a:spcBef>
              <a:spcAft>
                <a:spcPts val="0"/>
              </a:spcAft>
              <a:buClr>
                <a:schemeClr val="accent6"/>
              </a:buClr>
              <a:buSzPts val="1800"/>
              <a:buNone/>
            </a:pPr>
            <a:endParaRPr sz="2500"/>
          </a:p>
          <a:p>
            <a:pPr marL="0" lvl="0" indent="0" algn="l" rtl="0">
              <a:lnSpc>
                <a:spcPct val="150000"/>
              </a:lnSpc>
              <a:spcBef>
                <a:spcPts val="0"/>
              </a:spcBef>
              <a:spcAft>
                <a:spcPts val="0"/>
              </a:spcAft>
              <a:buClr>
                <a:schemeClr val="accent6"/>
              </a:buClr>
              <a:buSzPts val="1800"/>
              <a:buNone/>
            </a:pPr>
            <a:endParaRPr sz="2500"/>
          </a:p>
          <a:p>
            <a:pPr marL="0" lvl="0" indent="0" algn="l" rtl="0">
              <a:lnSpc>
                <a:spcPct val="150000"/>
              </a:lnSpc>
              <a:spcBef>
                <a:spcPts val="0"/>
              </a:spcBef>
              <a:spcAft>
                <a:spcPts val="0"/>
              </a:spcAft>
              <a:buClr>
                <a:schemeClr val="accent6"/>
              </a:buClr>
              <a:buSzPts val="1800"/>
              <a:buNone/>
            </a:pPr>
            <a:endParaRPr sz="250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2991aa9dea_0_29"/>
          <p:cNvSpPr txBox="1">
            <a:spLocks noGrp="1"/>
          </p:cNvSpPr>
          <p:nvPr>
            <p:ph type="body" idx="1"/>
          </p:nvPr>
        </p:nvSpPr>
        <p:spPr>
          <a:xfrm>
            <a:off x="1278600" y="1217349"/>
            <a:ext cx="5845200" cy="3737400"/>
          </a:xfrm>
          <a:prstGeom prst="rect">
            <a:avLst/>
          </a:prstGeom>
        </p:spPr>
        <p:txBody>
          <a:bodyPr spcFirstLastPara="1" wrap="square" lIns="91425" tIns="45700" rIns="91425" bIns="45700" anchor="t" anchorCtr="0">
            <a:noAutofit/>
          </a:bodyPr>
          <a:lstStyle/>
          <a:p>
            <a:pPr marL="457200" lvl="0" indent="-387350" algn="l" rtl="0">
              <a:lnSpc>
                <a:spcPct val="100000"/>
              </a:lnSpc>
              <a:spcBef>
                <a:spcPts val="360"/>
              </a:spcBef>
              <a:spcAft>
                <a:spcPts val="0"/>
              </a:spcAft>
              <a:buSzPts val="2500"/>
              <a:buFont typeface="Bell MT"/>
              <a:buChar char="-"/>
            </a:pPr>
            <a:r>
              <a:rPr lang="en-US" sz="2500">
                <a:latin typeface="Bell MT"/>
                <a:ea typeface="Bell MT"/>
                <a:cs typeface="Bell MT"/>
                <a:sym typeface="Bell MT"/>
              </a:rPr>
              <a:t>Creating elections is made easy.</a:t>
            </a:r>
            <a:endParaRPr sz="2500">
              <a:latin typeface="Bell MT"/>
              <a:ea typeface="Bell MT"/>
              <a:cs typeface="Bell MT"/>
              <a:sym typeface="Bell MT"/>
            </a:endParaRPr>
          </a:p>
          <a:p>
            <a:pPr marL="457200" lvl="0" indent="0" algn="l" rtl="0">
              <a:lnSpc>
                <a:spcPct val="100000"/>
              </a:lnSpc>
              <a:spcBef>
                <a:spcPts val="360"/>
              </a:spcBef>
              <a:spcAft>
                <a:spcPts val="0"/>
              </a:spcAft>
              <a:buNone/>
            </a:pPr>
            <a:endParaRPr sz="2500">
              <a:latin typeface="Bell MT"/>
              <a:ea typeface="Bell MT"/>
              <a:cs typeface="Bell MT"/>
              <a:sym typeface="Bell MT"/>
            </a:endParaRPr>
          </a:p>
          <a:p>
            <a:pPr marL="457200" lvl="0" indent="-387350" algn="l" rtl="0">
              <a:lnSpc>
                <a:spcPct val="100000"/>
              </a:lnSpc>
              <a:spcBef>
                <a:spcPts val="360"/>
              </a:spcBef>
              <a:spcAft>
                <a:spcPts val="0"/>
              </a:spcAft>
              <a:buSzPts val="2500"/>
              <a:buFont typeface="Bell MT"/>
              <a:buChar char="-"/>
            </a:pPr>
            <a:r>
              <a:rPr lang="en-US" sz="2500">
                <a:latin typeface="Bell MT"/>
                <a:ea typeface="Bell MT"/>
                <a:cs typeface="Bell MT"/>
                <a:sym typeface="Bell MT"/>
              </a:rPr>
              <a:t>Simultaneously multiple elections can be created by admin with required constraints. </a:t>
            </a:r>
            <a:endParaRPr sz="2500">
              <a:latin typeface="Bell MT"/>
              <a:ea typeface="Bell MT"/>
              <a:cs typeface="Bell MT"/>
              <a:sym typeface="Bell MT"/>
            </a:endParaRPr>
          </a:p>
          <a:p>
            <a:pPr marL="457200" lvl="0" indent="0" algn="l" rtl="0">
              <a:lnSpc>
                <a:spcPct val="100000"/>
              </a:lnSpc>
              <a:spcBef>
                <a:spcPts val="360"/>
              </a:spcBef>
              <a:spcAft>
                <a:spcPts val="0"/>
              </a:spcAft>
              <a:buNone/>
            </a:pPr>
            <a:endParaRPr sz="2500">
              <a:latin typeface="Bell MT"/>
              <a:ea typeface="Bell MT"/>
              <a:cs typeface="Bell MT"/>
              <a:sym typeface="Bell MT"/>
            </a:endParaRPr>
          </a:p>
          <a:p>
            <a:pPr marL="457200" lvl="0" indent="-387350" algn="l" rtl="0">
              <a:lnSpc>
                <a:spcPct val="100000"/>
              </a:lnSpc>
              <a:spcBef>
                <a:spcPts val="360"/>
              </a:spcBef>
              <a:spcAft>
                <a:spcPts val="0"/>
              </a:spcAft>
              <a:buSzPts val="2500"/>
              <a:buFont typeface="Bell MT"/>
              <a:buChar char="-"/>
            </a:pPr>
            <a:r>
              <a:rPr lang="en-US" sz="2500">
                <a:latin typeface="Bell MT"/>
                <a:ea typeface="Bell MT"/>
                <a:cs typeface="Bell MT"/>
                <a:sym typeface="Bell MT"/>
              </a:rPr>
              <a:t>Admin has the ability to create users and edit or delete the data</a:t>
            </a:r>
            <a:endParaRPr sz="2500">
              <a:latin typeface="Bell MT"/>
              <a:ea typeface="Bell MT"/>
              <a:cs typeface="Bell MT"/>
              <a:sym typeface="Bel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2991aa9dea_0_112"/>
          <p:cNvSpPr txBox="1">
            <a:spLocks noGrp="1"/>
          </p:cNvSpPr>
          <p:nvPr>
            <p:ph type="title"/>
          </p:nvPr>
        </p:nvSpPr>
        <p:spPr>
          <a:xfrm>
            <a:off x="2711325" y="3197297"/>
            <a:ext cx="64008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Bell MT"/>
                <a:ea typeface="Bell MT"/>
                <a:cs typeface="Bell MT"/>
                <a:sym typeface="Bell MT"/>
              </a:rPr>
              <a:t>Development Model</a:t>
            </a:r>
            <a:endParaRPr>
              <a:latin typeface="Bell MT"/>
              <a:ea typeface="Bell MT"/>
              <a:cs typeface="Bell MT"/>
              <a:sym typeface="Bel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5"/>
          <p:cNvSpPr txBox="1"/>
          <p:nvPr/>
        </p:nvSpPr>
        <p:spPr>
          <a:xfrm>
            <a:off x="911352" y="710184"/>
            <a:ext cx="10671048" cy="9326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6"/>
              </a:buClr>
              <a:buSzPts val="4400"/>
              <a:buFont typeface="Bell MT"/>
              <a:buNone/>
            </a:pPr>
            <a:r>
              <a:rPr lang="en-US" sz="4400" b="1" cap="none">
                <a:solidFill>
                  <a:schemeClr val="accent6"/>
                </a:solidFill>
                <a:latin typeface="Bell MT"/>
                <a:ea typeface="Bell MT"/>
                <a:cs typeface="Bell MT"/>
                <a:sym typeface="Bell MT"/>
              </a:rPr>
              <a:t>SOFTWARE DEVELOPMENT CYCLE</a:t>
            </a:r>
            <a:endParaRPr sz="4400" b="1" cap="none">
              <a:solidFill>
                <a:schemeClr val="accent6"/>
              </a:solidFill>
              <a:latin typeface="Bell MT"/>
              <a:ea typeface="Bell MT"/>
              <a:cs typeface="Bell MT"/>
              <a:sym typeface="Bell MT"/>
            </a:endParaRPr>
          </a:p>
        </p:txBody>
      </p:sp>
      <p:sp>
        <p:nvSpPr>
          <p:cNvPr id="283" name="Google Shape;283;p15"/>
          <p:cNvSpPr txBox="1"/>
          <p:nvPr/>
        </p:nvSpPr>
        <p:spPr>
          <a:xfrm>
            <a:off x="713232" y="1642872"/>
            <a:ext cx="10707600" cy="4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6"/>
              </a:buClr>
              <a:buSzPts val="1600"/>
              <a:buFont typeface="Arial"/>
              <a:buNone/>
            </a:pPr>
            <a:r>
              <a:rPr lang="en-US" sz="1600">
                <a:solidFill>
                  <a:schemeClr val="accent6"/>
                </a:solidFill>
                <a:latin typeface="EB Garamond"/>
                <a:ea typeface="EB Garamond"/>
                <a:cs typeface="EB Garamond"/>
                <a:sym typeface="EB Garamond"/>
              </a:rPr>
              <a:t>We have used the prototype model for our project, because model of the system is provided, the users get a better understanding of the system being developed. Errors can be detected much earlier. Quicker user feedback is available leading to better a application.</a:t>
            </a:r>
            <a:endParaRPr/>
          </a:p>
        </p:txBody>
      </p:sp>
      <p:sp>
        <p:nvSpPr>
          <p:cNvPr id="284" name="Google Shape;284;p15"/>
          <p:cNvSpPr/>
          <p:nvPr/>
        </p:nvSpPr>
        <p:spPr>
          <a:xfrm>
            <a:off x="4964124" y="2284600"/>
            <a:ext cx="2050800" cy="472500"/>
          </a:xfrm>
          <a:prstGeom prst="roundRect">
            <a:avLst>
              <a:gd name="adj" fmla="val 50000"/>
            </a:avLst>
          </a:prstGeom>
          <a:solidFill>
            <a:srgbClr val="0944A1"/>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a:buNone/>
            </a:pPr>
            <a:r>
              <a:rPr lang="en-US" sz="1300">
                <a:solidFill>
                  <a:srgbClr val="FFFFFF"/>
                </a:solidFill>
                <a:latin typeface="Roboto"/>
                <a:ea typeface="Roboto"/>
                <a:cs typeface="Roboto"/>
                <a:sym typeface="Roboto"/>
              </a:rPr>
              <a:t>Requirement Analysis</a:t>
            </a:r>
            <a:endParaRPr sz="1900">
              <a:solidFill>
                <a:srgbClr val="FFFFFF"/>
              </a:solidFill>
            </a:endParaRPr>
          </a:p>
        </p:txBody>
      </p:sp>
      <p:sp>
        <p:nvSpPr>
          <p:cNvPr id="285" name="Google Shape;285;p15"/>
          <p:cNvSpPr/>
          <p:nvPr/>
        </p:nvSpPr>
        <p:spPr>
          <a:xfrm>
            <a:off x="4964122" y="3523190"/>
            <a:ext cx="2050800" cy="472500"/>
          </a:xfrm>
          <a:prstGeom prst="roundRect">
            <a:avLst>
              <a:gd name="adj" fmla="val 50000"/>
            </a:avLst>
          </a:prstGeom>
          <a:solidFill>
            <a:srgbClr val="0C58D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Software Design</a:t>
            </a:r>
            <a:endParaRPr sz="1900">
              <a:solidFill>
                <a:srgbClr val="FFFFFF"/>
              </a:solidFill>
            </a:endParaRPr>
          </a:p>
        </p:txBody>
      </p:sp>
      <p:sp>
        <p:nvSpPr>
          <p:cNvPr id="286" name="Google Shape;286;p15"/>
          <p:cNvSpPr/>
          <p:nvPr/>
        </p:nvSpPr>
        <p:spPr>
          <a:xfrm>
            <a:off x="4964128" y="2900436"/>
            <a:ext cx="2050800" cy="472500"/>
          </a:xfrm>
          <a:prstGeom prst="roundRect">
            <a:avLst>
              <a:gd name="adj" fmla="val 50000"/>
            </a:avLst>
          </a:prstGeom>
          <a:solidFill>
            <a:srgbClr val="0C58D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Feasibility Study</a:t>
            </a:r>
            <a:endParaRPr sz="1900">
              <a:solidFill>
                <a:srgbClr val="FFFFFF"/>
              </a:solidFill>
            </a:endParaRPr>
          </a:p>
        </p:txBody>
      </p:sp>
      <p:sp>
        <p:nvSpPr>
          <p:cNvPr id="287" name="Google Shape;287;p15"/>
          <p:cNvSpPr/>
          <p:nvPr/>
        </p:nvSpPr>
        <p:spPr>
          <a:xfrm>
            <a:off x="4964129" y="4271894"/>
            <a:ext cx="2050800" cy="4725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Customer Evaluation</a:t>
            </a:r>
            <a:endParaRPr sz="1900">
              <a:solidFill>
                <a:srgbClr val="FFFFFF"/>
              </a:solidFill>
            </a:endParaRPr>
          </a:p>
        </p:txBody>
      </p:sp>
      <p:sp>
        <p:nvSpPr>
          <p:cNvPr id="288" name="Google Shape;288;p15"/>
          <p:cNvSpPr/>
          <p:nvPr/>
        </p:nvSpPr>
        <p:spPr>
          <a:xfrm>
            <a:off x="4964123" y="4880387"/>
            <a:ext cx="2050800" cy="4725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Coding</a:t>
            </a:r>
            <a:endParaRPr sz="1900">
              <a:solidFill>
                <a:srgbClr val="FFFFFF"/>
              </a:solidFill>
            </a:endParaRPr>
          </a:p>
        </p:txBody>
      </p:sp>
      <p:sp>
        <p:nvSpPr>
          <p:cNvPr id="289" name="Google Shape;289;p15"/>
          <p:cNvSpPr/>
          <p:nvPr/>
        </p:nvSpPr>
        <p:spPr>
          <a:xfrm>
            <a:off x="4964134" y="5508144"/>
            <a:ext cx="2050800" cy="4725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Software Testing</a:t>
            </a:r>
            <a:endParaRPr sz="1900">
              <a:solidFill>
                <a:srgbClr val="FFFFFF"/>
              </a:solidFill>
            </a:endParaRPr>
          </a:p>
        </p:txBody>
      </p:sp>
      <p:sp>
        <p:nvSpPr>
          <p:cNvPr id="290" name="Google Shape;290;p15"/>
          <p:cNvSpPr/>
          <p:nvPr/>
        </p:nvSpPr>
        <p:spPr>
          <a:xfrm>
            <a:off x="4964128" y="6135914"/>
            <a:ext cx="2050800" cy="4725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Software Maintenance</a:t>
            </a:r>
            <a:endParaRPr sz="1900">
              <a:solidFill>
                <a:srgbClr val="FFFFFF"/>
              </a:solidFill>
            </a:endParaRPr>
          </a:p>
        </p:txBody>
      </p:sp>
      <p:sp>
        <p:nvSpPr>
          <p:cNvPr id="291" name="Google Shape;291;p15"/>
          <p:cNvSpPr/>
          <p:nvPr/>
        </p:nvSpPr>
        <p:spPr>
          <a:xfrm>
            <a:off x="2514600" y="3886203"/>
            <a:ext cx="2050800" cy="472500"/>
          </a:xfrm>
          <a:prstGeom prst="roundRect">
            <a:avLst>
              <a:gd name="adj" fmla="val 50000"/>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Prototyping</a:t>
            </a:r>
            <a:endParaRPr sz="1900">
              <a:solidFill>
                <a:srgbClr val="FFFFFF"/>
              </a:solidFill>
            </a:endParaRPr>
          </a:p>
        </p:txBody>
      </p:sp>
      <p:sp>
        <p:nvSpPr>
          <p:cNvPr id="292" name="Google Shape;292;p15"/>
          <p:cNvSpPr/>
          <p:nvPr/>
        </p:nvSpPr>
        <p:spPr>
          <a:xfrm>
            <a:off x="7318499" y="3886203"/>
            <a:ext cx="2050800" cy="472500"/>
          </a:xfrm>
          <a:prstGeom prst="roundRect">
            <a:avLst>
              <a:gd name="adj" fmla="val 50000"/>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Customer Reviews and Updation</a:t>
            </a:r>
            <a:endParaRPr sz="1900">
              <a:solidFill>
                <a:srgbClr val="FFFFFF"/>
              </a:solidFill>
            </a:endParaRPr>
          </a:p>
        </p:txBody>
      </p:sp>
      <p:cxnSp>
        <p:nvCxnSpPr>
          <p:cNvPr id="293" name="Google Shape;293;p15"/>
          <p:cNvCxnSpPr>
            <a:stCxn id="284" idx="2"/>
            <a:endCxn id="286" idx="0"/>
          </p:cNvCxnSpPr>
          <p:nvPr/>
        </p:nvCxnSpPr>
        <p:spPr>
          <a:xfrm>
            <a:off x="5989524" y="2757100"/>
            <a:ext cx="0" cy="1434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15"/>
          <p:cNvCxnSpPr>
            <a:stCxn id="286" idx="2"/>
            <a:endCxn id="285" idx="0"/>
          </p:cNvCxnSpPr>
          <p:nvPr/>
        </p:nvCxnSpPr>
        <p:spPr>
          <a:xfrm>
            <a:off x="5989528" y="3372936"/>
            <a:ext cx="0" cy="15030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15"/>
          <p:cNvCxnSpPr>
            <a:endCxn id="288" idx="0"/>
          </p:cNvCxnSpPr>
          <p:nvPr/>
        </p:nvCxnSpPr>
        <p:spPr>
          <a:xfrm>
            <a:off x="5989523" y="4744487"/>
            <a:ext cx="0" cy="13590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15"/>
          <p:cNvCxnSpPr>
            <a:endCxn id="289" idx="0"/>
          </p:cNvCxnSpPr>
          <p:nvPr/>
        </p:nvCxnSpPr>
        <p:spPr>
          <a:xfrm>
            <a:off x="5989534" y="5404644"/>
            <a:ext cx="0" cy="103500"/>
          </a:xfrm>
          <a:prstGeom prst="straightConnector1">
            <a:avLst/>
          </a:prstGeom>
          <a:noFill/>
          <a:ln w="9525" cap="flat" cmpd="sng">
            <a:solidFill>
              <a:schemeClr val="dk2"/>
            </a:solidFill>
            <a:prstDash val="solid"/>
            <a:round/>
            <a:headEnd type="none" w="med" len="med"/>
            <a:tailEnd type="triangle" w="med" len="med"/>
          </a:ln>
        </p:spPr>
      </p:cxnSp>
      <p:cxnSp>
        <p:nvCxnSpPr>
          <p:cNvPr id="297" name="Google Shape;297;p15"/>
          <p:cNvCxnSpPr>
            <a:stCxn id="289" idx="2"/>
            <a:endCxn id="290" idx="0"/>
          </p:cNvCxnSpPr>
          <p:nvPr/>
        </p:nvCxnSpPr>
        <p:spPr>
          <a:xfrm>
            <a:off x="5989534" y="5980644"/>
            <a:ext cx="0" cy="1554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15"/>
          <p:cNvCxnSpPr>
            <a:stCxn id="285" idx="1"/>
            <a:endCxn id="291" idx="0"/>
          </p:cNvCxnSpPr>
          <p:nvPr/>
        </p:nvCxnSpPr>
        <p:spPr>
          <a:xfrm flipH="1">
            <a:off x="3540022" y="3759440"/>
            <a:ext cx="1424100" cy="126900"/>
          </a:xfrm>
          <a:prstGeom prst="bentConnector2">
            <a:avLst/>
          </a:prstGeom>
          <a:noFill/>
          <a:ln w="9525" cap="flat" cmpd="sng">
            <a:solidFill>
              <a:schemeClr val="dk2"/>
            </a:solidFill>
            <a:prstDash val="solid"/>
            <a:round/>
            <a:headEnd type="none" w="med" len="med"/>
            <a:tailEnd type="none" w="med" len="med"/>
          </a:ln>
        </p:spPr>
      </p:cxnSp>
      <p:cxnSp>
        <p:nvCxnSpPr>
          <p:cNvPr id="299" name="Google Shape;299;p15"/>
          <p:cNvCxnSpPr>
            <a:stCxn id="291" idx="2"/>
            <a:endCxn id="287" idx="1"/>
          </p:cNvCxnSpPr>
          <p:nvPr/>
        </p:nvCxnSpPr>
        <p:spPr>
          <a:xfrm rot="-5400000" flipH="1">
            <a:off x="4177350" y="3721353"/>
            <a:ext cx="149400" cy="1424100"/>
          </a:xfrm>
          <a:prstGeom prst="bentConnector2">
            <a:avLst/>
          </a:prstGeom>
          <a:noFill/>
          <a:ln w="9525" cap="flat" cmpd="sng">
            <a:solidFill>
              <a:schemeClr val="dk2"/>
            </a:solidFill>
            <a:prstDash val="solid"/>
            <a:round/>
            <a:headEnd type="none" w="med" len="med"/>
            <a:tailEnd type="none" w="med" len="med"/>
          </a:ln>
        </p:spPr>
      </p:cxnSp>
      <p:cxnSp>
        <p:nvCxnSpPr>
          <p:cNvPr id="300" name="Google Shape;300;p15"/>
          <p:cNvCxnSpPr>
            <a:stCxn id="287" idx="3"/>
            <a:endCxn id="292" idx="2"/>
          </p:cNvCxnSpPr>
          <p:nvPr/>
        </p:nvCxnSpPr>
        <p:spPr>
          <a:xfrm rot="10800000" flipH="1">
            <a:off x="7014929" y="4358744"/>
            <a:ext cx="1329000" cy="149400"/>
          </a:xfrm>
          <a:prstGeom prst="bentConnector2">
            <a:avLst/>
          </a:prstGeom>
          <a:noFill/>
          <a:ln w="9525" cap="flat" cmpd="sng">
            <a:solidFill>
              <a:schemeClr val="dk2"/>
            </a:solidFill>
            <a:prstDash val="solid"/>
            <a:round/>
            <a:headEnd type="none" w="med" len="med"/>
            <a:tailEnd type="none" w="med" len="med"/>
          </a:ln>
        </p:spPr>
      </p:cxnSp>
      <p:cxnSp>
        <p:nvCxnSpPr>
          <p:cNvPr id="301" name="Google Shape;301;p15"/>
          <p:cNvCxnSpPr>
            <a:stCxn id="292" idx="0"/>
            <a:endCxn id="285" idx="3"/>
          </p:cNvCxnSpPr>
          <p:nvPr/>
        </p:nvCxnSpPr>
        <p:spPr>
          <a:xfrm rot="5400000" flipH="1">
            <a:off x="7615949" y="3158253"/>
            <a:ext cx="126900" cy="13290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2991aa9dea_0_228"/>
          <p:cNvSpPr txBox="1">
            <a:spLocks noGrp="1"/>
          </p:cNvSpPr>
          <p:nvPr>
            <p:ph type="title"/>
          </p:nvPr>
        </p:nvSpPr>
        <p:spPr>
          <a:xfrm>
            <a:off x="4079728" y="1140006"/>
            <a:ext cx="6766500" cy="768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100">
                <a:latin typeface="Bell MT"/>
                <a:ea typeface="Bell MT"/>
                <a:cs typeface="Bell MT"/>
                <a:sym typeface="Bell MT"/>
              </a:rPr>
              <a:t>Why?</a:t>
            </a:r>
            <a:endParaRPr sz="3100">
              <a:latin typeface="Bell MT"/>
              <a:ea typeface="Bell MT"/>
              <a:cs typeface="Bell MT"/>
              <a:sym typeface="Bell MT"/>
            </a:endParaRPr>
          </a:p>
        </p:txBody>
      </p:sp>
      <p:sp>
        <p:nvSpPr>
          <p:cNvPr id="307" name="Google Shape;307;g22991aa9dea_0_228"/>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
        <p:nvSpPr>
          <p:cNvPr id="308" name="Google Shape;308;g22991aa9dea_0_228"/>
          <p:cNvSpPr txBox="1">
            <a:spLocks noGrp="1"/>
          </p:cNvSpPr>
          <p:nvPr>
            <p:ph type="body" idx="1"/>
          </p:nvPr>
        </p:nvSpPr>
        <p:spPr>
          <a:xfrm>
            <a:off x="4178878" y="2040602"/>
            <a:ext cx="6766500" cy="2700600"/>
          </a:xfrm>
          <a:prstGeom prst="rect">
            <a:avLst/>
          </a:prstGeom>
        </p:spPr>
        <p:txBody>
          <a:bodyPr spcFirstLastPara="1" wrap="square" lIns="91425" tIns="45700" rIns="91425" bIns="45700" anchor="t" anchorCtr="0">
            <a:noAutofit/>
          </a:bodyPr>
          <a:lstStyle/>
          <a:p>
            <a:pPr marL="457200" lvl="0" indent="-361950" algn="l" rtl="0">
              <a:spcBef>
                <a:spcPts val="360"/>
              </a:spcBef>
              <a:spcAft>
                <a:spcPts val="0"/>
              </a:spcAft>
              <a:buSzPts val="2100"/>
              <a:buChar char="●"/>
            </a:pPr>
            <a:r>
              <a:rPr lang="en-US" sz="2100"/>
              <a:t>Able to take feedback from stakeholders and clients. </a:t>
            </a:r>
            <a:endParaRPr sz="2100"/>
          </a:p>
          <a:p>
            <a:pPr marL="457200" lvl="0" indent="-361950" algn="l" rtl="0">
              <a:spcBef>
                <a:spcPts val="0"/>
              </a:spcBef>
              <a:spcAft>
                <a:spcPts val="0"/>
              </a:spcAft>
              <a:buSzPts val="2100"/>
              <a:buChar char="●"/>
            </a:pPr>
            <a:r>
              <a:rPr lang="en-US" sz="2100"/>
              <a:t>A prototype is made initially - which is basically a scaledown model of website.</a:t>
            </a:r>
            <a:endParaRPr sz="2100"/>
          </a:p>
          <a:p>
            <a:pPr marL="457200" lvl="0" indent="-361950" algn="l" rtl="0">
              <a:spcBef>
                <a:spcPts val="0"/>
              </a:spcBef>
              <a:spcAft>
                <a:spcPts val="0"/>
              </a:spcAft>
              <a:buSzPts val="2100"/>
              <a:buChar char="●"/>
            </a:pPr>
            <a:r>
              <a:rPr lang="en-US" sz="2100"/>
              <a:t>Using this prototype developers can take feedback from stakeholders.</a:t>
            </a:r>
            <a:endParaRPr sz="2100"/>
          </a:p>
          <a:p>
            <a:pPr marL="457200" lvl="0" indent="-361950" algn="l" rtl="0">
              <a:spcBef>
                <a:spcPts val="0"/>
              </a:spcBef>
              <a:spcAft>
                <a:spcPts val="0"/>
              </a:spcAft>
              <a:buSzPts val="2100"/>
              <a:buChar char="●"/>
            </a:pPr>
            <a:r>
              <a:rPr lang="en-US" sz="2100"/>
              <a:t>This also helps us in including users in developing process, through which we can make a better user friendly model.</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2991aa9dea_0_106"/>
          <p:cNvSpPr txBox="1">
            <a:spLocks noGrp="1"/>
          </p:cNvSpPr>
          <p:nvPr>
            <p:ph type="title"/>
          </p:nvPr>
        </p:nvSpPr>
        <p:spPr>
          <a:xfrm>
            <a:off x="3127200" y="3006900"/>
            <a:ext cx="5673900" cy="768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600">
                <a:latin typeface="Bell MT"/>
                <a:ea typeface="Bell MT"/>
                <a:cs typeface="Bell MT"/>
                <a:sym typeface="Bell MT"/>
              </a:rPr>
              <a:t>Requirements</a:t>
            </a:r>
            <a:endParaRPr sz="4600">
              <a:latin typeface="Bell MT"/>
              <a:ea typeface="Bell MT"/>
              <a:cs typeface="Bell MT"/>
              <a:sym typeface="Bell MT"/>
            </a:endParaRP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145</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EB Garamond</vt:lpstr>
      <vt:lpstr>Roboto</vt:lpstr>
      <vt:lpstr>Bell MT</vt:lpstr>
      <vt:lpstr>Arial</vt:lpstr>
      <vt:lpstr>Arial Black</vt:lpstr>
      <vt:lpstr>Office Theme</vt:lpstr>
      <vt:lpstr>EVOTEKARO </vt:lpstr>
      <vt:lpstr>TEAM MEMBERS</vt:lpstr>
      <vt:lpstr>Project Overview</vt:lpstr>
      <vt:lpstr>WHAT IS EVOTEKARO?</vt:lpstr>
      <vt:lpstr>PowerPoint Presentation</vt:lpstr>
      <vt:lpstr>Development Model</vt:lpstr>
      <vt:lpstr>PowerPoint Presentation</vt:lpstr>
      <vt:lpstr>Why?</vt:lpstr>
      <vt:lpstr>Requirements</vt:lpstr>
      <vt:lpstr>FUNCTIONAL REQUIREMENTS </vt:lpstr>
      <vt:lpstr>NON FUNCTIONAL REQUIREMENTS</vt:lpstr>
      <vt:lpstr>Data Flow Diagram</vt:lpstr>
      <vt:lpstr>PowerPoint Presentation</vt:lpstr>
      <vt:lpstr>Tech Stack</vt:lpstr>
      <vt:lpstr>Frontend  </vt:lpstr>
      <vt:lpstr>Features </vt:lpstr>
      <vt:lpstr>Landing page</vt:lpstr>
      <vt:lpstr>Sign In</vt:lpstr>
      <vt:lpstr>Interfaces</vt:lpstr>
      <vt:lpstr>User Interface  </vt:lpstr>
      <vt:lpstr>Ongoing Page </vt:lpstr>
      <vt:lpstr>Past </vt:lpstr>
      <vt:lpstr>Results </vt:lpstr>
      <vt:lpstr>FAQ</vt:lpstr>
      <vt:lpstr>Admin Interface</vt:lpstr>
      <vt:lpstr>All elections </vt:lpstr>
      <vt:lpstr>User </vt:lpstr>
      <vt:lpstr>Conduct </vt:lpstr>
      <vt:lpstr>TESTING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Rohit R</dc:creator>
  <cp:lastModifiedBy>Aditya Kumar Raushan</cp:lastModifiedBy>
  <cp:revision>2</cp:revision>
  <dcterms:created xsi:type="dcterms:W3CDTF">2023-06-15T19:21:32Z</dcterms:created>
  <dcterms:modified xsi:type="dcterms:W3CDTF">2024-05-21T15:45:21Z</dcterms:modified>
</cp:coreProperties>
</file>