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40453-2350-BF50-0D41-052D9386FB9B}" v="288" dt="2025-02-05T11:14:47.403"/>
    <p1510:client id="{B12B8B9B-F074-7486-2CF0-48AD9EA5A80A}" v="5" dt="2025-02-05T09:46:08.664"/>
    <p1510:client id="{EEA30D65-76BD-3068-41E9-6561E32A205C}" v="734" dt="2025-02-05T10:49:34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2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31CE31-8C24-5740-7097-5315D080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44" b="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Aditya Londhe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3700" dirty="0"/>
              <a:t>Entity-Attribute Value Model</a:t>
            </a:r>
            <a:br>
              <a:rPr lang="en-US" sz="3700" dirty="0"/>
            </a:br>
            <a:endParaRPr lang="en-US" sz="3700"/>
          </a:p>
          <a:p>
            <a:pPr algn="l"/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2D9E70-65A0-4037-A241-F8682A81C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0363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FA826-E2B9-62E6-5C91-0150C6B3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30" y="869576"/>
            <a:ext cx="7599290" cy="1201271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 in traditional relational database models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E429ADC-0CAC-51D0-E937-CC07CE7A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8" y="2582405"/>
            <a:ext cx="7426270" cy="18352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F9A7-3B09-700F-1A80-7EEE2161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16" y="1667435"/>
            <a:ext cx="3018325" cy="45720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Patients Table (with multiple null values as the data for each attributes is not recorded for every patient).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400" dirty="0"/>
              <a:t>This leads to wastage of memory.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Also, the number of columns increases as the number of attributes increases.</a:t>
            </a:r>
          </a:p>
          <a:p>
            <a:endParaRPr lang="en-US" sz="24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794C-4480-ED96-A878-124068DF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6518"/>
            <a:ext cx="10668000" cy="1524000"/>
          </a:xfrm>
        </p:spPr>
        <p:txBody>
          <a:bodyPr/>
          <a:lstStyle/>
          <a:p>
            <a:r>
              <a:rPr lang="en-US" dirty="0"/>
              <a:t>E-A-V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6C33-7FF4-9792-F98D-1DC3AEBD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0518"/>
            <a:ext cx="10668000" cy="43559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The Entity-Attribute-Value (EAV) model is a data model optimized for the space-efficient storage of sparse or ad-hoc data values. </a:t>
            </a:r>
            <a:endParaRPr lang="en-US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It's particularly useful in scenarios where the attributes of entities are highly variable and not known in advance</a:t>
            </a:r>
            <a:endParaRPr lang="en-US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It stores the data in a Triplet format (Entity-Attribute-Value) ,allowing for custom attributes and only non-empty values are stored.</a:t>
            </a:r>
          </a:p>
        </p:txBody>
      </p:sp>
    </p:spTree>
    <p:extLst>
      <p:ext uri="{BB962C8B-B14F-4D97-AF65-F5344CB8AC3E}">
        <p14:creationId xmlns:p14="http://schemas.microsoft.com/office/powerpoint/2010/main" val="37807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E829-E6A8-241F-A37E-955CADD0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0306"/>
            <a:ext cx="10668000" cy="1524000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65C5-3737-E8A8-A6E1-101C367B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54306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In E-A-V the data is recorded as 3 columns: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Entity: The item which is being described or ID. For example, a patient in a medical database or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patientID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Attribute: A 'property' or 'characteristic' of the entity. For example, height, weight, or blood pressure.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Value: The actual data for the attribute. For example, 180 cm for height, 75 kg for weight.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7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90282D9-D24A-CB27-05A3-70C9EDBF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2086536"/>
            <a:ext cx="9725024" cy="296283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AF4BB8-5A2A-3DBB-6114-04A1BA3B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524000"/>
          </a:xfrm>
        </p:spPr>
        <p:txBody>
          <a:bodyPr/>
          <a:lstStyle/>
          <a:p>
            <a:r>
              <a:rPr lang="en-US" dirty="0"/>
              <a:t>Example Table</a:t>
            </a:r>
          </a:p>
        </p:txBody>
      </p:sp>
    </p:spTree>
    <p:extLst>
      <p:ext uri="{BB962C8B-B14F-4D97-AF65-F5344CB8AC3E}">
        <p14:creationId xmlns:p14="http://schemas.microsoft.com/office/powerpoint/2010/main" val="336011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87C1-17E6-60FB-3934-0D49D22C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8"/>
            <a:ext cx="5151119" cy="627530"/>
          </a:xfrm>
        </p:spPr>
        <p:txBody>
          <a:bodyPr/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E09A-D486-0329-B048-CDAB2A16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255058"/>
            <a:ext cx="5151119" cy="51726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Flexibility: Easily add new attributes without changing the schema.</a:t>
            </a:r>
          </a:p>
          <a:p>
            <a:r>
              <a:rPr lang="en-US" dirty="0"/>
              <a:t>Space Efficiency: Only non-null values are stored, saving </a:t>
            </a:r>
            <a:r>
              <a:rPr lang="en-US"/>
              <a:t>space.</a:t>
            </a:r>
          </a:p>
          <a:p>
            <a:r>
              <a:rPr lang="en-US" dirty="0"/>
              <a:t>Solve Scalability issues. As in relational model the number of Columns increases as the number of attributes</a:t>
            </a:r>
            <a:br>
              <a:rPr lang="en-US" dirty="0"/>
            </a:br>
            <a:br>
              <a:rPr lang="en-US" dirty="0"/>
            </a:b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16137-C05D-0B1E-C4A2-D4BEC23F1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457199"/>
            <a:ext cx="5151122" cy="636494"/>
          </a:xfrm>
        </p:spPr>
        <p:txBody>
          <a:bodyPr/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Disadvantages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04859-06FC-EA9E-894A-B4AD98723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1255058"/>
            <a:ext cx="5151122" cy="36486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Complex Queries: Queries can become complex and less efficient.</a:t>
            </a:r>
          </a:p>
          <a:p>
            <a:r>
              <a:rPr lang="en-US" dirty="0"/>
              <a:t>Data Integrity: Ensuring data integrity and validation can be challenging.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252-0A55-A0EC-3E57-84FF0E3F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484094"/>
            <a:ext cx="10668000" cy="1524000"/>
          </a:xfrm>
        </p:spPr>
        <p:txBody>
          <a:bodyPr/>
          <a:lstStyle/>
          <a:p>
            <a:r>
              <a:rPr lang="en-US" dirty="0"/>
              <a:t>Given Problem Table with multiple null values</a:t>
            </a:r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70892A0-3995-D164-7EB6-E9A7EBBD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7" y="2688766"/>
            <a:ext cx="10671493" cy="26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C95A-6C9C-13CF-AAB6-EDD0E2EB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8259"/>
            <a:ext cx="10668000" cy="1524000"/>
          </a:xfrm>
        </p:spPr>
        <p:txBody>
          <a:bodyPr/>
          <a:lstStyle/>
          <a:p>
            <a:r>
              <a:rPr lang="en-US" dirty="0"/>
              <a:t>EAV Model Solution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F2D4-0363-46F3-CC7F-35721672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21" y="1892502"/>
            <a:ext cx="2333625" cy="1752600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74A5C3BA-43D6-44BD-BCE5-4ACBC0C8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31" y="3761815"/>
            <a:ext cx="2800350" cy="2705100"/>
          </a:xfrm>
          <a:prstGeom prst="rect">
            <a:avLst/>
          </a:prstGeom>
        </p:spPr>
      </p:pic>
      <p:pic>
        <p:nvPicPr>
          <p:cNvPr id="6" name="Picture 5" descr="A black and white chart with white text&#10;&#10;AI-generated content may be incorrect.">
            <a:extLst>
              <a:ext uri="{FF2B5EF4-FFF2-40B4-BE49-F238E27FC236}">
                <a16:creationId xmlns:a16="http://schemas.microsoft.com/office/drawing/2014/main" id="{7B632B5C-E460-5D86-4138-FF91F413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16" y="2163286"/>
            <a:ext cx="45339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F2A1A-96B4-CFF7-3E8C-0258940375BD}"/>
              </a:ext>
            </a:extLst>
          </p:cNvPr>
          <p:cNvSpPr txBox="1"/>
          <p:nvPr/>
        </p:nvSpPr>
        <p:spPr>
          <a:xfrm>
            <a:off x="780216" y="3833820"/>
            <a:ext cx="2286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Patient Table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8EB41-D209-6857-F7E6-F92CFD0FFEEB}"/>
              </a:ext>
            </a:extLst>
          </p:cNvPr>
          <p:cNvSpPr txBox="1"/>
          <p:nvPr/>
        </p:nvSpPr>
        <p:spPr>
          <a:xfrm>
            <a:off x="3452706" y="3241893"/>
            <a:ext cx="2784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Attribute Table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2E53B-CB55-D96F-6ABD-7483A37311C2}"/>
              </a:ext>
            </a:extLst>
          </p:cNvPr>
          <p:cNvSpPr txBox="1"/>
          <p:nvPr/>
        </p:nvSpPr>
        <p:spPr>
          <a:xfrm>
            <a:off x="7116109" y="1372104"/>
            <a:ext cx="4506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EAV Table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F07AD-8616-2A74-FA73-D677E145A3D3}"/>
              </a:ext>
            </a:extLst>
          </p:cNvPr>
          <p:cNvSpPr txBox="1"/>
          <p:nvPr/>
        </p:nvSpPr>
        <p:spPr>
          <a:xfrm>
            <a:off x="10505934" y="1739805"/>
            <a:ext cx="12779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(Value)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BCEF6-A273-9638-8418-8A8E90548E6F}"/>
              </a:ext>
            </a:extLst>
          </p:cNvPr>
          <p:cNvSpPr txBox="1"/>
          <p:nvPr/>
        </p:nvSpPr>
        <p:spPr>
          <a:xfrm>
            <a:off x="9066649" y="1744283"/>
            <a:ext cx="1268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(Attribute)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8ED2E-CA36-8B7E-9DDA-0618E93CA0A3}"/>
              </a:ext>
            </a:extLst>
          </p:cNvPr>
          <p:cNvSpPr txBox="1"/>
          <p:nvPr/>
        </p:nvSpPr>
        <p:spPr>
          <a:xfrm>
            <a:off x="8017393" y="1753248"/>
            <a:ext cx="946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(Entity)</a:t>
            </a:r>
          </a:p>
        </p:txBody>
      </p:sp>
    </p:spTree>
    <p:extLst>
      <p:ext uri="{BB962C8B-B14F-4D97-AF65-F5344CB8AC3E}">
        <p14:creationId xmlns:p14="http://schemas.microsoft.com/office/powerpoint/2010/main" val="321408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9A185-2268-5747-0AD6-7DCE8BDD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572543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412430"/>
      </a:dk2>
      <a:lt2>
        <a:srgbClr val="E2E8E6"/>
      </a:lt2>
      <a:accent1>
        <a:srgbClr val="D51765"/>
      </a:accent1>
      <a:accent2>
        <a:srgbClr val="E729C6"/>
      </a:accent2>
      <a:accent3>
        <a:srgbClr val="E72A29"/>
      </a:accent3>
      <a:accent4>
        <a:srgbClr val="14BB39"/>
      </a:accent4>
      <a:accent5>
        <a:srgbClr val="21B780"/>
      </a:accent5>
      <a:accent6>
        <a:srgbClr val="15B5BE"/>
      </a:accent6>
      <a:hlink>
        <a:srgbClr val="31956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PebbleVTI</vt:lpstr>
      <vt:lpstr>Entity-Attribute Value Model  </vt:lpstr>
      <vt:lpstr>Problem in traditional relational database models</vt:lpstr>
      <vt:lpstr>E-A-V Model</vt:lpstr>
      <vt:lpstr>Data Structure</vt:lpstr>
      <vt:lpstr>Example Table</vt:lpstr>
      <vt:lpstr>PowerPoint Presentation</vt:lpstr>
      <vt:lpstr>Given Problem Table with multiple null values</vt:lpstr>
      <vt:lpstr>EAV Model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284</cp:revision>
  <dcterms:created xsi:type="dcterms:W3CDTF">2025-02-05T09:45:31Z</dcterms:created>
  <dcterms:modified xsi:type="dcterms:W3CDTF">2025-02-06T04:25:33Z</dcterms:modified>
</cp:coreProperties>
</file>