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623F7-C7CA-2B69-FDE5-BEB5B01D1761}" v="865" dt="2025-01-30T11:31:28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1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D1CB-98D6-98A2-C2CA-D8D517E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2" r="-2" b="18734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Aditya Londhe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br>
              <a:rPr lang="en-US" sz="4400" dirty="0"/>
            </a:br>
            <a:r>
              <a:rPr lang="en-US" sz="44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F5F1-5D32-EA02-A746-15E14654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CBE1-331F-7FBD-4769-D71FCF5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Normalization is the process of organizing data in a database to reduce redundancy and improve data integrity.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It involves dividing large tables into smaller, related tables and defining relationships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0319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2E0F-CFC5-DC58-09C3-BF3C3ADD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7D74-BAF8-D312-482A-B5000DEA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796318" cy="3818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EID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NAME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AGE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SALARY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BASIC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HRA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C0A02F-0780-7BEB-23ED-60E051AB9038}"/>
              </a:ext>
            </a:extLst>
          </p:cNvPr>
          <p:cNvSpPr txBox="1">
            <a:spLocks/>
          </p:cNvSpPr>
          <p:nvPr/>
        </p:nvSpPr>
        <p:spPr>
          <a:xfrm>
            <a:off x="5082988" y="2286000"/>
            <a:ext cx="3796318" cy="3818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TA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DA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PF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DESIGNATION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DEPARTMENT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HOD</a:t>
            </a:r>
          </a:p>
        </p:txBody>
      </p:sp>
    </p:spTree>
    <p:extLst>
      <p:ext uri="{BB962C8B-B14F-4D97-AF65-F5344CB8AC3E}">
        <p14:creationId xmlns:p14="http://schemas.microsoft.com/office/powerpoint/2010/main" val="8905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817F-055E-7811-4AEF-879F3F5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1st Normal 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A705-CA64-A521-E456-21A63BE4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Each column should have atomic values. Means, no repeating groups or arrays.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Each record should be unique.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Original table already has atomic values, therefore it is in 1NF.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170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D6450-54A8-6E5D-F707-F90494BB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5A3-FBAC-FDA9-FDC3-AD023C78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8565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2nd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6582-31E8-1FCD-9CC0-8289479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Remove partial dependencies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Ensure that non-key attributes are fully dependent on the primary key.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BASIC, HRA, DA, PF and TA not directly dependent on EID.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So, create new table Salary.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Salary 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EID,Salary,BASIC,HRA,DA,TA,PF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).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58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F4F46-0799-9A77-31ED-5E76A83F8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0415-CD9A-F8E0-56F9-062D2468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1694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3rd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AA47-7884-B813-BFB6-B887FF98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2259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Remove transitive dependencies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Ensure that non-key attributes are not dependent on other non-key attributes.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 this case HOD was dependent on Department.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So, create new table .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Department 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Department_ID,Department_Name,HOD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).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4999"/>
              </a:lnSpc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 descr="A diagram of a workflow&#10;&#10;AI-generated content may be incorrect.">
            <a:extLst>
              <a:ext uri="{FF2B5EF4-FFF2-40B4-BE49-F238E27FC236}">
                <a16:creationId xmlns:a16="http://schemas.microsoft.com/office/drawing/2014/main" id="{4226BE02-893E-F9CA-F00B-491A0706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1" b="2399"/>
          <a:stretch/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2495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 Normalization</vt:lpstr>
      <vt:lpstr>Normalization</vt:lpstr>
      <vt:lpstr>Employee Details</vt:lpstr>
      <vt:lpstr>1st Normal Form</vt:lpstr>
      <vt:lpstr>2nd Normal Form</vt:lpstr>
      <vt:lpstr>3rd Normal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200</cp:revision>
  <dcterms:created xsi:type="dcterms:W3CDTF">2025-01-30T09:58:09Z</dcterms:created>
  <dcterms:modified xsi:type="dcterms:W3CDTF">2025-01-30T11:48:34Z</dcterms:modified>
</cp:coreProperties>
</file>