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9" d="100"/>
          <a:sy n="89" d="100"/>
        </p:scale>
        <p:origin x="4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IN&amp;assetid=WA200003233&amp;isWac=True&amp;ui=en-US&amp;ad=I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https://pages.store.office.com/addinsinstallpage.aspx?rs=en-IN&amp;assetid=WA200003233&amp;isWac=True&amp;ui=en-US&amp;ad=IN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c4a84977-facc-4650-952c-56c29ac7cb8e}">
  <we:reference id="WA200003233" version="2.0.0.3" store="en-IN" storeType="OMEX"/>
  <we:alternateReferences/>
  <we:properties>
    <we:property name="Microsoft.Office.CampaignId" value="&quot;none&quot;"/>
    <we:property name="reportUrl" value="&quot;/groups/me/reports/e4407641-a432-4763-9416-df759d3917df/ReportSection?bookmarkGuid=b513aa11-b2c6-4b5c-aac1-e1a42637a229&amp;bookmarkUsage=1&amp;ctid=d4159d69-377e-4650-845c-77af3ea99287&amp;fromEntryPoint=export&quot;"/>
    <we:property name="reportState" value="&quot;CONNECTED&quot;"/>
    <we:property name="reportEmbeddedTime" value="&quot;2024-03-06T05:46:34.984Z&quot;"/>
    <we:property name="creatorSessionId" value="&quot;76d31fe8-17ed-4560-b110-cfe35cda24dc&quot;"/>
    <we:property name="creatorUserId" value="&quot;100320012CFED8A3&quot;"/>
    <we:property name="creatorTenantId" value="&quot;d4159d69-377e-4650-845c-77af3ea99287&quot;"/>
    <we:property name="pageDisplayName" value="&quot;Page 1&quot;"/>
    <we:property name="pageName" value="&quot;ReportSection&quot;"/>
    <we:property name="reportName" value="&quot;spotify Bi&quot;"/>
    <we:property name="isVisualContainerHeaderHidden" value="false"/>
    <we:property name="isFiltersActionButtonVisible" value="true"/>
    <we:property name="initialStateBookmark" value="&quot;H4sIAAAAAAAAA+1bbW/bOBL+K4aAQ+8A74Ivkkj1mxM7t4smba8usjgcimBEjmxtZcknyWm8Rf77UZScNH6vL0nVJEiASKQ0nGee4XCGYr46Oi6mCczfwgSd185Rln2eQP65Q52ukzZt7969Oet9eHPxtnc2MM3ZtIyztHBef3VKyEdYnsfFDJJKgmn8z6euA0nyHkbVXQRJgV1ninmRpZDEf2H9sOkq8xledx28miZZDpXIYQklVmIvzePm3oxNf+VmRFBlfIlDVGXd+gGnWV4u7rtOUV9Zle72VcLsgMdZWkKcGsFVG3GZwsBVCnwExQMVElm1R3FSNo+E88HVNDd4DMr5tLLDsdFulOWxgsSxeudYFM0gx1kym9irwZ32YTbLFX7AyHalZVzOjaThNCvjaN7pQwkFls61scP7PDNWst1lDurzhbV+1TPOvhznaAbXzmty3b3Rp6cvIVWmdVmZ3miU4wgWBhg8nKZFaRSbFLb5ZJY2NierWn8yLUWcjpKG/1tiPtZgQsiPx5CXlX+Ffxr2KhLMS1muMT+aWx76cb6glXWX1G8B5utPC081T//5jUs2jlODeDhP+XRd9aKKlOsx8HwlARAlJbDTtVvgSktOf2tZb9sceLQ52a9C0wF+nZiY8z2OTZcd+yFQ/ABPbUaufdQjoc8EesxlPqOac4qqPeHXkBUX5d+Lf2wKwTtJL5JYYX6HcWeCZqmsLrQZ1eKa1kPGWPdn2najhf3VOY2NKWrZ55DMKrGv+uYNnX1JX1UcWmNu4NG+Udw/iyumqfn0I66l5MT3Q8J9JQKid8ecdiynz5fLNWuH70qPskBoEkhKaUioS9vD46Eh+BAGMdX9JhndQqJ5Gct4gq8YYfwXIn6h7kdCXttfy2t3L1c4wvIL4h1PaOXq8FCeeGdtcAP0GZFEcSDK/ABX/mYfbEqUE9sZaMa1EAFoDzHiNOAhM7Sv5ji1LAtpUWmYhPIkzyZWaFMLFebJjRC6Tu1dpLLWH2PMsbFLquPyhpzJFPK4WL57E6facnmKUVl1/RYbn8jVeH6Kl5isWvWmf7VrYcZzI7ouoiwDO5hZPOTUaWwD+EaGs37efaOGbezcNlTdjfLOvxFy2/AhHo3LDU7PCBWnC4dfDhuPbo+tnvpA1mnJOnQERawWoacqpZNFsFkRZyqfWJVDq+XQPrdDuK3+D4hqz4D/fYLsMzBDHfNpJD2IQLuBSR8D6XoiFPvGfCK4H6rAC81vSBgCrI/5P6quvTHMbUXL11a0d2D5NNKRF4QYKmZWRKYFEa2CtaZI+i6AjIZCEgIh9SD0GA0Y560CuHE/Yg9wwqgOfugHrgqU4tTkMqpV4Gr2LlQ2S8vdm3fL8FByjzFfU5+BIgSRBrpV8PbellxGphQzBRBlQhivRAGEhsEtso/Z9O3+2eMs/O8M87mzvLgNFx3m+l+Li/vJQxeL8r4J+lIauM6CN3E/ijHRTjXKuz23ZM8Qiln+nanoNzpcTOCqUyvSLJiGAJMt2CWjRs0qBu8rXf99yVzfUensYUirP4QJbnl54Rkb0uIHmyPfTgq6OxVVkOum68BNzXaE8WbThYUq0kiEVKDBdYUA/ZySD/rUk49VgE8o+VgF96SSj1V4TyX5WEX2kny8JB/PPvlo1fEGMDGqKGOVGjkXf9urnGiP8rpSAMI4MU//dMon8SX+lFYvpohqHP+Uul9CgkaFffS+/xrhB57o2TXN6zpBmbpAM0kDVxMRCJ/6iJvrhF2s7rc+7Yugd4k5jLAztHG1Y5o78wO/M/z/xD0WtJoWFghGOLjAuStdwoXytnwvfFxaTMrQKbJ01Dkfdnrn/7xPOuwxGsEjZlJgrl0ffdS+yfXbAv33SUXabx/PTg9BPS4n9sQmpqXr8qMB7/U9b0DM5YkU8mjQZ8Lt854vPW/VLNJnLkEVCmQmjZYYCRq1xSzvTZpvQF2cG9AH2EWbRTEUA+r1BieSHAUDt++eyAFlAXNZQAfHAxn02jFv7yJdbLX4ygVQjLjSY56IwAt3MrPtfMlT/kJ2Zvx/vPUA8COevJl3sqjzBfFz208kb9w5YY8z3apRAiYAjHcrv1qSIk14YE+Xb/++Pwbzd0UWBopwz1U8kpwy5YXNp9FDZLEgID6XDJTggkEQePX0O0QWaC9SRGitfbP0YhRQ8HbKKvGqDLOrVWmhL30g2sBTCqT2aKjo4dK4ABNaTNjXrislSj9COFwaeuC7VCGjgU8MbA1M7ZQWV8vfmqVJSlcgMukB4RGGRIjdbG6Q5SMwFpqElEQg/YBqrvWhsoAaz/CUJ4SKJIYMZPSyB/6U9sBfPsC/7IG/7IG/7IG/7IH/BHvgz+0DvFCcgHK1lgFIEtoMYlciA1bK0awsbZ11J5+x/rnumGw2K4spKHwPKa479H81hVSjbq53nmrtVirFjUdteaH6T9ebU7DX1/8DYp+zhHQ7AAA=&quot;"/>
    <we:property name="bookmark" value="&quot;H4sIAAAAAAAAA+1abW/bOBL+K4aAQ/cA74IvEkn1WxI7u4tLd3t1kcNhUQQjcmRrK0s+SU7jK/Lfl6LspH6LXW+SqknQAJVJajjPPMPhDMXPnknKSQqz32CM3mvvOM8/jqH42KFe18uW23ggAyFVBD6LlTCKBjKyo/JJleRZ6b3+7FVQDLE6T8oppLVA2/iHR3ymMfS1BoGgeagjorwPXQ/S9C0M6zExpCV2vQkWZZ5BmvwfGxG2qyqmeN318GqS5gXUEw0qqLCe7NIOt7+tgvQnbvUAXSWXOEBdNa3vcJIX1eJ31yubJ6focl8tzE14kmcVJJkVXLdtVNy2x0lazYdEs/7VpLAoLfbZpDbWidVumBeJhtRzehdYlvNJTvJ0OnZP/aX2QT4tNL7D2HVlVVLNrKTBJK+SeNbpQQUlVt61tcPbIrdWct1VAfrjhaOo7hnln04KtJMb7zW57t7oc2QuIdO2dVWZo+GwwCEsDNB/OE3Lyio2Ll3z6TSb25ysa/3BtpRJNkzn/N8S874BE0FxMoKiqr0u+tOyV5NgX8oLg8XxzPHQS4oFray7on4LMF9/WHiqHf3nFy45d5wGxMN5yofruhd1rP2AQSC0AkBUlMBO126BK604/a1lg7vWwKOtyV4dmg7w69TGnK9xbLrq2A+B4ht46nzmxkcDEgkmMWA+E4wazinq9oRfS1ZSVj+U/9wWgneSXqaJxmKJcW+MdgOtH4yd1eGaNFMm2PTnxnWjg/3ZO0usKRrZ55BOa7GvevYNk3/KXtUcOmNu4dG9Ud4/i2umafgUMTdKcSJERLjQMiRmd8xpx3b6fLncsHcIXwWUhdKQUFFKI0J92h4eDw3BhzCImenNk9E7SLQvY5WM8RUjjP9I5I/Uf0/Ia/fneO3u5QrHWH1CXPKEVu4OD+WJS3uDH6JgRBHNgWj7D7gW231wXsecus7QMG6kDMEEiDGnIY+YpX09x2lkOUiLSsMmlKdFPnZC5wVTaUduhdD1Gu8itbX+M8IC53bJTFLdkDOeQJGUq7/+lWTGcXmGcVV3/ZJYnyj0aHaGl5iuW/Wmf71rYcZzK7opohwDO5hZDPKaNHYO+EaGt3ndfaGGa+zcNtTdc+W9/yIUruFdMhxVW5yeESrPFg6/GjYe3R53euoDWacl+9AxlIlehJ66lE4XwWZNnK18El0NnJYDN26HcFf9HxDVngH/+wTZZ2CGJubTWAUQg/FDmz6Gyg9kJPeN+URyEekwiOxfRBgCbI7536quvTHMbUXLN1a0S7AEjU0chBFGmtkdkRlJZKtgbSiSvgogo5FUhEBEA4gCRkPGeasAbj2P2AOctKqDiETo61BrTm0uo1sFrmHvQufTrNp9eLcKDxUPGBOGCgaaEEQamlbB2/tYchWZ1swWQJRJab0SJRAahbfI3ueT3/bPHqfR/6ZYzLzVzW2w6LDP/1483E8eutiU903QV9LATRa8iftxgqnx6ll+3/NI9g1COS2+MhX9QoeLMVx1GkXmG6YlwGYLbstoULOawftK139dMddXVDp7GNLpD1GKd7y88IwtafGDrZEvFwXdnYpqKMy868BDzXaE8fmhC4t0bJBIpcGA70sJ5jklH/SpJx/rAJ9Q8rEO7kklH+vwnkrysY7sJfl4ST6effLRqusNYGNUWSU6s3Iu/rFXOdEe5U2tAERJakd/d8qnySV+l1YvJ4h6lHyXul9CilaFffS+/xrhG97o2bXMmzpB27rAMEVD3xAZSkEF4vY6YRer++1P+yI4usQChtgZuLjasc2d2YHfGf4+cY8FraGFhZIRDj5w7iufcKmDO74XPi4tNmXolHk27JwPOkfnP98nHe4ajeQxsykwN75AgUbYXL8t0H8d16T98v7N2SGoR9XY3djErPJ9ftznR70g6BP7eKqkOu73mPR7/EioIFg3ixLMJ6gjicym0QpjSeO2mOWtTfMtqItzC/oAuxi7KUayT4Oj/qkix2Hf7/mnqk9ZyHwW0v5JX4VH7Vi3y0gXRy1C+wCaEV8FLJAxBNFOZu66X/KUv5C9sf4/uvMC8CPevJl18rjzCfFj228kbz05YY+z3OpZQiYBrHdrUW9JsSE8dLfL7/6+PwL7/5osDDXhga95rDhlOojmn0YPkcXCkAiuGGjJJYMwDJrld4gsMEGsiTTGCLv1YhxSCHbKqvCqivKrdWmRUAKIsfC0BmUCGml6uDQuwYYWG/aN7yuFSsQIh0vDAIRPNTIaCmJhG2B6p7Sk3v42bE1K+RKRqQAIjzEiUu5mc4ssgcBYZBNSEoMSITXcmENlAbWeEehASh0rjBio+OUM/Cmdgb98gH85A385A385A385A/8OzsCf2wd4qTkB7RujQlAkchnErkQGnJTjaVW5Omspn3H+uemabD6tyglofAsZbrr0fzWBzKCZP+93q/X6+i/Gm1dwaTsAAA==&quot;"/>
    <we:property name="datasetId" value="&quot;9cada9bf-fd82-4816-991d-b4c39c2d427b&quot;"/>
    <we:property name="embedUrl" value="&quot;/reportEmbed?reportId=e4407641-a432-4763-9416-df759d3917df&amp;config=eyJjbHVzdGVyVXJsIjoiaHR0cHM6Ly9XQUJJLUlORElBLUNFTlRSQUwtQS1QUklNQVJZLXJlZGlyZWN0LmFuYWx5c2lzLndpbmRvd3MubmV0IiwiZW1iZWRGZWF0dXJlcyI6eyJ1c2FnZU1ldHJpY3NWTmV4dCI6dHJ1ZSwiZGlzYWJsZUFuZ3VsYXJKU0Jvb3RzdHJhcFJlcG9ydEVtYmVkIjp0cnVlfX0%3D&amp;disableSensitivityBanner=true&amp;lrtl=true&quot;"/>
    <we:property name="backgroundColor" value="&quot;#FFFFFF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terms/"/>
    <ds:schemaRef ds:uri="http://www.w3.org/XML/1998/namespace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f577acbf-5b0b-4b4f-9948-268e97f8d3a4"/>
    <ds:schemaRef ds:uri="http://schemas.openxmlformats.org/package/2006/metadata/core-properties"/>
    <ds:schemaRef ds:uri="b1e4d6ee-9f6f-43f8-a618-24f3d84da28f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1507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Shantanu Khamkar</cp:lastModifiedBy>
  <cp:revision>4</cp:revision>
  <dcterms:created xsi:type="dcterms:W3CDTF">2018-06-07T21:39:02Z</dcterms:created>
  <dcterms:modified xsi:type="dcterms:W3CDTF">2024-03-07T06:56:00Z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