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1" r:id="rId9"/>
    <p:sldId id="262" r:id="rId10"/>
    <p:sldId id="275" r:id="rId11"/>
    <p:sldId id="276" r:id="rId12"/>
    <p:sldId id="277" r:id="rId13"/>
    <p:sldId id="271" r:id="rId14"/>
    <p:sldId id="272" r:id="rId15"/>
    <p:sldId id="265" r:id="rId16"/>
    <p:sldId id="266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5261A55-2B27-41BC-BA93-82DA31B87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A2524-2384-46CB-8C47-05192BD57A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22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5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25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3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7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5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5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2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6251542"/>
            <a:ext cx="12192000" cy="6064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1522" y="5023705"/>
            <a:ext cx="859081" cy="11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559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331874" TargetMode="External"/><Relationship Id="rId4" Type="http://schemas.openxmlformats.org/officeDocument/2006/relationships/hyperlink" Target="https://ieeexplore.ieee.org/document/882723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71450" y="4043361"/>
            <a:ext cx="4648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Guide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JECC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343650" y="3910013"/>
            <a:ext cx="5486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7191375" y="4457697"/>
          <a:ext cx="4495800" cy="1605200"/>
        </p:xfrm>
        <a:graphic>
          <a:graphicData uri="http://schemas.openxmlformats.org/drawingml/2006/table">
            <a:tbl>
              <a:tblPr firstRow="1" bandRow="1">
                <a:noFill/>
                <a:tableStyleId>{25261A55-2B27-41BC-BA93-82DA31B87E58}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904999" y="2188517"/>
            <a:ext cx="7453313" cy="115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lang="en-US" sz="28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75" y="76200"/>
            <a:ext cx="7940333" cy="188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Selection and Testing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Models Explored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Tested models like Convolutional Neural Networks (CNN), </a:t>
            </a:r>
            <a:r>
              <a:rPr lang="en-US" sz="2000" dirty="0" err="1"/>
              <a:t>ResNet</a:t>
            </a:r>
            <a:r>
              <a:rPr lang="en-US" sz="2000" dirty="0"/>
              <a:t>, and VGG.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Compared models based on accuracy, speed, and resource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Findings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 shows promise in balancing speed and accuracy for real-time 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ResNet</a:t>
            </a:r>
            <a:r>
              <a:rPr lang="en-US" sz="2000" dirty="0"/>
              <a:t> provides higher accuracy but requires optimization for real-time efficiency.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12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Preprocessing and Initial Results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techniques such as image resizing, normalization, and augmentation to improve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 and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 initial tests with sample datasets.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Analyzed early results to understand performance metrics like accuracy, precision, and recall.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Next Steps and Future Focus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 on optimizing the best-performing model for accuracy and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cross-validation to fine-tune model parameters.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9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Technical Outcomes: 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Attendance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Elimination of manual errors and attendance fraud.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tracking and automatic attendance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Security and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Reliable facial recognition algorithms ensure accurate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security by restricting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actionable insights on student attendance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better decision-making for educational institutions.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04156" y="1286028"/>
            <a:ext cx="11238271" cy="44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Institutional Outcomes: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Operational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time spent on attendance, allowing educators to focus on teaching.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is adaptable to expanding classroom environments and larger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Streamlined interface ensures ease of use for both students and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Future-Proof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support future advancements in facial recognition and educational technology.</a:t>
            </a: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1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GANTT CHART FORMAT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SCHEDULE/TIMELINE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1102288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000" b="1" dirty="0"/>
              <a:t>IEEE Papers: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"Deep Learning for Facial Expression Recognition: A Review"</a:t>
            </a:r>
            <a:br>
              <a:rPr lang="en-US" sz="2000" dirty="0"/>
            </a:br>
            <a:r>
              <a:rPr lang="en-US" sz="2000" i="1" dirty="0"/>
              <a:t>IEEE Transactions on Affective Computing, 2020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3"/>
              </a:rPr>
              <a:t>10.1109/TAFFC.2020.3032226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advancements in facial expression recognition using deep learning techniques.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Recognition Technology: A Survey"</a:t>
            </a:r>
            <a:br>
              <a:rPr lang="en-US" sz="2000" dirty="0"/>
            </a:br>
            <a:r>
              <a:rPr lang="en-US" sz="2000" i="1" dirty="0"/>
              <a:t>IEEE Access, 2019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4"/>
              </a:rPr>
              <a:t>10.1109/ACCESS.2019.2914540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Provides a comprehensive review of facial recognition technologies and their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Expression Recognition with Deep Learning"</a:t>
            </a:r>
            <a:br>
              <a:rPr lang="en-US" sz="2000" dirty="0"/>
            </a:br>
            <a:r>
              <a:rPr lang="en-US" sz="2000" i="1" dirty="0"/>
              <a:t>IEEE Transactions on Image Processing, 2021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5"/>
              </a:rPr>
              <a:t>10.1109/TIP.2021.3051835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Examines methods for real-time facial expression recognition using deep learning.</a:t>
            </a:r>
          </a:p>
          <a:p>
            <a:r>
              <a:rPr lang="en-US" sz="2000" dirty="0"/>
              <a:t>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Google Scholar: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Expression Recognition using Deep Learning: A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review article summarizing deep learning approaches in facial expression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 Survey on Facial Recognition Technologies and Their Applications"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Overview of facial recognition technologies and their diverse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"Challenges in Facial Recognition Systems: A Comprehensive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Identifies and discusses the challenges faced by current facial recognition systems.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43550"/>
            <a:ext cx="11002297" cy="4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/>
              <a:t>ML Labs: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"Face Recognition with Deep Learning: A Survey"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Comprehensive survey on deep learning techniques for facial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"Advancements in Facial Recognition Technologies"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recent advancements and trends in facial recognition technologies.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Recognition Systems: Techniques and Applications"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Reviews techniques and applications of real-time facial recognition systems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49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942975" y="1462087"/>
            <a:ext cx="729996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schedule </a:t>
            </a:r>
            <a:endParaRPr sz="2000" b="0" i="0" u="none" strike="sngStrike" cap="non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8509" y="1423681"/>
            <a:ext cx="1123919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accuracy and security by eliminating manual attendance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real-time data analytics for actionable insights on attendance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ease of use, minimizing manual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for reliability and adaptability, ensuring future expansion and evolving institutional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educational institutions with a secure, efficient, and future-proof classroom management solution.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1445" y="461656"/>
            <a:ext cx="7846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TITLE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Automate Classroom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 Accuracy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Real-Time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User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Ensure Scalability and Reliability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098686793"/>
              </p:ext>
            </p:extLst>
          </p:nvPr>
        </p:nvGraphicFramePr>
        <p:xfrm>
          <a:off x="157316" y="994708"/>
          <a:ext cx="11808542" cy="445432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Chirag Dalvi,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Manish Rathod,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Shruti Patil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AI-Based Facial Emotion Recognition: Features, ML &amp; DL Techniques, Age-Wise Datasets and Future Directions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Paper 1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Importance of Facial Expressions in AI-based FER (Facial Expression Recognition) Frameworks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Key Findings: Demonstrates how facial expressions can significantly impact the accuracy and responsiveness of AI-based recognition systems.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6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 Highlights the importance of considering facial variations for more precise recognition in classroom environments, improving overall system accuracy.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694968818"/>
              </p:ext>
            </p:extLst>
          </p:nvPr>
        </p:nvGraphicFramePr>
        <p:xfrm>
          <a:off x="304800" y="1179872"/>
          <a:ext cx="11710220" cy="476886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Shubhobrata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Bhattacharya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,Anirban Dasgupta,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Anwesha Sengupta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 Indices for Human Computer Interaction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 based on Facial Image Sequences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2</a:t>
                      </a:r>
                      <a:r>
                        <a:rPr lang="en-US" sz="2000" dirty="0"/>
                        <a:t>: Introduction of New Metrics for Evaluating User Interest in HCI Applications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Proposes innovative metrics to measure user engagement and interest in human-computer interaction (HCI) applications.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Provides a framework for evaluating user experience, allowing the system to assess ease of use and adjust for a smoother interface.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911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541410697"/>
              </p:ext>
            </p:extLst>
          </p:nvPr>
        </p:nvGraphicFramePr>
        <p:xfrm>
          <a:off x="304800" y="1179872"/>
          <a:ext cx="11710220" cy="4463691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75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Ravi Kishore </a:t>
                      </a: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KodaliRaghu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Vamshi Hemadri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 Management System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3</a:t>
                      </a:r>
                      <a:r>
                        <a:rPr lang="en-US" sz="2000" dirty="0"/>
                        <a:t>: Challenges and Solutions for Traditional Attendance Marking Using Facial Recognition</a:t>
                      </a:r>
                      <a:endParaRPr lang="en-US"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Identifies limitations in traditional facial recognition systems for attendance, such as poor lighting or diverse facial angles, and suggests solutions.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Offers insights into overcoming common technical challenges, ensuring the system remains reliable under various conditions.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/>
                        <a:t>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94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flow chart or block diagram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Project Setup and Repository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GitHub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a centralized repository to manage the code, documentation, and version control.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Regular updates for tracking progress and ensuring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Research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Reviewed relevant literature to identify the best facial recognition approaches.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Collected and organized resources for data and model implementation.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1129</Words>
  <Application>Microsoft Office PowerPoint</Application>
  <PresentationFormat>Widescreen</PresentationFormat>
  <Paragraphs>224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ALICIA DENNY</cp:lastModifiedBy>
  <cp:revision>3</cp:revision>
  <dcterms:modified xsi:type="dcterms:W3CDTF">2024-09-07T05:43:23Z</dcterms:modified>
</cp:coreProperties>
</file>