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151" autoAdjust="0"/>
    <p:restoredTop sz="94660" autoAdjust="0"/>
  </p:normalViewPr>
  <p:slideViewPr>
    <p:cSldViewPr snapToGrid="0">
      <p:cViewPr varScale="1">
        <p:scale>
          <a:sx n="84" d="100"/>
          <a:sy n="84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Text box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10/7/2025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3" name="Text box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0630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663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2618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244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3504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65740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69570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3210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2493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33274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3052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0466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118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1754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2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24" name="Rectangle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23" name="Rectangle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22" name="Image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" name="Rectangle"/>
          <p:cNvSpPr>
            <a:spLocks/>
          </p:cNvSpPr>
          <p:nvPr/>
        </p:nvSpPr>
        <p:spPr>
          <a:xfrm rot="0">
            <a:off x="446534" y="3085764"/>
            <a:ext cx="11298933" cy="3338149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17" name="Text box"/>
          <p:cNvSpPr>
            <a:spLocks noGrp="1"/>
          </p:cNvSpPr>
          <p:nvPr>
            <p:ph type="ctrTitle"/>
          </p:nvPr>
        </p:nvSpPr>
        <p:spPr>
          <a:xfrm rot="0">
            <a:off x="581191" y="1020431"/>
            <a:ext cx="10993550" cy="14750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Click to edit Master title style</a:t>
            </a:r>
            <a:endParaRPr lang="zh-CN" altLang="en-US" sz="36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subTitle" idx="1"/>
          </p:nvPr>
        </p:nvSpPr>
        <p:spPr>
          <a:xfrm rot="0">
            <a:off x="581194" y="2495445"/>
            <a:ext cx="10993546" cy="590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1600" b="0" i="0" u="none" strike="noStrike" kern="1200" cap="all" spc="0" baseline="0">
                <a:solidFill>
                  <a:schemeClr val="accent1"/>
                </a:solidFill>
                <a:latin typeface="Franklin Gothic Book" pitchFamily="0" charset="0"/>
                <a:ea typeface="华文中宋" pitchFamily="0" charset="0"/>
                <a:cs typeface="Lucida Sans"/>
              </a:rPr>
              <a:t>Click to edit Master subtitle style</a:t>
            </a:r>
            <a:endParaRPr lang="zh-CN" altLang="en-US" sz="1600" b="0" i="0" u="none" strike="noStrike" kern="1200" cap="all" spc="0" baseline="0">
              <a:solidFill>
                <a:schemeClr val="accent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datetime1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10/7/2025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21" name="Text box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3962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444666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056341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36" name="Rectangle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35" name="Rectangle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34" name="Image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2" name="Text box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3" name="Text box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10/7/2025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98799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6" name="Rectangle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75" name="Rectangle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74" name="Image" descr="Logo&#10;&#10;Description automatically generated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0" name="Text box"/>
          <p:cNvSpPr>
            <a:spLocks noGrp="1"/>
          </p:cNvSpPr>
          <p:nvPr>
            <p:ph type="title"/>
          </p:nvPr>
        </p:nvSpPr>
        <p:spPr>
          <a:xfrm rot="0">
            <a:off x="575894" y="729658"/>
            <a:ext cx="11029616" cy="5922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1" name="Text box"/>
          <p:cNvSpPr>
            <a:spLocks noGrp="1"/>
          </p:cNvSpPr>
          <p:nvPr>
            <p:ph type="dt" idx="10"/>
          </p:nvPr>
        </p:nvSpPr>
        <p:spPr>
          <a:xfrm rot="0">
            <a:off x="7605950" y="6423914"/>
            <a:ext cx="2844798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10/7/2025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2" name="Text box"/>
          <p:cNvSpPr>
            <a:spLocks noGrp="1"/>
          </p:cNvSpPr>
          <p:nvPr>
            <p:ph type="ftr"/>
          </p:nvPr>
        </p:nvSpPr>
        <p:spPr>
          <a:xfrm rot="0">
            <a:off x="581192" y="6423914"/>
            <a:ext cx="69172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73" name="Text box"/>
          <p:cNvSpPr>
            <a:spLocks noGrp="1"/>
          </p:cNvSpPr>
          <p:nvPr>
            <p:ph type="sldNum"/>
          </p:nvPr>
        </p:nvSpPr>
        <p:spPr>
          <a:xfrm rot="0">
            <a:off x="10558300" y="6423914"/>
            <a:ext cx="105251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51324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261032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1458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76091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425404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510912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7545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90035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4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 rot="0">
            <a:off x="581192" y="705124"/>
            <a:ext cx="11029616" cy="5571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 rot="0">
            <a:off x="581192" y="1415198"/>
            <a:ext cx="11029616" cy="45728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idx="2"/>
          </p:nvPr>
        </p:nvSpPr>
        <p:spPr>
          <a:xfrm rot="0">
            <a:off x="7605950" y="6423914"/>
            <a:ext cx="2844798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10/7/2025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" name="Text box"/>
          <p:cNvSpPr>
            <a:spLocks noGrp="1"/>
          </p:cNvSpPr>
          <p:nvPr>
            <p:ph type="sldNum" idx="4"/>
          </p:nvPr>
        </p:nvSpPr>
        <p:spPr>
          <a:xfrm rot="0">
            <a:off x="10558300" y="6423914"/>
            <a:ext cx="105251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&lt;#&gt;</a:t>
            </a:fld>
            <a:endParaRPr lang="zh-CN" altLang="en-US" sz="90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6" name="Rectangle"/>
          <p:cNvSpPr>
            <a:spLocks/>
          </p:cNvSpPr>
          <p:nvPr/>
        </p:nvSpPr>
        <p:spPr>
          <a:xfrm rot="0">
            <a:off x="446534" y="457200"/>
            <a:ext cx="3703319" cy="94997"/>
          </a:xfrm>
          <a:prstGeom prst="rect"/>
          <a:solidFill>
            <a:srgbClr val="465359"/>
          </a:solidFill>
          <a:ln w="12700" cmpd="sng" cap="flat">
            <a:noFill/>
            <a:prstDash val="solid"/>
            <a:round/>
          </a:ln>
        </p:spPr>
      </p:sp>
      <p:sp>
        <p:nvSpPr>
          <p:cNvPr id="7" name="Rectangle"/>
          <p:cNvSpPr>
            <a:spLocks/>
          </p:cNvSpPr>
          <p:nvPr/>
        </p:nvSpPr>
        <p:spPr>
          <a:xfrm rot="0">
            <a:off x="8042147" y="453643"/>
            <a:ext cx="3703319" cy="98554"/>
          </a:xfrm>
          <a:prstGeom prst="rect"/>
          <a:solidFill>
            <a:srgbClr val="969FA7"/>
          </a:solidFill>
          <a:ln w="12700" cmpd="sng" cap="flat">
            <a:noFill/>
            <a:prstDash val="solid"/>
            <a:round/>
          </a:ln>
        </p:spPr>
      </p:sp>
      <p:sp>
        <p:nvSpPr>
          <p:cNvPr id="8" name="Rectangle"/>
          <p:cNvSpPr>
            <a:spLocks/>
          </p:cNvSpPr>
          <p:nvPr/>
        </p:nvSpPr>
        <p:spPr>
          <a:xfrm rot="0">
            <a:off x="4241830" y="457200"/>
            <a:ext cx="3703319" cy="91440"/>
          </a:xfrm>
          <a:prstGeom prst="rect"/>
          <a:solidFill>
            <a:schemeClr val="accent1"/>
          </a:solidFill>
          <a:ln w="12700" cmpd="sng" cap="flat">
            <a:noFill/>
            <a:prstDash val="solid"/>
            <a:round/>
          </a:ln>
        </p:spPr>
      </p:sp>
      <p:pic>
        <p:nvPicPr>
          <p:cNvPr id="9" name="Image" descr="Logo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485002" y="6437910"/>
            <a:ext cx="1125804" cy="36512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1460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sldNum="0" hdr="0" ftr="0" dt="0"/>
  <p:txStyles>
    <p:titleStyle>
      <a:lvl1pPr algn="l" defTabSz="914400" eaLnBrk="1" fontAlgn="auto" latinLnBrk="0" hangingPunct="1">
        <a:lnSpc>
          <a:spcPct val="100000"/>
        </a:lnSpc>
        <a:spcBef>
          <a:spcPts val="0"/>
        </a:spcBef>
        <a:buNone/>
        <a:defRPr sz="2800" b="0" kern="1200" cap="all">
          <a:solidFill>
            <a:srgbClr val="404040"/>
          </a:solidFill>
          <a:latin typeface="Franklin Gothic Demi" pitchFamily="0" charset="0"/>
          <a:ea typeface="华文中宋" pitchFamily="0" charset="0"/>
          <a:cs typeface="Franklin Gothic Demi" pitchFamily="0" charset="0"/>
        </a:defRPr>
      </a:lvl1pPr>
    </p:titleStyle>
    <p:bodyStyle>
      <a:lvl1pPr marL="305943" indent="-305943" algn="l" defTabSz="914400" eaLnBrk="1" fontAlgn="auto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7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1pPr>
      <a:lvl2pPr marL="629920" indent="-305943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4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2pPr>
      <a:lvl3pPr marL="899795" indent="-269875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3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3pPr>
      <a:lvl4pPr marL="1241933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4pPr>
      <a:lvl5pPr marL="1601851" indent="-233934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itchFamily="18" charset="2"/>
        <a:buChar char=""/>
        <a:defRPr sz="1100" kern="1200">
          <a:solidFill>
            <a:srgbClr val="404040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5pPr>
      <a:lvl6pPr marL="1899920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6pPr>
      <a:lvl7pPr marL="2199894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7pPr>
      <a:lvl8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8pPr>
      <a:lvl9pPr marL="2499995" indent="-228600" algn="l" defTabSz="914400" eaLnBrk="1" fontAlgn="auto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itchFamily="18" charset="2"/>
        <a:buChar char=""/>
        <a:defRPr sz="1200" kern="1200">
          <a:solidFill>
            <a:schemeClr val="tx2"/>
          </a:solidFill>
          <a:latin typeface="Franklin Gothic Book" pitchFamily="0" charset="0"/>
          <a:ea typeface="华文中宋" pitchFamily="0" charset="0"/>
          <a:cs typeface="Franklin Gothic Book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AdityaMishr11/QuizVerse" TargetMode="External"/><Relationship Id="rId2" Type="http://schemas.openxmlformats.org/officeDocument/2006/relationships/hyperlink" Target="https://quiz-verse-sigma.vercel.app/" TargetMode="Externa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opentdb.com/" TargetMode="External"/><Relationship Id="rId2" Type="http://schemas.openxmlformats.org/officeDocument/2006/relationships/hyperlink" Target="https://developer.mozilla.org" TargetMode="External"/><Relationship Id="rId3" Type="http://schemas.openxmlformats.org/officeDocument/2006/relationships/hyperlink" Target="https://www.w3schools.com" TargetMode="External"/><Relationship Id="rId4" Type="http://schemas.openxmlformats.org/officeDocument/2006/relationships/hyperlink" Target="https://fonts.google.com" TargetMode="External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.jp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"/>
          <p:cNvSpPr>
            <a:spLocks noGrp="1"/>
          </p:cNvSpPr>
          <p:nvPr>
            <p:ph type="ctrTitle"/>
          </p:nvPr>
        </p:nvSpPr>
        <p:spPr>
          <a:xfrm rot="0">
            <a:off x="1359107" y="1821635"/>
            <a:ext cx="9144000" cy="9777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all" spc="0" baseline="0">
                <a:solidFill>
                  <a:schemeClr val="accent1"/>
                </a:solidFill>
                <a:latin typeface="Franklin Gothic Demi" pitchFamily="0" charset="0"/>
                <a:ea typeface="Franklin Gothic Demi" pitchFamily="0" charset="0"/>
                <a:cs typeface="Franklin Gothic Demi" pitchFamily="0" charset="0"/>
              </a:rPr>
              <a:t>QuizVerse</a:t>
            </a:r>
            <a:r>
              <a:rPr lang="en-US" altLang="zh-CN" sz="3200" b="1" i="0" u="none" strike="noStrike" kern="1200" cap="all" spc="0" baseline="0">
                <a:solidFill>
                  <a:schemeClr val="accent1"/>
                </a:solidFill>
                <a:latin typeface="Franklin Gothic Demi" pitchFamily="0" charset="0"/>
                <a:ea typeface="Franklin Gothic Demi" pitchFamily="0" charset="0"/>
                <a:cs typeface="Franklin Gothic Demi" pitchFamily="0" charset="0"/>
              </a:rPr>
              <a:t> – Interactive Online Quiz Application</a:t>
            </a:r>
            <a:endParaRPr lang="zh-CN" altLang="en-US" sz="3200" b="0" i="0" u="none" strike="noStrike" kern="1200" cap="all" spc="0" baseline="0">
              <a:solidFill>
                <a:schemeClr val="accent1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27" name="Rectangle"/>
          <p:cNvSpPr>
            <a:spLocks/>
          </p:cNvSpPr>
          <p:nvPr/>
        </p:nvSpPr>
        <p:spPr>
          <a:xfrm rot="0">
            <a:off x="-329782" y="1034320"/>
            <a:ext cx="12726648" cy="577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1200" cap="none" spc="0" baseline="0">
                <a:solidFill>
                  <a:srgbClr val="1482AC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CAPSTONE PROJECT</a:t>
            </a:r>
            <a:endParaRPr lang="zh-CN" altLang="en-US" sz="3200" b="1" i="0" u="none" strike="noStrike" kern="1200" cap="none" spc="0" baseline="0">
              <a:solidFill>
                <a:srgbClr val="1482AC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  <p:sp>
        <p:nvSpPr>
          <p:cNvPr id="28" name="Rectangle"/>
          <p:cNvSpPr>
            <a:spLocks/>
          </p:cNvSpPr>
          <p:nvPr/>
        </p:nvSpPr>
        <p:spPr>
          <a:xfrm rot="0">
            <a:off x="3117529" y="4586365"/>
            <a:ext cx="7980183" cy="1272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1482AC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Presented By:</a:t>
            </a:r>
            <a:endParaRPr lang="en-US" altLang="zh-CN" sz="1800" b="0" i="0" u="none" strike="noStrike" kern="1200" cap="none" spc="0" baseline="0">
              <a:solidFill>
                <a:srgbClr val="1482AC"/>
              </a:solidFill>
              <a:latin typeface="Franklin Gothic Book" pitchFamily="0" charset="0"/>
              <a:ea typeface="华文中宋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华文中宋" pitchFamily="0" charset="0"/>
                <a:cs typeface="Arial" pitchFamily="0" charset="0"/>
              </a:rPr>
              <a:t> </a:t>
            </a:r>
            <a:r>
              <a:rPr lang="en-US" altLang="zh-CN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Aditya Mishra</a:t>
            </a:r>
            <a:br>
              <a:rPr lang="zh-CN" altLang="en-US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en-US" altLang="zh-CN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</a:t>
            </a:r>
            <a:r>
              <a:rPr lang="en-US" altLang="zh-CN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B.Tech</a:t>
            </a:r>
            <a:r>
              <a:rPr lang="en-US" altLang="zh-CN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Computer Science &amp; Engineering</a:t>
            </a:r>
            <a:br>
              <a:rPr lang="zh-CN" altLang="en-US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000" b="1" i="0" u="none" strike="noStrike" kern="1200" cap="none" spc="0" baseline="0">
                <a:solidFill>
                  <a:srgbClr val="1482AC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 GLA University, Mathura</a:t>
            </a:r>
            <a:endParaRPr lang="zh-CN" altLang="en-US" sz="1800" b="0" i="0" u="none" strike="noStrike" kern="1200" cap="none" spc="0" baseline="0">
              <a:solidFill>
                <a:srgbClr val="1482AC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</p:txBody>
      </p:sp>
      <p:pic>
        <p:nvPicPr>
          <p:cNvPr id="29" name="Image" descr="A logo with a brain and a star&#10;&#10;AI-generated content may be incorrect.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3755" y="2584573"/>
            <a:ext cx="2884610" cy="290805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0" name="Rectangle"/>
          <p:cNvSpPr>
            <a:spLocks/>
          </p:cNvSpPr>
          <p:nvPr/>
        </p:nvSpPr>
        <p:spPr>
          <a:xfrm rot="0">
            <a:off x="2688176" y="3813849"/>
            <a:ext cx="8406675" cy="18858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1" u="none" strike="noStrike" kern="1200" cap="none" spc="0" baseline="30000">
                <a:solidFill>
                  <a:srgbClr val="3477AA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“Level up your mind, one question at a time.”</a:t>
            </a:r>
            <a:endParaRPr lang="en-US" altLang="zh-CN" sz="4400" b="1" i="0" u="none" strike="noStrike" kern="1200" cap="none" spc="0" baseline="30000">
              <a:solidFill>
                <a:srgbClr val="3477AA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07614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all" spc="0" baseline="0">
                <a:solidFill>
                  <a:srgbClr val="404040"/>
                </a:solidFill>
                <a:latin typeface="Franklin Gothic Demi" pitchFamily="0" charset="0"/>
                <a:ea typeface="华文中宋" pitchFamily="0" charset="0"/>
                <a:cs typeface="Lucida Sans"/>
              </a:rPr>
              <a:t>GITHUB AND DEPLOYMNET LINK</a:t>
            </a:r>
            <a:endParaRPr lang="zh-CN" altLang="en-US" sz="28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GitHub Repository:</a:t>
            </a:r>
            <a:b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🔗 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1"/>
              </a:rPr>
              <a:t>github.com/AdityaMishr11/QuizVerse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Live Deployment:</a:t>
            </a:r>
            <a:b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🌐 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2"/>
              </a:rPr>
              <a:t>quiz-verse-sigma.vercel.app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508861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Conclusion</a:t>
            </a:r>
            <a:endParaRPr lang="zh-CN" altLang="en-US" sz="24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body" idx="1"/>
          </p:nvPr>
        </p:nvSpPr>
        <p:spPr>
          <a:xfrm rot="0">
            <a:off x="581192" y="1774323"/>
            <a:ext cx="11027555" cy="521398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QuizVerse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successfully delivers an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interactive, engaging, and user-friendly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quiz experience.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Encourages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self-learning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through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instant feedback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and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dynamic question generation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Demonstrates strong command over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frontend technologies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and API integration.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Enhances digital learning by providing a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lightweight, accessible,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and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responsive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platform.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Strengthened understanding of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UI/UX design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,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logic building</a:t>
            </a:r>
            <a:r>
              <a:rPr lang="en-US" altLang="zh-CN" sz="24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, and </a:t>
            </a:r>
            <a:r>
              <a:rPr lang="en-US" altLang="zh-CN" sz="24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web deployment.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228600" indent="-22860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Char char="•"/>
            </a:pPr>
            <a:endParaRPr lang="zh-CN" altLang="en-US" sz="24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4089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"/>
          <p:cNvSpPr>
            <a:spLocks/>
          </p:cNvSpPr>
          <p:nvPr/>
        </p:nvSpPr>
        <p:spPr>
          <a:xfrm rot="0">
            <a:off x="535670" y="844659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 defTabSz="45720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Future scope(Optional)</a:t>
            </a:r>
            <a:endParaRPr lang="zh-CN" altLang="en-US" sz="3300" b="1" i="0" u="none" strike="noStrike" kern="1200" cap="all" spc="0" baseline="0">
              <a:solidFill>
                <a:schemeClr val="accent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  <p:sp>
        <p:nvSpPr>
          <p:cNvPr id="67" name="Text box"/>
          <p:cNvSpPr>
            <a:spLocks noGrp="1"/>
          </p:cNvSpPr>
          <p:nvPr>
            <p:ph type="body" idx="1"/>
          </p:nvPr>
        </p:nvSpPr>
        <p:spPr>
          <a:xfrm rot="0">
            <a:off x="581192" y="2081351"/>
            <a:ext cx="11964416" cy="31146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🔹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User Authentication: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Add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login/signup to track scores across sessions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🔹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Custom Quiz Creation: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Allow educators to create and share their own quizzes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🔹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Leaderboard System: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Introduce global rankings and competitive mode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🔹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Backend Integration: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Use Node.js / Firebase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for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storing results permanently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🔹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AI Recommendation: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Suggest topics or difficulty levels based on past performance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5406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References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69" name="Text box"/>
          <p:cNvSpPr>
            <a:spLocks noGrp="1"/>
          </p:cNvSpPr>
          <p:nvPr>
            <p:ph type="body" idx="1"/>
          </p:nvPr>
        </p:nvSpPr>
        <p:spPr>
          <a:xfrm rot="0">
            <a:off x="581192" y="1715314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Open Trivia Database (API)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1"/>
              </a:rPr>
              <a:t>https://opentdb.com</a:t>
            </a:r>
            <a:b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</a:t>
            </a:r>
            <a:r>
              <a:rPr lang="en-US" altLang="zh-CN" sz="2400" b="0" i="1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Used for fetching real-time quiz questions dynamically.</a:t>
            </a:r>
            <a:endParaRPr lang="en-US" altLang="zh-CN" sz="2400" b="0" i="0" u="none" strike="noStrike" kern="1200" cap="none" spc="0" baseline="0">
              <a:solidFill>
                <a:srgbClr val="0F0F0F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MDN Web Docs (Mozilla Developer Network)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2"/>
              </a:rPr>
              <a:t>https://developer.mozilla.org</a:t>
            </a:r>
            <a:b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</a:t>
            </a:r>
            <a:r>
              <a:rPr lang="en-US" altLang="zh-CN" sz="2400" b="0" i="1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Reference for JavaScript, CSS, and HTML best practices.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W3Schools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3"/>
              </a:rPr>
              <a:t>https://www.w3schools.com</a:t>
            </a:r>
            <a:b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</a:t>
            </a:r>
            <a:r>
              <a:rPr lang="en-US" altLang="zh-CN" sz="2400" b="0" i="1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Learning resource for frontend web development fundamentals.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Google Fonts – Poppins Family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  <a:hlinkClick r:id="rId4"/>
              </a:rPr>
              <a:t>https://fonts.google.com</a:t>
            </a:r>
            <a:b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</a:t>
            </a:r>
            <a:r>
              <a:rPr lang="en-US" altLang="zh-CN" sz="2400" b="0" i="1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Typography used for a modern, clean UI look.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GitHub &amp; </a:t>
            </a: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Vercel</a:t>
            </a: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Documentation</a:t>
            </a:r>
            <a:r>
              <a:rPr lang="en-US" altLang="zh-CN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</a:t>
            </a:r>
            <a:b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zh-CN" altLang="en-US" sz="2400" b="0" i="0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 </a:t>
            </a:r>
            <a:r>
              <a:rPr lang="en-US" altLang="zh-CN" sz="2400" b="0" i="1" u="none" strike="noStrike" kern="1200" cap="none" spc="0" baseline="0">
                <a:solidFill>
                  <a:srgbClr val="0F0F0F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For version control, deployment, and hosting guidance.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2400" b="0" i="0" u="none" strike="noStrike" kern="1200" cap="none" spc="0" baseline="0">
              <a:solidFill>
                <a:srgbClr val="0F0F0F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1723064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 box"/>
          <p:cNvSpPr>
            <a:spLocks noGrp="1"/>
          </p:cNvSpPr>
          <p:nvPr>
            <p:ph type="title"/>
          </p:nvPr>
        </p:nvSpPr>
        <p:spPr>
          <a:xfrm rot="0">
            <a:off x="1463041" y="2766217"/>
            <a:ext cx="9298745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THANK YOU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0857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"/>
          <p:cNvSpPr>
            <a:spLocks noGrp="1"/>
          </p:cNvSpPr>
          <p:nvPr>
            <p:ph type="title"/>
          </p:nvPr>
        </p:nvSpPr>
        <p:spPr>
          <a:xfrm rot="0">
            <a:off x="849573" y="558468"/>
            <a:ext cx="10515600" cy="1325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all" spc="0" baseline="0">
                <a:solidFill>
                  <a:srgbClr val="002060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OUTLINE</a:t>
            </a:r>
            <a:endParaRPr lang="zh-CN" altLang="en-US" sz="2800" b="1" i="0" u="none" strike="noStrike" kern="1200" cap="all" spc="0" baseline="0">
              <a:solidFill>
                <a:srgbClr val="00206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  <p:sp>
        <p:nvSpPr>
          <p:cNvPr id="39" name="Text box"/>
          <p:cNvSpPr>
            <a:spLocks noGrp="1"/>
          </p:cNvSpPr>
          <p:nvPr>
            <p:ph type="body" idx="1"/>
          </p:nvPr>
        </p:nvSpPr>
        <p:spPr>
          <a:xfrm rot="0">
            <a:off x="838200" y="1618937"/>
            <a:ext cx="11019020" cy="523906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  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Problem Statement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Franklin Gothic Book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Calibri" pitchFamily="0" charset="0"/>
              </a:rPr>
              <a:t>System </a:t>
            </a: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Franklin Gothic Book" pitchFamily="0" charset="0"/>
              </a:rPr>
              <a:t>Development Approach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Franklin Gothic Book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Franklin Gothic Book" pitchFamily="0" charset="0"/>
              </a:rPr>
              <a:t>Algorithm &amp; Deployment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Franklin Gothic Book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Result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Franklin Gothic Book" pitchFamily="0" charset="0"/>
              <a:cs typeface="Calibri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Conclusion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Future Scope</a:t>
            </a:r>
            <a:endParaRPr lang="en-US" altLang="zh-CN" sz="2000" b="1" i="0" u="none" strike="noStrike" kern="1200" cap="none" spc="0" baseline="0">
              <a:solidFill>
                <a:srgbClr val="404040"/>
              </a:solidFill>
              <a:latin typeface="Arial" pitchFamily="0" charset="0"/>
              <a:ea typeface="Franklin Gothic Book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000" b="1" i="0" u="none" strike="noStrike" kern="1200" cap="none" spc="0" baseline="0">
                <a:solidFill>
                  <a:srgbClr val="404040"/>
                </a:solidFill>
                <a:latin typeface="Arial" pitchFamily="0" charset="0"/>
                <a:ea typeface="Franklin Gothic Book" pitchFamily="0" charset="0"/>
                <a:cs typeface="Arial" pitchFamily="0" charset="0"/>
              </a:rPr>
              <a:t>References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75687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华文中宋" pitchFamily="0" charset="0"/>
                <a:cs typeface="Arial" pitchFamily="0" charset="0"/>
              </a:rPr>
              <a:t>Problem Statement</a:t>
            </a:r>
            <a:endParaRPr lang="zh-CN" altLang="en-US" sz="40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1" name="Text box"/>
          <p:cNvSpPr>
            <a:spLocks noGrp="1"/>
          </p:cNvSpPr>
          <p:nvPr>
            <p:ph type="body" idx="1"/>
          </p:nvPr>
        </p:nvSpPr>
        <p:spPr>
          <a:xfrm rot="0">
            <a:off x="144163" y="1974084"/>
            <a:ext cx="11758267" cy="430910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305435" indent="-305435" algn="l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In today’s digital learning environment,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students and educators often lack a lightweight and interactive platform for quiz-based learning and self-evaluation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b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Most available platforms are either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paid, overly complex, or not engaging enough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for learners seeking quick knowledge tests.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SzPct val="100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There is a clear need for 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simple, responsive, and gamified quiz application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that: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Provides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instant feedback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and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real-time scoring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,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Encourages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active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through engaging UI and timed questions, and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Supports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practice across multiple domains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using a dynamic question set.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Root Cause Summary:</a:t>
            </a: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The absence of an accessible and visually appealing quiz system limits effective learning reinforcement and continuous knowledge assessment for both students and teachers.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62395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"/>
          <p:cNvSpPr>
            <a:spLocks noGrp="1"/>
          </p:cNvSpPr>
          <p:nvPr>
            <p:ph type="title"/>
          </p:nvPr>
        </p:nvSpPr>
        <p:spPr>
          <a:xfrm rot="0">
            <a:off x="581192" y="662572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System  Approach</a:t>
            </a:r>
            <a:endParaRPr lang="zh-CN" altLang="en-US" sz="4000" b="0" i="0" u="none" strike="noStrike" kern="1200" cap="all" spc="0" baseline="0">
              <a:solidFill>
                <a:schemeClr val="accent1"/>
              </a:solidFill>
              <a:latin typeface="Calibri Light" pitchFamily="0" charset="0"/>
              <a:ea typeface="华文中宋" pitchFamily="0" charset="0"/>
              <a:cs typeface="Calibri Light" pitchFamily="0" charset="0"/>
            </a:endParaRPr>
          </a:p>
        </p:txBody>
      </p:sp>
      <p:sp>
        <p:nvSpPr>
          <p:cNvPr id="43" name="Text box" descr="Double tap to add text here&#13;"/>
          <p:cNvSpPr>
            <a:spLocks noGrp="1"/>
          </p:cNvSpPr>
          <p:nvPr>
            <p:ph type="body" idx="1"/>
          </p:nvPr>
        </p:nvSpPr>
        <p:spPr>
          <a:xfrm rot="0">
            <a:off x="581192" y="1149626"/>
            <a:ext cx="11029615" cy="48257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943" indent="-305943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44" name="Rounded rectangle"/>
          <p:cNvSpPr>
            <a:spLocks/>
          </p:cNvSpPr>
          <p:nvPr/>
        </p:nvSpPr>
        <p:spPr>
          <a:xfrm rot="0">
            <a:off x="717369" y="1338950"/>
            <a:ext cx="3343417" cy="756049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Technologies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used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45" name="Rounded rectangle"/>
          <p:cNvSpPr>
            <a:spLocks/>
          </p:cNvSpPr>
          <p:nvPr/>
        </p:nvSpPr>
        <p:spPr>
          <a:xfrm rot="0">
            <a:off x="4343177" y="1374117"/>
            <a:ext cx="3343418" cy="756049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46" name="Rounded rectangle"/>
          <p:cNvSpPr>
            <a:spLocks/>
          </p:cNvSpPr>
          <p:nvPr/>
        </p:nvSpPr>
        <p:spPr>
          <a:xfrm rot="0">
            <a:off x="7989849" y="1338949"/>
            <a:ext cx="3343418" cy="756049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47" name="Rounded rectangle"/>
          <p:cNvSpPr>
            <a:spLocks/>
          </p:cNvSpPr>
          <p:nvPr/>
        </p:nvSpPr>
        <p:spPr>
          <a:xfrm rot="0">
            <a:off x="743399" y="2231494"/>
            <a:ext cx="3163597" cy="3562234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HTML5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Structure &amp; layout of web pages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CSS3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Styling with gradient &amp;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glassmorphism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UI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JavaScript (ES6)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Handles logic, timer, score, and API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Open Trivia DB API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– Dynamic question fetching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48" name="Rounded rectangle"/>
          <p:cNvSpPr>
            <a:spLocks/>
          </p:cNvSpPr>
          <p:nvPr/>
        </p:nvSpPr>
        <p:spPr>
          <a:xfrm rot="0">
            <a:off x="4438353" y="2254939"/>
            <a:ext cx="3175320" cy="3538788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49" name="Rounded rectangle"/>
          <p:cNvSpPr>
            <a:spLocks/>
          </p:cNvSpPr>
          <p:nvPr/>
        </p:nvSpPr>
        <p:spPr>
          <a:xfrm rot="0">
            <a:off x="8026410" y="2231493"/>
            <a:ext cx="3151873" cy="3491896"/>
          </a:xfrm>
          <a:prstGeom prst="roundRect">
            <a:avLst>
              <a:gd name="adj" fmla="val 16666"/>
            </a:avLst>
          </a:prstGeom>
          <a:solidFill>
            <a:srgbClr val="D9D9D9"/>
          </a:solidFill>
          <a:ln w="22225" cmpd="sng" cap="flat">
            <a:solidFill>
              <a:srgbClr val="00000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Editor: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VS Code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Version Control: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Git &amp; GitHub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Deployment: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Vercel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(Live Hosting)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0" i="0" u="none" strike="noStrike" kern="1200" cap="none" spc="0" baseline="0">
                <a:solidFill>
                  <a:srgbClr val="FFFFFF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</a:b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0" name="Rectangle"/>
          <p:cNvSpPr>
            <a:spLocks/>
          </p:cNvSpPr>
          <p:nvPr/>
        </p:nvSpPr>
        <p:spPr>
          <a:xfrm rot="0">
            <a:off x="4712677" y="2286000"/>
            <a:ext cx="2743199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Clean, responsive, and modern UI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Three-screen flow: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Landing → Quiz → Scoreboard</a:t>
            </a:r>
            <a:endParaRPr lang="en-US" altLang="zh-CN" sz="1800" b="0" i="1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Real-time progress bar &amp; timer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Stores quiz attempts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sessionStorage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286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Interactive animations for better user engagement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1" name="Rectangle"/>
          <p:cNvSpPr>
            <a:spLocks/>
          </p:cNvSpPr>
          <p:nvPr/>
        </p:nvSpPr>
        <p:spPr>
          <a:xfrm rot="0">
            <a:off x="8132298" y="1413471"/>
            <a:ext cx="3059293" cy="786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Tools &amp; Hosting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sp>
        <p:nvSpPr>
          <p:cNvPr id="52" name="Rectangle"/>
          <p:cNvSpPr>
            <a:spLocks/>
          </p:cNvSpPr>
          <p:nvPr/>
        </p:nvSpPr>
        <p:spPr>
          <a:xfrm rot="0">
            <a:off x="4434039" y="1452196"/>
            <a:ext cx="3136744" cy="108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Design &amp; Functionality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701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Algorithm &amp; Deployment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body" idx="1"/>
          </p:nvPr>
        </p:nvSpPr>
        <p:spPr>
          <a:xfrm rot="0">
            <a:off x="581192" y="1794647"/>
            <a:ext cx="6816344" cy="368807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Start Quiz: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User clicks </a:t>
            </a:r>
            <a:r>
              <a:rPr lang="en-US" altLang="zh-CN" sz="1800" b="0" i="1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Start Quiz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→ Landing page hides.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Fetch Questions: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Data fetched from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Open Trivia DB API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Display Question: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Randomized options appear with timer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30s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).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User Selection: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Answer is validated instantly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Score Update: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Correct answers increment score count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Next Question: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Auto-loads next question or ends on last one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Show Scoreboard: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Final score + attempt history displayed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itchFamily="18" charset="2"/>
              <a:buChar char="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Play Again: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Option to restart the quiz anytime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Franklin Gothic Book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pitchFamily="0" charset="0"/>
              <a:ea typeface="华文中宋" pitchFamily="0" charset="0"/>
              <a:cs typeface="Arial" pitchFamily="0" charset="0"/>
            </a:endParaRPr>
          </a:p>
        </p:txBody>
      </p:sp>
      <p:sp>
        <p:nvSpPr>
          <p:cNvPr id="55" name="Rectangle"/>
          <p:cNvSpPr>
            <a:spLocks/>
          </p:cNvSpPr>
          <p:nvPr/>
        </p:nvSpPr>
        <p:spPr>
          <a:xfrm rot="0">
            <a:off x="7415882" y="1703909"/>
            <a:ext cx="4550214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华文中宋" pitchFamily="0" charset="0"/>
                <a:cs typeface="Franklin Gothic Book" pitchFamily="0" charset="0"/>
              </a:rPr>
              <a:t>Deployment Steps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Developed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HTML, CSS, and 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in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VS Code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Version-controlled via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Git &amp; 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Hosted live using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Vercel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for public access.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Tested across browsers for responsiveness &amp; smooth UI.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Franklin Gothic Book" pitchFamily="0" charset="0"/>
              <a:ea typeface="华文中宋" pitchFamily="0" charset="0"/>
              <a:cs typeface="Franklin Gothic Book" pitchFamily="0" charset="0"/>
            </a:endParaRPr>
          </a:p>
        </p:txBody>
      </p:sp>
      <p:cxnSp>
        <p:nvCxnSpPr>
          <p:cNvPr id="56" name="直线连接线"/>
          <p:cNvCxnSpPr>
            <a:cxnSpLocks/>
          </p:cNvCxnSpPr>
          <p:nvPr/>
        </p:nvCxnSpPr>
        <p:spPr>
          <a:xfrm rot="0">
            <a:off x="7267593" y="1432772"/>
            <a:ext cx="58086" cy="4104874"/>
          </a:xfrm>
          <a:prstGeom prst="straightConnector1"/>
          <a:noFill/>
          <a:ln w="12700" cmpd="sng" cap="flat">
            <a:solidFill>
              <a:srgbClr val="000000"/>
            </a:solidFill>
            <a:prstDash val="solid"/>
            <a:round/>
          </a:ln>
        </p:spPr>
      </p:cxnSp>
    </p:spTree>
    <p:extLst>
      <p:ext uri="{BB962C8B-B14F-4D97-AF65-F5344CB8AC3E}">
        <p14:creationId xmlns:p14="http://schemas.microsoft.com/office/powerpoint/2010/main" val="164859484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sp>
        <p:nvSpPr>
          <p:cNvPr id="58" name="Text box"/>
          <p:cNvSpPr>
            <a:spLocks noGrp="1"/>
          </p:cNvSpPr>
          <p:nvPr>
            <p:ph type="body" idx="1"/>
          </p:nvPr>
        </p:nvSpPr>
        <p:spPr>
          <a:xfrm rot="0">
            <a:off x="581192" y="1302026"/>
            <a:ext cx="11029615" cy="46733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Successfully developed a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fully functional quiz web app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Dynamic questions fetched from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Open Trivia DB API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Features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timer, progress bar, instant scoring,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and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attempt tracking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Works seamlessly on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desktop and mobile devices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Provides </a:t>
            </a:r>
            <a:r>
              <a:rPr lang="en-US" altLang="zh-CN" sz="2800" b="1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instant feedback</a:t>
            </a:r>
            <a:r>
              <a:rPr lang="en-US" altLang="zh-CN" sz="2800" b="0" i="0" u="none" strike="noStrike" kern="1200" cap="none" spc="0" baseline="0">
                <a:solidFill>
                  <a:srgbClr val="404040"/>
                </a:solidFill>
                <a:latin typeface="Franklin Gothic Book" pitchFamily="0" charset="0"/>
                <a:ea typeface="Franklin Gothic Book" pitchFamily="0" charset="0"/>
                <a:cs typeface="Franklin Gothic Book" pitchFamily="0" charset="0"/>
              </a:rPr>
              <a:t> to enhance learning engagement.</a:t>
            </a:r>
            <a:endParaRPr lang="en-US" altLang="zh-CN" sz="1700" b="0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  <a:p>
            <a:pPr marL="305435" indent="-305435" algn="l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itchFamily="18" charset="2"/>
              <a:buChar char=""/>
            </a:pPr>
            <a:endParaRPr lang="zh-CN" altLang="en-US" sz="2800" b="1" i="0" u="none" strike="noStrike" kern="1200" cap="none" spc="0" baseline="0">
              <a:solidFill>
                <a:srgbClr val="404040"/>
              </a:solidFill>
              <a:latin typeface="Franklin Gothic Book" pitchFamily="0" charset="0"/>
              <a:ea typeface="华文中宋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7515043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79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428838" y="1232451"/>
            <a:ext cx="7329602" cy="533969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1709569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80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3105102" y="1232451"/>
            <a:ext cx="6868950" cy="533969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8496195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"/>
          <p:cNvSpPr>
            <a:spLocks noGrp="1"/>
          </p:cNvSpPr>
          <p:nvPr>
            <p:ph type="title"/>
          </p:nvPr>
        </p:nvSpPr>
        <p:spPr>
          <a:xfrm rot="0">
            <a:off x="581192" y="702155"/>
            <a:ext cx="11029616" cy="5302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latin typeface="Arial" pitchFamily="0" charset="0"/>
                <a:ea typeface="Franklin Gothic Demi" pitchFamily="0" charset="0"/>
                <a:cs typeface="Arial" pitchFamily="0" charset="0"/>
              </a:rPr>
              <a:t>Result</a:t>
            </a:r>
            <a:endParaRPr lang="zh-CN" altLang="en-US" sz="2500" b="0" i="0" u="none" strike="noStrike" kern="1200" cap="all" spc="0" baseline="0">
              <a:solidFill>
                <a:srgbClr val="404040"/>
              </a:solidFill>
              <a:latin typeface="Franklin Gothic Demi" pitchFamily="0" charset="0"/>
              <a:ea typeface="华文中宋" pitchFamily="0" charset="0"/>
              <a:cs typeface="Lucida Sans"/>
            </a:endParaRPr>
          </a:p>
        </p:txBody>
      </p:sp>
      <p:pic>
        <p:nvPicPr>
          <p:cNvPr id="81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905080" y="1232451"/>
            <a:ext cx="6378534" cy="533969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718086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VTI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DividendVTI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143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SkillsBuild Partner Update template</dc:title>
  <dc:creator>Vaibhav Ostwal</dc:creator>
  <cp:lastModifiedBy>Mobile phone user</cp:lastModifiedBy>
  <cp:revision>199</cp:revision>
  <dcterms:created xsi:type="dcterms:W3CDTF">2021-05-26T16:50:10Z</dcterms:created>
  <dcterms:modified xsi:type="dcterms:W3CDTF">2025-10-07T11:02:40Z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ontentTypeId">
    <vt:lpwstr>0x0101000F1872188ABCFC48BECA6C87E8AC3285</vt:lpwstr>
  </property>
</Properties>
</file>