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3C9BF2F-FBF1-4D44-93BB-32AAB6BB52A7}" v="17" dt="2022-08-19T16:10:47.36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111" d="100"/>
          <a:sy n="111" d="100"/>
        </p:scale>
        <p:origin x="48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o Coder 101" userId="c4c5c1a62dffebaa" providerId="LiveId" clId="{33C9BF2F-FBF1-4D44-93BB-32AAB6BB52A7}"/>
    <pc:docChg chg="undo custSel addSld delSld modSld">
      <pc:chgData name="Pro Coder 101" userId="c4c5c1a62dffebaa" providerId="LiveId" clId="{33C9BF2F-FBF1-4D44-93BB-32AAB6BB52A7}" dt="2022-08-19T16:14:15.472" v="2283"/>
      <pc:docMkLst>
        <pc:docMk/>
      </pc:docMkLst>
      <pc:sldChg chg="addSp modSp mod setBg setClrOvrMap">
        <pc:chgData name="Pro Coder 101" userId="c4c5c1a62dffebaa" providerId="LiveId" clId="{33C9BF2F-FBF1-4D44-93BB-32AAB6BB52A7}" dt="2022-08-19T16:06:11.936" v="2164" actId="26606"/>
        <pc:sldMkLst>
          <pc:docMk/>
          <pc:sldMk cId="2249155013" sldId="256"/>
        </pc:sldMkLst>
        <pc:spChg chg="mod">
          <ac:chgData name="Pro Coder 101" userId="c4c5c1a62dffebaa" providerId="LiveId" clId="{33C9BF2F-FBF1-4D44-93BB-32AAB6BB52A7}" dt="2022-08-19T16:06:11.936" v="2164" actId="26606"/>
          <ac:spMkLst>
            <pc:docMk/>
            <pc:sldMk cId="2249155013" sldId="256"/>
            <ac:spMk id="2" creationId="{6DC285EC-05B1-CA6E-D5D0-E6B72E4523AF}"/>
          </ac:spMkLst>
        </pc:spChg>
        <pc:spChg chg="mod">
          <ac:chgData name="Pro Coder 101" userId="c4c5c1a62dffebaa" providerId="LiveId" clId="{33C9BF2F-FBF1-4D44-93BB-32AAB6BB52A7}" dt="2022-08-19T16:06:11.936" v="2164" actId="26606"/>
          <ac:spMkLst>
            <pc:docMk/>
            <pc:sldMk cId="2249155013" sldId="256"/>
            <ac:spMk id="3" creationId="{AE5AA249-8113-7C16-DA96-3F1735308A09}"/>
          </ac:spMkLst>
        </pc:spChg>
        <pc:spChg chg="add">
          <ac:chgData name="Pro Coder 101" userId="c4c5c1a62dffebaa" providerId="LiveId" clId="{33C9BF2F-FBF1-4D44-93BB-32AAB6BB52A7}" dt="2022-08-19T16:06:11.936" v="2164" actId="26606"/>
          <ac:spMkLst>
            <pc:docMk/>
            <pc:sldMk cId="2249155013" sldId="256"/>
            <ac:spMk id="9" creationId="{E49CC64F-7275-4E33-961B-0C5CDC439875}"/>
          </ac:spMkLst>
        </pc:spChg>
        <pc:picChg chg="add">
          <ac:chgData name="Pro Coder 101" userId="c4c5c1a62dffebaa" providerId="LiveId" clId="{33C9BF2F-FBF1-4D44-93BB-32AAB6BB52A7}" dt="2022-08-19T16:06:11.936" v="2164" actId="26606"/>
          <ac:picMkLst>
            <pc:docMk/>
            <pc:sldMk cId="2249155013" sldId="256"/>
            <ac:picMk id="5" creationId="{3DE2E1A8-7320-7FBE-ACC5-0CB7C1F73AB1}"/>
          </ac:picMkLst>
        </pc:picChg>
      </pc:sldChg>
      <pc:sldChg chg="addSp delSp modSp mod setBg setClrOvrMap">
        <pc:chgData name="Pro Coder 101" userId="c4c5c1a62dffebaa" providerId="LiveId" clId="{33C9BF2F-FBF1-4D44-93BB-32AAB6BB52A7}" dt="2022-08-19T16:06:27.803" v="2169" actId="26606"/>
        <pc:sldMkLst>
          <pc:docMk/>
          <pc:sldMk cId="4096827062" sldId="257"/>
        </pc:sldMkLst>
        <pc:spChg chg="mod">
          <ac:chgData name="Pro Coder 101" userId="c4c5c1a62dffebaa" providerId="LiveId" clId="{33C9BF2F-FBF1-4D44-93BB-32AAB6BB52A7}" dt="2022-08-19T16:06:27.803" v="2169" actId="26606"/>
          <ac:spMkLst>
            <pc:docMk/>
            <pc:sldMk cId="4096827062" sldId="257"/>
            <ac:spMk id="2" creationId="{DEC021CB-B4FE-80A8-4A7F-61EC709C9AA6}"/>
          </ac:spMkLst>
        </pc:spChg>
        <pc:spChg chg="mod">
          <ac:chgData name="Pro Coder 101" userId="c4c5c1a62dffebaa" providerId="LiveId" clId="{33C9BF2F-FBF1-4D44-93BB-32AAB6BB52A7}" dt="2022-08-19T16:06:27.803" v="2169" actId="26606"/>
          <ac:spMkLst>
            <pc:docMk/>
            <pc:sldMk cId="4096827062" sldId="257"/>
            <ac:spMk id="3" creationId="{9E6B932D-D3CE-A247-C253-D40ABB2723EE}"/>
          </ac:spMkLst>
        </pc:spChg>
        <pc:spChg chg="add del">
          <ac:chgData name="Pro Coder 101" userId="c4c5c1a62dffebaa" providerId="LiveId" clId="{33C9BF2F-FBF1-4D44-93BB-32AAB6BB52A7}" dt="2022-08-19T16:06:25.215" v="2166" actId="26606"/>
          <ac:spMkLst>
            <pc:docMk/>
            <pc:sldMk cId="4096827062" sldId="257"/>
            <ac:spMk id="8" creationId="{CB5DFCDA-694D-4637-8E9B-038575194349}"/>
          </ac:spMkLst>
        </pc:spChg>
        <pc:spChg chg="add del">
          <ac:chgData name="Pro Coder 101" userId="c4c5c1a62dffebaa" providerId="LiveId" clId="{33C9BF2F-FBF1-4D44-93BB-32AAB6BB52A7}" dt="2022-08-19T16:06:25.215" v="2166" actId="26606"/>
          <ac:spMkLst>
            <pc:docMk/>
            <pc:sldMk cId="4096827062" sldId="257"/>
            <ac:spMk id="10" creationId="{E4DB276E-BFF1-43F5-AB90-7ABA4B9A919A}"/>
          </ac:spMkLst>
        </pc:spChg>
        <pc:spChg chg="add del">
          <ac:chgData name="Pro Coder 101" userId="c4c5c1a62dffebaa" providerId="LiveId" clId="{33C9BF2F-FBF1-4D44-93BB-32AAB6BB52A7}" dt="2022-08-19T16:06:27.798" v="2168" actId="26606"/>
          <ac:spMkLst>
            <pc:docMk/>
            <pc:sldMk cId="4096827062" sldId="257"/>
            <ac:spMk id="12" creationId="{DFF2AC85-FAA0-4844-813F-83C04D7382E2}"/>
          </ac:spMkLst>
        </pc:spChg>
        <pc:spChg chg="add del">
          <ac:chgData name="Pro Coder 101" userId="c4c5c1a62dffebaa" providerId="LiveId" clId="{33C9BF2F-FBF1-4D44-93BB-32AAB6BB52A7}" dt="2022-08-19T16:06:27.798" v="2168" actId="26606"/>
          <ac:spMkLst>
            <pc:docMk/>
            <pc:sldMk cId="4096827062" sldId="257"/>
            <ac:spMk id="13" creationId="{89CC0F1E-BAA2-47B1-8F83-7ECB9FD9E009}"/>
          </ac:spMkLst>
        </pc:spChg>
        <pc:spChg chg="add">
          <ac:chgData name="Pro Coder 101" userId="c4c5c1a62dffebaa" providerId="LiveId" clId="{33C9BF2F-FBF1-4D44-93BB-32AAB6BB52A7}" dt="2022-08-19T16:06:27.803" v="2169" actId="26606"/>
          <ac:spMkLst>
            <pc:docMk/>
            <pc:sldMk cId="4096827062" sldId="257"/>
            <ac:spMk id="15" creationId="{025E2AA9-10C9-4A14-BEA3-064CD0131100}"/>
          </ac:spMkLst>
        </pc:spChg>
        <pc:spChg chg="add">
          <ac:chgData name="Pro Coder 101" userId="c4c5c1a62dffebaa" providerId="LiveId" clId="{33C9BF2F-FBF1-4D44-93BB-32AAB6BB52A7}" dt="2022-08-19T16:06:27.803" v="2169" actId="26606"/>
          <ac:spMkLst>
            <pc:docMk/>
            <pc:sldMk cId="4096827062" sldId="257"/>
            <ac:spMk id="16" creationId="{F076F371-EE61-49EA-AA2A-3582C3AC9BCD}"/>
          </ac:spMkLst>
        </pc:spChg>
      </pc:sldChg>
      <pc:sldChg chg="addSp delSp modSp mod setBg setClrOvrMap">
        <pc:chgData name="Pro Coder 101" userId="c4c5c1a62dffebaa" providerId="LiveId" clId="{33C9BF2F-FBF1-4D44-93BB-32AAB6BB52A7}" dt="2022-08-19T16:10:56.449" v="2194" actId="26606"/>
        <pc:sldMkLst>
          <pc:docMk/>
          <pc:sldMk cId="3943699576" sldId="258"/>
        </pc:sldMkLst>
        <pc:spChg chg="mod">
          <ac:chgData name="Pro Coder 101" userId="c4c5c1a62dffebaa" providerId="LiveId" clId="{33C9BF2F-FBF1-4D44-93BB-32AAB6BB52A7}" dt="2022-08-19T16:10:56.449" v="2194" actId="26606"/>
          <ac:spMkLst>
            <pc:docMk/>
            <pc:sldMk cId="3943699576" sldId="258"/>
            <ac:spMk id="2" creationId="{81076511-5481-80A5-CA66-2CACE1ED38BE}"/>
          </ac:spMkLst>
        </pc:spChg>
        <pc:spChg chg="mod ord">
          <ac:chgData name="Pro Coder 101" userId="c4c5c1a62dffebaa" providerId="LiveId" clId="{33C9BF2F-FBF1-4D44-93BB-32AAB6BB52A7}" dt="2022-08-19T16:10:56.449" v="2194" actId="26606"/>
          <ac:spMkLst>
            <pc:docMk/>
            <pc:sldMk cId="3943699576" sldId="258"/>
            <ac:spMk id="3" creationId="{20D4D834-7E36-4BB9-8559-45303BE5A059}"/>
          </ac:spMkLst>
        </pc:spChg>
        <pc:spChg chg="add del">
          <ac:chgData name="Pro Coder 101" userId="c4c5c1a62dffebaa" providerId="LiveId" clId="{33C9BF2F-FBF1-4D44-93BB-32AAB6BB52A7}" dt="2022-08-19T16:10:56.449" v="2194" actId="26606"/>
          <ac:spMkLst>
            <pc:docMk/>
            <pc:sldMk cId="3943699576" sldId="258"/>
            <ac:spMk id="8" creationId="{AD21898E-86C0-4C8A-A76C-DF33E844C87A}"/>
          </ac:spMkLst>
        </pc:spChg>
        <pc:spChg chg="add del">
          <ac:chgData name="Pro Coder 101" userId="c4c5c1a62dffebaa" providerId="LiveId" clId="{33C9BF2F-FBF1-4D44-93BB-32AAB6BB52A7}" dt="2022-08-19T16:10:56.449" v="2194" actId="26606"/>
          <ac:spMkLst>
            <pc:docMk/>
            <pc:sldMk cId="3943699576" sldId="258"/>
            <ac:spMk id="10" creationId="{5C8F04BD-D093-45D0-B54C-50FDB308B4EE}"/>
          </ac:spMkLst>
        </pc:spChg>
        <pc:spChg chg="add">
          <ac:chgData name="Pro Coder 101" userId="c4c5c1a62dffebaa" providerId="LiveId" clId="{33C9BF2F-FBF1-4D44-93BB-32AAB6BB52A7}" dt="2022-08-19T16:10:56.449" v="2194" actId="26606"/>
          <ac:spMkLst>
            <pc:docMk/>
            <pc:sldMk cId="3943699576" sldId="258"/>
            <ac:spMk id="1028" creationId="{E0D60ECE-8986-45DC-B7FE-EC7699B466B8}"/>
          </ac:spMkLst>
        </pc:spChg>
        <pc:spChg chg="add">
          <ac:chgData name="Pro Coder 101" userId="c4c5c1a62dffebaa" providerId="LiveId" clId="{33C9BF2F-FBF1-4D44-93BB-32AAB6BB52A7}" dt="2022-08-19T16:10:56.449" v="2194" actId="26606"/>
          <ac:spMkLst>
            <pc:docMk/>
            <pc:sldMk cId="3943699576" sldId="258"/>
            <ac:spMk id="1029" creationId="{96964194-5878-40D2-8EC0-DDC58387FA56}"/>
          </ac:spMkLst>
        </pc:spChg>
        <pc:spChg chg="add del">
          <ac:chgData name="Pro Coder 101" userId="c4c5c1a62dffebaa" providerId="LiveId" clId="{33C9BF2F-FBF1-4D44-93BB-32AAB6BB52A7}" dt="2022-08-19T16:10:45.270" v="2192" actId="26606"/>
          <ac:spMkLst>
            <pc:docMk/>
            <pc:sldMk cId="3943699576" sldId="258"/>
            <ac:spMk id="1031" creationId="{432691CC-4AB8-48AF-B822-EBF7F4E9E6CD}"/>
          </ac:spMkLst>
        </pc:spChg>
        <pc:spChg chg="add del">
          <ac:chgData name="Pro Coder 101" userId="c4c5c1a62dffebaa" providerId="LiveId" clId="{33C9BF2F-FBF1-4D44-93BB-32AAB6BB52A7}" dt="2022-08-19T16:10:45.270" v="2192" actId="26606"/>
          <ac:spMkLst>
            <pc:docMk/>
            <pc:sldMk cId="3943699576" sldId="258"/>
            <ac:spMk id="1033" creationId="{D6A8E1B4-B839-4C58-B08A-F0B09458080B}"/>
          </ac:spMkLst>
        </pc:spChg>
        <pc:picChg chg="add del mod">
          <ac:chgData name="Pro Coder 101" userId="c4c5c1a62dffebaa" providerId="LiveId" clId="{33C9BF2F-FBF1-4D44-93BB-32AAB6BB52A7}" dt="2022-08-19T16:10:47.360" v="2193" actId="478"/>
          <ac:picMkLst>
            <pc:docMk/>
            <pc:sldMk cId="3943699576" sldId="258"/>
            <ac:picMk id="4" creationId="{B6EEAB45-3F3A-5B17-D8A0-0185F3050390}"/>
          </ac:picMkLst>
        </pc:picChg>
        <pc:picChg chg="add mod ord">
          <ac:chgData name="Pro Coder 101" userId="c4c5c1a62dffebaa" providerId="LiveId" clId="{33C9BF2F-FBF1-4D44-93BB-32AAB6BB52A7}" dt="2022-08-19T16:10:56.449" v="2194" actId="26606"/>
          <ac:picMkLst>
            <pc:docMk/>
            <pc:sldMk cId="3943699576" sldId="258"/>
            <ac:picMk id="1026" creationId="{402ABC43-98A4-C250-C1F0-FD548B9E9649}"/>
          </ac:picMkLst>
        </pc:picChg>
      </pc:sldChg>
      <pc:sldChg chg="addSp modSp mod setBg setClrOvrMap">
        <pc:chgData name="Pro Coder 101" userId="c4c5c1a62dffebaa" providerId="LiveId" clId="{33C9BF2F-FBF1-4D44-93BB-32AAB6BB52A7}" dt="2022-08-19T16:06:45.630" v="2171" actId="26606"/>
        <pc:sldMkLst>
          <pc:docMk/>
          <pc:sldMk cId="1843904400" sldId="259"/>
        </pc:sldMkLst>
        <pc:spChg chg="mod">
          <ac:chgData name="Pro Coder 101" userId="c4c5c1a62dffebaa" providerId="LiveId" clId="{33C9BF2F-FBF1-4D44-93BB-32AAB6BB52A7}" dt="2022-08-19T16:06:45.630" v="2171" actId="26606"/>
          <ac:spMkLst>
            <pc:docMk/>
            <pc:sldMk cId="1843904400" sldId="259"/>
            <ac:spMk id="2" creationId="{D8C67FD4-157D-34C1-BCC8-B91FF5FB22E1}"/>
          </ac:spMkLst>
        </pc:spChg>
        <pc:spChg chg="mod">
          <ac:chgData name="Pro Coder 101" userId="c4c5c1a62dffebaa" providerId="LiveId" clId="{33C9BF2F-FBF1-4D44-93BB-32AAB6BB52A7}" dt="2022-08-19T16:06:45.630" v="2171" actId="26606"/>
          <ac:spMkLst>
            <pc:docMk/>
            <pc:sldMk cId="1843904400" sldId="259"/>
            <ac:spMk id="3" creationId="{E1748E83-047A-EFAF-2DD2-BBABF40EA13A}"/>
          </ac:spMkLst>
        </pc:spChg>
        <pc:spChg chg="add">
          <ac:chgData name="Pro Coder 101" userId="c4c5c1a62dffebaa" providerId="LiveId" clId="{33C9BF2F-FBF1-4D44-93BB-32AAB6BB52A7}" dt="2022-08-19T16:06:45.630" v="2171" actId="26606"/>
          <ac:spMkLst>
            <pc:docMk/>
            <pc:sldMk cId="1843904400" sldId="259"/>
            <ac:spMk id="9" creationId="{5FDF4720-5445-47BE-89FE-E40D1AE6F619}"/>
          </ac:spMkLst>
        </pc:spChg>
        <pc:spChg chg="add">
          <ac:chgData name="Pro Coder 101" userId="c4c5c1a62dffebaa" providerId="LiveId" clId="{33C9BF2F-FBF1-4D44-93BB-32AAB6BB52A7}" dt="2022-08-19T16:06:45.630" v="2171" actId="26606"/>
          <ac:spMkLst>
            <pc:docMk/>
            <pc:sldMk cId="1843904400" sldId="259"/>
            <ac:spMk id="11" creationId="{AC8710B4-A815-4082-9E4F-F13A0007090C}"/>
          </ac:spMkLst>
        </pc:spChg>
        <pc:picChg chg="add">
          <ac:chgData name="Pro Coder 101" userId="c4c5c1a62dffebaa" providerId="LiveId" clId="{33C9BF2F-FBF1-4D44-93BB-32AAB6BB52A7}" dt="2022-08-19T16:06:45.630" v="2171" actId="26606"/>
          <ac:picMkLst>
            <pc:docMk/>
            <pc:sldMk cId="1843904400" sldId="259"/>
            <ac:picMk id="5" creationId="{4ED35C64-9217-9227-3A37-66B85B0EEF8F}"/>
          </ac:picMkLst>
        </pc:picChg>
      </pc:sldChg>
      <pc:sldChg chg="addSp modSp new mod setBg setClrOvrMap">
        <pc:chgData name="Pro Coder 101" userId="c4c5c1a62dffebaa" providerId="LiveId" clId="{33C9BF2F-FBF1-4D44-93BB-32AAB6BB52A7}" dt="2022-08-19T16:06:53.591" v="2172" actId="26606"/>
        <pc:sldMkLst>
          <pc:docMk/>
          <pc:sldMk cId="2674454089" sldId="260"/>
        </pc:sldMkLst>
        <pc:spChg chg="mod">
          <ac:chgData name="Pro Coder 101" userId="c4c5c1a62dffebaa" providerId="LiveId" clId="{33C9BF2F-FBF1-4D44-93BB-32AAB6BB52A7}" dt="2022-08-19T16:06:53.591" v="2172" actId="26606"/>
          <ac:spMkLst>
            <pc:docMk/>
            <pc:sldMk cId="2674454089" sldId="260"/>
            <ac:spMk id="2" creationId="{4772652C-C866-B49B-C2C7-62633B41A84D}"/>
          </ac:spMkLst>
        </pc:spChg>
        <pc:spChg chg="mod">
          <ac:chgData name="Pro Coder 101" userId="c4c5c1a62dffebaa" providerId="LiveId" clId="{33C9BF2F-FBF1-4D44-93BB-32AAB6BB52A7}" dt="2022-08-19T16:06:53.591" v="2172" actId="26606"/>
          <ac:spMkLst>
            <pc:docMk/>
            <pc:sldMk cId="2674454089" sldId="260"/>
            <ac:spMk id="3" creationId="{36215334-EE45-18FC-FB97-8C04555F7168}"/>
          </ac:spMkLst>
        </pc:spChg>
        <pc:spChg chg="add">
          <ac:chgData name="Pro Coder 101" userId="c4c5c1a62dffebaa" providerId="LiveId" clId="{33C9BF2F-FBF1-4D44-93BB-32AAB6BB52A7}" dt="2022-08-19T16:06:53.591" v="2172" actId="26606"/>
          <ac:spMkLst>
            <pc:docMk/>
            <pc:sldMk cId="2674454089" sldId="260"/>
            <ac:spMk id="8" creationId="{5BD1C87D-7B83-49A8-844E-433D32C45671}"/>
          </ac:spMkLst>
        </pc:spChg>
        <pc:spChg chg="add">
          <ac:chgData name="Pro Coder 101" userId="c4c5c1a62dffebaa" providerId="LiveId" clId="{33C9BF2F-FBF1-4D44-93BB-32AAB6BB52A7}" dt="2022-08-19T16:06:53.591" v="2172" actId="26606"/>
          <ac:spMkLst>
            <pc:docMk/>
            <pc:sldMk cId="2674454089" sldId="260"/>
            <ac:spMk id="10" creationId="{1703047A-2C9B-4E2C-9A75-B67521B6D638}"/>
          </ac:spMkLst>
        </pc:spChg>
      </pc:sldChg>
      <pc:sldChg chg="addSp modSp new mod setBg setClrOvrMap">
        <pc:chgData name="Pro Coder 101" userId="c4c5c1a62dffebaa" providerId="LiveId" clId="{33C9BF2F-FBF1-4D44-93BB-32AAB6BB52A7}" dt="2022-08-19T16:08:12.908" v="2173" actId="26606"/>
        <pc:sldMkLst>
          <pc:docMk/>
          <pc:sldMk cId="2751309234" sldId="261"/>
        </pc:sldMkLst>
        <pc:spChg chg="mod">
          <ac:chgData name="Pro Coder 101" userId="c4c5c1a62dffebaa" providerId="LiveId" clId="{33C9BF2F-FBF1-4D44-93BB-32AAB6BB52A7}" dt="2022-08-19T16:08:12.908" v="2173" actId="26606"/>
          <ac:spMkLst>
            <pc:docMk/>
            <pc:sldMk cId="2751309234" sldId="261"/>
            <ac:spMk id="2" creationId="{8BA8B20F-F4B1-CAC7-0197-5D4B8A50EC6E}"/>
          </ac:spMkLst>
        </pc:spChg>
        <pc:spChg chg="mod">
          <ac:chgData name="Pro Coder 101" userId="c4c5c1a62dffebaa" providerId="LiveId" clId="{33C9BF2F-FBF1-4D44-93BB-32AAB6BB52A7}" dt="2022-08-19T16:08:12.908" v="2173" actId="26606"/>
          <ac:spMkLst>
            <pc:docMk/>
            <pc:sldMk cId="2751309234" sldId="261"/>
            <ac:spMk id="3" creationId="{F92CA137-AD34-4FCF-6D2E-6DC675F0ACAF}"/>
          </ac:spMkLst>
        </pc:spChg>
        <pc:spChg chg="add">
          <ac:chgData name="Pro Coder 101" userId="c4c5c1a62dffebaa" providerId="LiveId" clId="{33C9BF2F-FBF1-4D44-93BB-32AAB6BB52A7}" dt="2022-08-19T16:08:12.908" v="2173" actId="26606"/>
          <ac:spMkLst>
            <pc:docMk/>
            <pc:sldMk cId="2751309234" sldId="261"/>
            <ac:spMk id="8" creationId="{5BD1C87D-7B83-49A8-844E-433D32C45671}"/>
          </ac:spMkLst>
        </pc:spChg>
        <pc:spChg chg="add">
          <ac:chgData name="Pro Coder 101" userId="c4c5c1a62dffebaa" providerId="LiveId" clId="{33C9BF2F-FBF1-4D44-93BB-32AAB6BB52A7}" dt="2022-08-19T16:08:12.908" v="2173" actId="26606"/>
          <ac:spMkLst>
            <pc:docMk/>
            <pc:sldMk cId="2751309234" sldId="261"/>
            <ac:spMk id="10" creationId="{1703047A-2C9B-4E2C-9A75-B67521B6D638}"/>
          </ac:spMkLst>
        </pc:spChg>
      </pc:sldChg>
      <pc:sldChg chg="add del">
        <pc:chgData name="Pro Coder 101" userId="c4c5c1a62dffebaa" providerId="LiveId" clId="{33C9BF2F-FBF1-4D44-93BB-32AAB6BB52A7}" dt="2022-08-19T15:57:40.340" v="1853" actId="2890"/>
        <pc:sldMkLst>
          <pc:docMk/>
          <pc:sldMk cId="600984836" sldId="262"/>
        </pc:sldMkLst>
      </pc:sldChg>
      <pc:sldChg chg="addSp delSp modSp new mod setBg setClrOvrMap">
        <pc:chgData name="Pro Coder 101" userId="c4c5c1a62dffebaa" providerId="LiveId" clId="{33C9BF2F-FBF1-4D44-93BB-32AAB6BB52A7}" dt="2022-08-19T16:13:34.275" v="2267" actId="20577"/>
        <pc:sldMkLst>
          <pc:docMk/>
          <pc:sldMk cId="2379367547" sldId="262"/>
        </pc:sldMkLst>
        <pc:spChg chg="mod">
          <ac:chgData name="Pro Coder 101" userId="c4c5c1a62dffebaa" providerId="LiveId" clId="{33C9BF2F-FBF1-4D44-93BB-32AAB6BB52A7}" dt="2022-08-19T16:08:21.117" v="2176" actId="26606"/>
          <ac:spMkLst>
            <pc:docMk/>
            <pc:sldMk cId="2379367547" sldId="262"/>
            <ac:spMk id="2" creationId="{729FC142-C32C-CACD-B1C5-5CA1924A1647}"/>
          </ac:spMkLst>
        </pc:spChg>
        <pc:spChg chg="mod">
          <ac:chgData name="Pro Coder 101" userId="c4c5c1a62dffebaa" providerId="LiveId" clId="{33C9BF2F-FBF1-4D44-93BB-32AAB6BB52A7}" dt="2022-08-19T16:13:34.275" v="2267" actId="20577"/>
          <ac:spMkLst>
            <pc:docMk/>
            <pc:sldMk cId="2379367547" sldId="262"/>
            <ac:spMk id="3" creationId="{97A27518-8C78-2537-0523-8A490F0646BB}"/>
          </ac:spMkLst>
        </pc:spChg>
        <pc:spChg chg="add del">
          <ac:chgData name="Pro Coder 101" userId="c4c5c1a62dffebaa" providerId="LiveId" clId="{33C9BF2F-FBF1-4D44-93BB-32AAB6BB52A7}" dt="2022-08-19T16:08:21.112" v="2175" actId="26606"/>
          <ac:spMkLst>
            <pc:docMk/>
            <pc:sldMk cId="2379367547" sldId="262"/>
            <ac:spMk id="8" creationId="{DFF2AC85-FAA0-4844-813F-83C04D7382E2}"/>
          </ac:spMkLst>
        </pc:spChg>
        <pc:spChg chg="add del">
          <ac:chgData name="Pro Coder 101" userId="c4c5c1a62dffebaa" providerId="LiveId" clId="{33C9BF2F-FBF1-4D44-93BB-32AAB6BB52A7}" dt="2022-08-19T16:08:21.112" v="2175" actId="26606"/>
          <ac:spMkLst>
            <pc:docMk/>
            <pc:sldMk cId="2379367547" sldId="262"/>
            <ac:spMk id="10" creationId="{89CC0F1E-BAA2-47B1-8F83-7ECB9FD9E009}"/>
          </ac:spMkLst>
        </pc:spChg>
        <pc:spChg chg="add">
          <ac:chgData name="Pro Coder 101" userId="c4c5c1a62dffebaa" providerId="LiveId" clId="{33C9BF2F-FBF1-4D44-93BB-32AAB6BB52A7}" dt="2022-08-19T16:08:21.117" v="2176" actId="26606"/>
          <ac:spMkLst>
            <pc:docMk/>
            <pc:sldMk cId="2379367547" sldId="262"/>
            <ac:spMk id="12" creationId="{CB5DFCDA-694D-4637-8E9B-038575194349}"/>
          </ac:spMkLst>
        </pc:spChg>
        <pc:spChg chg="add">
          <ac:chgData name="Pro Coder 101" userId="c4c5c1a62dffebaa" providerId="LiveId" clId="{33C9BF2F-FBF1-4D44-93BB-32AAB6BB52A7}" dt="2022-08-19T16:08:21.117" v="2176" actId="26606"/>
          <ac:spMkLst>
            <pc:docMk/>
            <pc:sldMk cId="2379367547" sldId="262"/>
            <ac:spMk id="13" creationId="{E4DB276E-BFF1-43F5-AB90-7ABA4B9A919A}"/>
          </ac:spMkLst>
        </pc:spChg>
      </pc:sldChg>
      <pc:sldChg chg="new del">
        <pc:chgData name="Pro Coder 101" userId="c4c5c1a62dffebaa" providerId="LiveId" clId="{33C9BF2F-FBF1-4D44-93BB-32AAB6BB52A7}" dt="2022-08-19T16:14:01.918" v="2279" actId="47"/>
        <pc:sldMkLst>
          <pc:docMk/>
          <pc:sldMk cId="1550165331" sldId="263"/>
        </pc:sldMkLst>
      </pc:sldChg>
      <pc:sldChg chg="addSp delSp modSp new mod setBg addAnim setClrOvrMap">
        <pc:chgData name="Pro Coder 101" userId="c4c5c1a62dffebaa" providerId="LiveId" clId="{33C9BF2F-FBF1-4D44-93BB-32AAB6BB52A7}" dt="2022-08-19T16:14:15.472" v="2283"/>
        <pc:sldMkLst>
          <pc:docMk/>
          <pc:sldMk cId="1011137680" sldId="264"/>
        </pc:sldMkLst>
        <pc:spChg chg="mod">
          <ac:chgData name="Pro Coder 101" userId="c4c5c1a62dffebaa" providerId="LiveId" clId="{33C9BF2F-FBF1-4D44-93BB-32AAB6BB52A7}" dt="2022-08-19T16:14:15.472" v="2282" actId="26606"/>
          <ac:spMkLst>
            <pc:docMk/>
            <pc:sldMk cId="1011137680" sldId="264"/>
            <ac:spMk id="2" creationId="{D6A1B98D-7BAB-DEA0-0528-EC9655553A37}"/>
          </ac:spMkLst>
        </pc:spChg>
        <pc:spChg chg="add">
          <ac:chgData name="Pro Coder 101" userId="c4c5c1a62dffebaa" providerId="LiveId" clId="{33C9BF2F-FBF1-4D44-93BB-32AAB6BB52A7}" dt="2022-08-19T16:14:15.472" v="2282" actId="26606"/>
          <ac:spMkLst>
            <pc:docMk/>
            <pc:sldMk cId="1011137680" sldId="264"/>
            <ac:spMk id="7" creationId="{26BDCA6B-3C9C-4213-A0D9-30BD5F0B073E}"/>
          </ac:spMkLst>
        </pc:spChg>
        <pc:spChg chg="add del">
          <ac:chgData name="Pro Coder 101" userId="c4c5c1a62dffebaa" providerId="LiveId" clId="{33C9BF2F-FBF1-4D44-93BB-32AAB6BB52A7}" dt="2022-08-19T16:14:15.467" v="2281" actId="26606"/>
          <ac:spMkLst>
            <pc:docMk/>
            <pc:sldMk cId="1011137680" sldId="264"/>
            <ac:spMk id="8" creationId="{E49CC64F-7275-4E33-961B-0C5CDC439875}"/>
          </ac:spMkLst>
        </pc:spChg>
        <pc:spChg chg="add">
          <ac:chgData name="Pro Coder 101" userId="c4c5c1a62dffebaa" providerId="LiveId" clId="{33C9BF2F-FBF1-4D44-93BB-32AAB6BB52A7}" dt="2022-08-19T16:14:15.472" v="2282" actId="26606"/>
          <ac:spMkLst>
            <pc:docMk/>
            <pc:sldMk cId="1011137680" sldId="264"/>
            <ac:spMk id="9" creationId="{FDA12F62-867F-4684-B28B-E085D09DCC06}"/>
          </ac:spMkLst>
        </pc:spChg>
        <pc:picChg chg="add del">
          <ac:chgData name="Pro Coder 101" userId="c4c5c1a62dffebaa" providerId="LiveId" clId="{33C9BF2F-FBF1-4D44-93BB-32AAB6BB52A7}" dt="2022-08-19T16:14:15.467" v="2281" actId="26606"/>
          <ac:picMkLst>
            <pc:docMk/>
            <pc:sldMk cId="1011137680" sldId="264"/>
            <ac:picMk id="4" creationId="{74FFE9DD-956E-65D6-FAB2-C80A1167E442}"/>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F6D38-5C46-4ADB-D4BB-96CFD572995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D9D1C9B-EC3A-9A11-E426-BC44A47A193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628D846-A9A3-4098-A9E2-DA06FA9EE62C}"/>
              </a:ext>
            </a:extLst>
          </p:cNvPr>
          <p:cNvSpPr>
            <a:spLocks noGrp="1"/>
          </p:cNvSpPr>
          <p:nvPr>
            <p:ph type="dt" sz="half" idx="10"/>
          </p:nvPr>
        </p:nvSpPr>
        <p:spPr/>
        <p:txBody>
          <a:bodyPr/>
          <a:lstStyle/>
          <a:p>
            <a:fld id="{1082D966-6132-488F-A4F2-0E1F793DFE91}" type="datetimeFigureOut">
              <a:rPr lang="en-IN" smtClean="0"/>
              <a:t>20-08-2022</a:t>
            </a:fld>
            <a:endParaRPr lang="en-IN"/>
          </a:p>
        </p:txBody>
      </p:sp>
      <p:sp>
        <p:nvSpPr>
          <p:cNvPr id="5" name="Footer Placeholder 4">
            <a:extLst>
              <a:ext uri="{FF2B5EF4-FFF2-40B4-BE49-F238E27FC236}">
                <a16:creationId xmlns:a16="http://schemas.microsoft.com/office/drawing/2014/main" id="{30CB2061-97E8-96AA-4C62-557837687ED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39C0584-D036-5CA2-D2AD-A926CE8CEDF3}"/>
              </a:ext>
            </a:extLst>
          </p:cNvPr>
          <p:cNvSpPr>
            <a:spLocks noGrp="1"/>
          </p:cNvSpPr>
          <p:nvPr>
            <p:ph type="sldNum" sz="quarter" idx="12"/>
          </p:nvPr>
        </p:nvSpPr>
        <p:spPr/>
        <p:txBody>
          <a:bodyPr/>
          <a:lstStyle/>
          <a:p>
            <a:fld id="{F4F535F3-52FA-4D02-BCC7-C234C0EE8E7C}" type="slidenum">
              <a:rPr lang="en-IN" smtClean="0"/>
              <a:t>‹#›</a:t>
            </a:fld>
            <a:endParaRPr lang="en-IN"/>
          </a:p>
        </p:txBody>
      </p:sp>
    </p:spTree>
    <p:extLst>
      <p:ext uri="{BB962C8B-B14F-4D97-AF65-F5344CB8AC3E}">
        <p14:creationId xmlns:p14="http://schemas.microsoft.com/office/powerpoint/2010/main" val="24178477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6C4FD-FC7C-2CDD-6E12-0E036A4CFDD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FB9CDF6-3F0B-319E-F4AD-CC431026989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2323B5E-3231-32AA-010C-DA2B28D8FFF7}"/>
              </a:ext>
            </a:extLst>
          </p:cNvPr>
          <p:cNvSpPr>
            <a:spLocks noGrp="1"/>
          </p:cNvSpPr>
          <p:nvPr>
            <p:ph type="dt" sz="half" idx="10"/>
          </p:nvPr>
        </p:nvSpPr>
        <p:spPr/>
        <p:txBody>
          <a:bodyPr/>
          <a:lstStyle/>
          <a:p>
            <a:fld id="{1082D966-6132-488F-A4F2-0E1F793DFE91}" type="datetimeFigureOut">
              <a:rPr lang="en-IN" smtClean="0"/>
              <a:t>20-08-2022</a:t>
            </a:fld>
            <a:endParaRPr lang="en-IN"/>
          </a:p>
        </p:txBody>
      </p:sp>
      <p:sp>
        <p:nvSpPr>
          <p:cNvPr id="5" name="Footer Placeholder 4">
            <a:extLst>
              <a:ext uri="{FF2B5EF4-FFF2-40B4-BE49-F238E27FC236}">
                <a16:creationId xmlns:a16="http://schemas.microsoft.com/office/drawing/2014/main" id="{6C5769D2-8E65-D654-734E-6BF3C12ACB0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B34C63E-389D-C827-94C8-43AC501FED17}"/>
              </a:ext>
            </a:extLst>
          </p:cNvPr>
          <p:cNvSpPr>
            <a:spLocks noGrp="1"/>
          </p:cNvSpPr>
          <p:nvPr>
            <p:ph type="sldNum" sz="quarter" idx="12"/>
          </p:nvPr>
        </p:nvSpPr>
        <p:spPr/>
        <p:txBody>
          <a:bodyPr/>
          <a:lstStyle/>
          <a:p>
            <a:fld id="{F4F535F3-52FA-4D02-BCC7-C234C0EE8E7C}" type="slidenum">
              <a:rPr lang="en-IN" smtClean="0"/>
              <a:t>‹#›</a:t>
            </a:fld>
            <a:endParaRPr lang="en-IN"/>
          </a:p>
        </p:txBody>
      </p:sp>
    </p:spTree>
    <p:extLst>
      <p:ext uri="{BB962C8B-B14F-4D97-AF65-F5344CB8AC3E}">
        <p14:creationId xmlns:p14="http://schemas.microsoft.com/office/powerpoint/2010/main" val="14553068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0CE9FDC-334C-64BB-FFA5-BAAC6542524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3867A71-7AB6-7519-9487-91FBAB4BD08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A1B9769-3D9F-EB2E-F5C4-BD99BD2F2A69}"/>
              </a:ext>
            </a:extLst>
          </p:cNvPr>
          <p:cNvSpPr>
            <a:spLocks noGrp="1"/>
          </p:cNvSpPr>
          <p:nvPr>
            <p:ph type="dt" sz="half" idx="10"/>
          </p:nvPr>
        </p:nvSpPr>
        <p:spPr/>
        <p:txBody>
          <a:bodyPr/>
          <a:lstStyle/>
          <a:p>
            <a:fld id="{1082D966-6132-488F-A4F2-0E1F793DFE91}" type="datetimeFigureOut">
              <a:rPr lang="en-IN" smtClean="0"/>
              <a:t>20-08-2022</a:t>
            </a:fld>
            <a:endParaRPr lang="en-IN"/>
          </a:p>
        </p:txBody>
      </p:sp>
      <p:sp>
        <p:nvSpPr>
          <p:cNvPr id="5" name="Footer Placeholder 4">
            <a:extLst>
              <a:ext uri="{FF2B5EF4-FFF2-40B4-BE49-F238E27FC236}">
                <a16:creationId xmlns:a16="http://schemas.microsoft.com/office/drawing/2014/main" id="{794C12BC-8EDB-254C-8FCD-EE01DB3154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C1F3228-261C-9643-11BD-451596B6B748}"/>
              </a:ext>
            </a:extLst>
          </p:cNvPr>
          <p:cNvSpPr>
            <a:spLocks noGrp="1"/>
          </p:cNvSpPr>
          <p:nvPr>
            <p:ph type="sldNum" sz="quarter" idx="12"/>
          </p:nvPr>
        </p:nvSpPr>
        <p:spPr/>
        <p:txBody>
          <a:bodyPr/>
          <a:lstStyle/>
          <a:p>
            <a:fld id="{F4F535F3-52FA-4D02-BCC7-C234C0EE8E7C}" type="slidenum">
              <a:rPr lang="en-IN" smtClean="0"/>
              <a:t>‹#›</a:t>
            </a:fld>
            <a:endParaRPr lang="en-IN"/>
          </a:p>
        </p:txBody>
      </p:sp>
    </p:spTree>
    <p:extLst>
      <p:ext uri="{BB962C8B-B14F-4D97-AF65-F5344CB8AC3E}">
        <p14:creationId xmlns:p14="http://schemas.microsoft.com/office/powerpoint/2010/main" val="38613570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7FA4E-1762-3600-62A6-D97176753BC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739CEA9-3009-8C2E-200A-EBB90B322F5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8777E0B-5E7E-4DA9-F0B8-98A30E808284}"/>
              </a:ext>
            </a:extLst>
          </p:cNvPr>
          <p:cNvSpPr>
            <a:spLocks noGrp="1"/>
          </p:cNvSpPr>
          <p:nvPr>
            <p:ph type="dt" sz="half" idx="10"/>
          </p:nvPr>
        </p:nvSpPr>
        <p:spPr/>
        <p:txBody>
          <a:bodyPr/>
          <a:lstStyle/>
          <a:p>
            <a:fld id="{1082D966-6132-488F-A4F2-0E1F793DFE91}" type="datetimeFigureOut">
              <a:rPr lang="en-IN" smtClean="0"/>
              <a:t>20-08-2022</a:t>
            </a:fld>
            <a:endParaRPr lang="en-IN"/>
          </a:p>
        </p:txBody>
      </p:sp>
      <p:sp>
        <p:nvSpPr>
          <p:cNvPr id="5" name="Footer Placeholder 4">
            <a:extLst>
              <a:ext uri="{FF2B5EF4-FFF2-40B4-BE49-F238E27FC236}">
                <a16:creationId xmlns:a16="http://schemas.microsoft.com/office/drawing/2014/main" id="{AC557723-8793-CA51-8808-2098FE4577E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6CB5A5E-A94B-F764-6FA5-226D3CE78473}"/>
              </a:ext>
            </a:extLst>
          </p:cNvPr>
          <p:cNvSpPr>
            <a:spLocks noGrp="1"/>
          </p:cNvSpPr>
          <p:nvPr>
            <p:ph type="sldNum" sz="quarter" idx="12"/>
          </p:nvPr>
        </p:nvSpPr>
        <p:spPr/>
        <p:txBody>
          <a:bodyPr/>
          <a:lstStyle/>
          <a:p>
            <a:fld id="{F4F535F3-52FA-4D02-BCC7-C234C0EE8E7C}" type="slidenum">
              <a:rPr lang="en-IN" smtClean="0"/>
              <a:t>‹#›</a:t>
            </a:fld>
            <a:endParaRPr lang="en-IN"/>
          </a:p>
        </p:txBody>
      </p:sp>
    </p:spTree>
    <p:extLst>
      <p:ext uri="{BB962C8B-B14F-4D97-AF65-F5344CB8AC3E}">
        <p14:creationId xmlns:p14="http://schemas.microsoft.com/office/powerpoint/2010/main" val="42559605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953A1-49DB-DC42-DA19-7E9EB9B6738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CA203A3-A203-54DE-E28A-B67BDE5E2FC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86AAF24-D583-849B-DD48-91D9BF18B095}"/>
              </a:ext>
            </a:extLst>
          </p:cNvPr>
          <p:cNvSpPr>
            <a:spLocks noGrp="1"/>
          </p:cNvSpPr>
          <p:nvPr>
            <p:ph type="dt" sz="half" idx="10"/>
          </p:nvPr>
        </p:nvSpPr>
        <p:spPr/>
        <p:txBody>
          <a:bodyPr/>
          <a:lstStyle/>
          <a:p>
            <a:fld id="{1082D966-6132-488F-A4F2-0E1F793DFE91}" type="datetimeFigureOut">
              <a:rPr lang="en-IN" smtClean="0"/>
              <a:t>20-08-2022</a:t>
            </a:fld>
            <a:endParaRPr lang="en-IN"/>
          </a:p>
        </p:txBody>
      </p:sp>
      <p:sp>
        <p:nvSpPr>
          <p:cNvPr id="5" name="Footer Placeholder 4">
            <a:extLst>
              <a:ext uri="{FF2B5EF4-FFF2-40B4-BE49-F238E27FC236}">
                <a16:creationId xmlns:a16="http://schemas.microsoft.com/office/drawing/2014/main" id="{8866883A-4FA5-21AA-5323-1156F7F4995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D719DF8-F43C-3460-AD0B-AFE2357257C8}"/>
              </a:ext>
            </a:extLst>
          </p:cNvPr>
          <p:cNvSpPr>
            <a:spLocks noGrp="1"/>
          </p:cNvSpPr>
          <p:nvPr>
            <p:ph type="sldNum" sz="quarter" idx="12"/>
          </p:nvPr>
        </p:nvSpPr>
        <p:spPr/>
        <p:txBody>
          <a:bodyPr/>
          <a:lstStyle/>
          <a:p>
            <a:fld id="{F4F535F3-52FA-4D02-BCC7-C234C0EE8E7C}" type="slidenum">
              <a:rPr lang="en-IN" smtClean="0"/>
              <a:t>‹#›</a:t>
            </a:fld>
            <a:endParaRPr lang="en-IN"/>
          </a:p>
        </p:txBody>
      </p:sp>
    </p:spTree>
    <p:extLst>
      <p:ext uri="{BB962C8B-B14F-4D97-AF65-F5344CB8AC3E}">
        <p14:creationId xmlns:p14="http://schemas.microsoft.com/office/powerpoint/2010/main" val="27894427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7E474-C494-8388-C068-B4DFFD4D320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DA7FB6E-51A8-A822-8083-F9F207A40E8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E23EA4B-A826-1A34-F300-58D5759EE91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536029F-25F3-FA8F-D53F-8ED8F8E9F53C}"/>
              </a:ext>
            </a:extLst>
          </p:cNvPr>
          <p:cNvSpPr>
            <a:spLocks noGrp="1"/>
          </p:cNvSpPr>
          <p:nvPr>
            <p:ph type="dt" sz="half" idx="10"/>
          </p:nvPr>
        </p:nvSpPr>
        <p:spPr/>
        <p:txBody>
          <a:bodyPr/>
          <a:lstStyle/>
          <a:p>
            <a:fld id="{1082D966-6132-488F-A4F2-0E1F793DFE91}" type="datetimeFigureOut">
              <a:rPr lang="en-IN" smtClean="0"/>
              <a:t>20-08-2022</a:t>
            </a:fld>
            <a:endParaRPr lang="en-IN"/>
          </a:p>
        </p:txBody>
      </p:sp>
      <p:sp>
        <p:nvSpPr>
          <p:cNvPr id="6" name="Footer Placeholder 5">
            <a:extLst>
              <a:ext uri="{FF2B5EF4-FFF2-40B4-BE49-F238E27FC236}">
                <a16:creationId xmlns:a16="http://schemas.microsoft.com/office/drawing/2014/main" id="{83F7E1A5-25B9-DA53-0C85-A7BA74E65D1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59F1667-3172-2C92-F992-7EE099B4EDEF}"/>
              </a:ext>
            </a:extLst>
          </p:cNvPr>
          <p:cNvSpPr>
            <a:spLocks noGrp="1"/>
          </p:cNvSpPr>
          <p:nvPr>
            <p:ph type="sldNum" sz="quarter" idx="12"/>
          </p:nvPr>
        </p:nvSpPr>
        <p:spPr/>
        <p:txBody>
          <a:bodyPr/>
          <a:lstStyle/>
          <a:p>
            <a:fld id="{F4F535F3-52FA-4D02-BCC7-C234C0EE8E7C}" type="slidenum">
              <a:rPr lang="en-IN" smtClean="0"/>
              <a:t>‹#›</a:t>
            </a:fld>
            <a:endParaRPr lang="en-IN"/>
          </a:p>
        </p:txBody>
      </p:sp>
    </p:spTree>
    <p:extLst>
      <p:ext uri="{BB962C8B-B14F-4D97-AF65-F5344CB8AC3E}">
        <p14:creationId xmlns:p14="http://schemas.microsoft.com/office/powerpoint/2010/main" val="11555829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5CC08-364B-AE84-EF7E-63495323C6C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FE71A97-03E6-4A54-303B-2C87038434C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BB44254-D99B-77B7-BE3D-33650A23F09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60CBE55-31BA-3C13-8570-C94622F6A3C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FE21F1D-D357-44D9-5F69-A8E364E37CF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D356987-E378-1EE6-BF96-C7FE43F19963}"/>
              </a:ext>
            </a:extLst>
          </p:cNvPr>
          <p:cNvSpPr>
            <a:spLocks noGrp="1"/>
          </p:cNvSpPr>
          <p:nvPr>
            <p:ph type="dt" sz="half" idx="10"/>
          </p:nvPr>
        </p:nvSpPr>
        <p:spPr/>
        <p:txBody>
          <a:bodyPr/>
          <a:lstStyle/>
          <a:p>
            <a:fld id="{1082D966-6132-488F-A4F2-0E1F793DFE91}" type="datetimeFigureOut">
              <a:rPr lang="en-IN" smtClean="0"/>
              <a:t>20-08-2022</a:t>
            </a:fld>
            <a:endParaRPr lang="en-IN"/>
          </a:p>
        </p:txBody>
      </p:sp>
      <p:sp>
        <p:nvSpPr>
          <p:cNvPr id="8" name="Footer Placeholder 7">
            <a:extLst>
              <a:ext uri="{FF2B5EF4-FFF2-40B4-BE49-F238E27FC236}">
                <a16:creationId xmlns:a16="http://schemas.microsoft.com/office/drawing/2014/main" id="{6B85C00A-E35B-D5B0-7F53-47257BB2438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3A97977-BA34-8005-4D53-DD6F772B581B}"/>
              </a:ext>
            </a:extLst>
          </p:cNvPr>
          <p:cNvSpPr>
            <a:spLocks noGrp="1"/>
          </p:cNvSpPr>
          <p:nvPr>
            <p:ph type="sldNum" sz="quarter" idx="12"/>
          </p:nvPr>
        </p:nvSpPr>
        <p:spPr/>
        <p:txBody>
          <a:bodyPr/>
          <a:lstStyle/>
          <a:p>
            <a:fld id="{F4F535F3-52FA-4D02-BCC7-C234C0EE8E7C}" type="slidenum">
              <a:rPr lang="en-IN" smtClean="0"/>
              <a:t>‹#›</a:t>
            </a:fld>
            <a:endParaRPr lang="en-IN"/>
          </a:p>
        </p:txBody>
      </p:sp>
    </p:spTree>
    <p:extLst>
      <p:ext uri="{BB962C8B-B14F-4D97-AF65-F5344CB8AC3E}">
        <p14:creationId xmlns:p14="http://schemas.microsoft.com/office/powerpoint/2010/main" val="15261950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3C28E-0A9D-303C-55EC-65D5A3DC064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AD390B2-851A-5F58-2A43-848B8D9D5DFF}"/>
              </a:ext>
            </a:extLst>
          </p:cNvPr>
          <p:cNvSpPr>
            <a:spLocks noGrp="1"/>
          </p:cNvSpPr>
          <p:nvPr>
            <p:ph type="dt" sz="half" idx="10"/>
          </p:nvPr>
        </p:nvSpPr>
        <p:spPr/>
        <p:txBody>
          <a:bodyPr/>
          <a:lstStyle/>
          <a:p>
            <a:fld id="{1082D966-6132-488F-A4F2-0E1F793DFE91}" type="datetimeFigureOut">
              <a:rPr lang="en-IN" smtClean="0"/>
              <a:t>20-08-2022</a:t>
            </a:fld>
            <a:endParaRPr lang="en-IN"/>
          </a:p>
        </p:txBody>
      </p:sp>
      <p:sp>
        <p:nvSpPr>
          <p:cNvPr id="4" name="Footer Placeholder 3">
            <a:extLst>
              <a:ext uri="{FF2B5EF4-FFF2-40B4-BE49-F238E27FC236}">
                <a16:creationId xmlns:a16="http://schemas.microsoft.com/office/drawing/2014/main" id="{5BE91733-2B3D-DB60-D03E-55835447793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98C4086-2741-0206-405A-4D5D4F4EF138}"/>
              </a:ext>
            </a:extLst>
          </p:cNvPr>
          <p:cNvSpPr>
            <a:spLocks noGrp="1"/>
          </p:cNvSpPr>
          <p:nvPr>
            <p:ph type="sldNum" sz="quarter" idx="12"/>
          </p:nvPr>
        </p:nvSpPr>
        <p:spPr/>
        <p:txBody>
          <a:bodyPr/>
          <a:lstStyle/>
          <a:p>
            <a:fld id="{F4F535F3-52FA-4D02-BCC7-C234C0EE8E7C}" type="slidenum">
              <a:rPr lang="en-IN" smtClean="0"/>
              <a:t>‹#›</a:t>
            </a:fld>
            <a:endParaRPr lang="en-IN"/>
          </a:p>
        </p:txBody>
      </p:sp>
    </p:spTree>
    <p:extLst>
      <p:ext uri="{BB962C8B-B14F-4D97-AF65-F5344CB8AC3E}">
        <p14:creationId xmlns:p14="http://schemas.microsoft.com/office/powerpoint/2010/main" val="33647683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11A20F-0D62-3C5D-F270-0526AA2379B4}"/>
              </a:ext>
            </a:extLst>
          </p:cNvPr>
          <p:cNvSpPr>
            <a:spLocks noGrp="1"/>
          </p:cNvSpPr>
          <p:nvPr>
            <p:ph type="dt" sz="half" idx="10"/>
          </p:nvPr>
        </p:nvSpPr>
        <p:spPr/>
        <p:txBody>
          <a:bodyPr/>
          <a:lstStyle/>
          <a:p>
            <a:fld id="{1082D966-6132-488F-A4F2-0E1F793DFE91}" type="datetimeFigureOut">
              <a:rPr lang="en-IN" smtClean="0"/>
              <a:t>20-08-2022</a:t>
            </a:fld>
            <a:endParaRPr lang="en-IN"/>
          </a:p>
        </p:txBody>
      </p:sp>
      <p:sp>
        <p:nvSpPr>
          <p:cNvPr id="3" name="Footer Placeholder 2">
            <a:extLst>
              <a:ext uri="{FF2B5EF4-FFF2-40B4-BE49-F238E27FC236}">
                <a16:creationId xmlns:a16="http://schemas.microsoft.com/office/drawing/2014/main" id="{256B6DD8-26BD-5A37-93EB-9084B86D667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E0CF598-D592-28AB-19DF-95F044D1EA0E}"/>
              </a:ext>
            </a:extLst>
          </p:cNvPr>
          <p:cNvSpPr>
            <a:spLocks noGrp="1"/>
          </p:cNvSpPr>
          <p:nvPr>
            <p:ph type="sldNum" sz="quarter" idx="12"/>
          </p:nvPr>
        </p:nvSpPr>
        <p:spPr/>
        <p:txBody>
          <a:bodyPr/>
          <a:lstStyle/>
          <a:p>
            <a:fld id="{F4F535F3-52FA-4D02-BCC7-C234C0EE8E7C}" type="slidenum">
              <a:rPr lang="en-IN" smtClean="0"/>
              <a:t>‹#›</a:t>
            </a:fld>
            <a:endParaRPr lang="en-IN"/>
          </a:p>
        </p:txBody>
      </p:sp>
    </p:spTree>
    <p:extLst>
      <p:ext uri="{BB962C8B-B14F-4D97-AF65-F5344CB8AC3E}">
        <p14:creationId xmlns:p14="http://schemas.microsoft.com/office/powerpoint/2010/main" val="23134406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EC1F0-00CF-303C-67AB-3AA17688F7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20FB23D-0591-7F83-F61D-AADE26869EA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D0A132A-50A5-563D-B6BC-EF70AE8F93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5ECB3A-A0F3-59BE-F884-EE58ACA9F917}"/>
              </a:ext>
            </a:extLst>
          </p:cNvPr>
          <p:cNvSpPr>
            <a:spLocks noGrp="1"/>
          </p:cNvSpPr>
          <p:nvPr>
            <p:ph type="dt" sz="half" idx="10"/>
          </p:nvPr>
        </p:nvSpPr>
        <p:spPr/>
        <p:txBody>
          <a:bodyPr/>
          <a:lstStyle/>
          <a:p>
            <a:fld id="{1082D966-6132-488F-A4F2-0E1F793DFE91}" type="datetimeFigureOut">
              <a:rPr lang="en-IN" smtClean="0"/>
              <a:t>20-08-2022</a:t>
            </a:fld>
            <a:endParaRPr lang="en-IN"/>
          </a:p>
        </p:txBody>
      </p:sp>
      <p:sp>
        <p:nvSpPr>
          <p:cNvPr id="6" name="Footer Placeholder 5">
            <a:extLst>
              <a:ext uri="{FF2B5EF4-FFF2-40B4-BE49-F238E27FC236}">
                <a16:creationId xmlns:a16="http://schemas.microsoft.com/office/drawing/2014/main" id="{7B783D16-F028-14D2-0411-9B6210AA60F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C8EE0BB-62F7-0561-F3C8-CF2EEDE242B5}"/>
              </a:ext>
            </a:extLst>
          </p:cNvPr>
          <p:cNvSpPr>
            <a:spLocks noGrp="1"/>
          </p:cNvSpPr>
          <p:nvPr>
            <p:ph type="sldNum" sz="quarter" idx="12"/>
          </p:nvPr>
        </p:nvSpPr>
        <p:spPr/>
        <p:txBody>
          <a:bodyPr/>
          <a:lstStyle/>
          <a:p>
            <a:fld id="{F4F535F3-52FA-4D02-BCC7-C234C0EE8E7C}" type="slidenum">
              <a:rPr lang="en-IN" smtClean="0"/>
              <a:t>‹#›</a:t>
            </a:fld>
            <a:endParaRPr lang="en-IN"/>
          </a:p>
        </p:txBody>
      </p:sp>
    </p:spTree>
    <p:extLst>
      <p:ext uri="{BB962C8B-B14F-4D97-AF65-F5344CB8AC3E}">
        <p14:creationId xmlns:p14="http://schemas.microsoft.com/office/powerpoint/2010/main" val="5990664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4CE08-1059-9D79-1F02-7BF0FA36CB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0408E76-B043-C21F-C5BA-3E7AF0087D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0FC5735-F9E2-CC13-D181-DB5F3C302E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BA1426-DE5B-74E1-AABF-2D9C8C82DF98}"/>
              </a:ext>
            </a:extLst>
          </p:cNvPr>
          <p:cNvSpPr>
            <a:spLocks noGrp="1"/>
          </p:cNvSpPr>
          <p:nvPr>
            <p:ph type="dt" sz="half" idx="10"/>
          </p:nvPr>
        </p:nvSpPr>
        <p:spPr/>
        <p:txBody>
          <a:bodyPr/>
          <a:lstStyle/>
          <a:p>
            <a:fld id="{1082D966-6132-488F-A4F2-0E1F793DFE91}" type="datetimeFigureOut">
              <a:rPr lang="en-IN" smtClean="0"/>
              <a:t>20-08-2022</a:t>
            </a:fld>
            <a:endParaRPr lang="en-IN"/>
          </a:p>
        </p:txBody>
      </p:sp>
      <p:sp>
        <p:nvSpPr>
          <p:cNvPr id="6" name="Footer Placeholder 5">
            <a:extLst>
              <a:ext uri="{FF2B5EF4-FFF2-40B4-BE49-F238E27FC236}">
                <a16:creationId xmlns:a16="http://schemas.microsoft.com/office/drawing/2014/main" id="{622FA0FE-2F02-D656-1316-C45929D428E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36A3F1A-BE2D-618A-8CC3-D58F861EAC84}"/>
              </a:ext>
            </a:extLst>
          </p:cNvPr>
          <p:cNvSpPr>
            <a:spLocks noGrp="1"/>
          </p:cNvSpPr>
          <p:nvPr>
            <p:ph type="sldNum" sz="quarter" idx="12"/>
          </p:nvPr>
        </p:nvSpPr>
        <p:spPr/>
        <p:txBody>
          <a:bodyPr/>
          <a:lstStyle/>
          <a:p>
            <a:fld id="{F4F535F3-52FA-4D02-BCC7-C234C0EE8E7C}" type="slidenum">
              <a:rPr lang="en-IN" smtClean="0"/>
              <a:t>‹#›</a:t>
            </a:fld>
            <a:endParaRPr lang="en-IN"/>
          </a:p>
        </p:txBody>
      </p:sp>
    </p:spTree>
    <p:extLst>
      <p:ext uri="{BB962C8B-B14F-4D97-AF65-F5344CB8AC3E}">
        <p14:creationId xmlns:p14="http://schemas.microsoft.com/office/powerpoint/2010/main" val="1900664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4A890D6-FC21-D9BF-2AC8-A42183740F4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2BF9295-C85D-EC8A-CFB2-E4B70936269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59EE266-ACAB-21A6-47BE-DCFE629E8B9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82D966-6132-488F-A4F2-0E1F793DFE91}" type="datetimeFigureOut">
              <a:rPr lang="en-IN" smtClean="0"/>
              <a:t>20-08-2022</a:t>
            </a:fld>
            <a:endParaRPr lang="en-IN"/>
          </a:p>
        </p:txBody>
      </p:sp>
      <p:sp>
        <p:nvSpPr>
          <p:cNvPr id="5" name="Footer Placeholder 4">
            <a:extLst>
              <a:ext uri="{FF2B5EF4-FFF2-40B4-BE49-F238E27FC236}">
                <a16:creationId xmlns:a16="http://schemas.microsoft.com/office/drawing/2014/main" id="{78522C30-59C9-939B-205A-1EB8FAFBB3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C49BBA9-CBC5-6933-9DD9-97DD9A31526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F535F3-52FA-4D02-BCC7-C234C0EE8E7C}" type="slidenum">
              <a:rPr lang="en-IN" smtClean="0"/>
              <a:t>‹#›</a:t>
            </a:fld>
            <a:endParaRPr lang="en-IN"/>
          </a:p>
        </p:txBody>
      </p:sp>
    </p:spTree>
    <p:extLst>
      <p:ext uri="{BB962C8B-B14F-4D97-AF65-F5344CB8AC3E}">
        <p14:creationId xmlns:p14="http://schemas.microsoft.com/office/powerpoint/2010/main" val="7242248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285EC-05B1-CA6E-D5D0-E6B72E4523AF}"/>
              </a:ext>
            </a:extLst>
          </p:cNvPr>
          <p:cNvSpPr>
            <a:spLocks noGrp="1"/>
          </p:cNvSpPr>
          <p:nvPr>
            <p:ph type="ctrTitle"/>
          </p:nvPr>
        </p:nvSpPr>
        <p:spPr>
          <a:xfrm>
            <a:off x="7464614" y="1783959"/>
            <a:ext cx="4087306" cy="2889114"/>
          </a:xfrm>
        </p:spPr>
        <p:txBody>
          <a:bodyPr anchor="b">
            <a:normAutofit/>
          </a:bodyPr>
          <a:lstStyle/>
          <a:p>
            <a:pPr algn="l"/>
            <a:r>
              <a:rPr lang="en-IN" sz="5400" dirty="0"/>
              <a:t>Hustlers_VIT</a:t>
            </a:r>
          </a:p>
        </p:txBody>
      </p:sp>
      <p:sp>
        <p:nvSpPr>
          <p:cNvPr id="3" name="Subtitle 2">
            <a:extLst>
              <a:ext uri="{FF2B5EF4-FFF2-40B4-BE49-F238E27FC236}">
                <a16:creationId xmlns:a16="http://schemas.microsoft.com/office/drawing/2014/main" id="{AE5AA249-8113-7C16-DA96-3F1735308A09}"/>
              </a:ext>
            </a:extLst>
          </p:cNvPr>
          <p:cNvSpPr>
            <a:spLocks noGrp="1"/>
          </p:cNvSpPr>
          <p:nvPr>
            <p:ph type="subTitle" idx="1"/>
          </p:nvPr>
        </p:nvSpPr>
        <p:spPr>
          <a:xfrm>
            <a:off x="7464612" y="4750893"/>
            <a:ext cx="4087305" cy="1615401"/>
          </a:xfrm>
        </p:spPr>
        <p:txBody>
          <a:bodyPr anchor="t">
            <a:normAutofit lnSpcReduction="10000"/>
          </a:bodyPr>
          <a:lstStyle/>
          <a:p>
            <a:pPr indent="-342900" algn="l">
              <a:spcBef>
                <a:spcPts val="0"/>
              </a:spcBef>
              <a:buFont typeface="Arial" panose="020B0604020202020204" pitchFamily="34" charset="0"/>
              <a:buChar char="•"/>
            </a:pPr>
            <a:r>
              <a:rPr lang="en-IN" sz="1600" dirty="0"/>
              <a:t>Anisha Ghosh</a:t>
            </a:r>
          </a:p>
          <a:p>
            <a:pPr indent="-342900" algn="l">
              <a:spcBef>
                <a:spcPts val="0"/>
              </a:spcBef>
              <a:buFont typeface="Arial" panose="020B0604020202020204" pitchFamily="34" charset="0"/>
              <a:buChar char="•"/>
            </a:pPr>
            <a:r>
              <a:rPr lang="en-IN" sz="1600" dirty="0"/>
              <a:t>Aditya Mitra</a:t>
            </a:r>
          </a:p>
          <a:p>
            <a:pPr indent="-342900" algn="l">
              <a:spcBef>
                <a:spcPts val="0"/>
              </a:spcBef>
              <a:buFont typeface="Arial" panose="020B0604020202020204" pitchFamily="34" charset="0"/>
              <a:buChar char="•"/>
            </a:pPr>
            <a:r>
              <a:rPr lang="en-IN" sz="1600" dirty="0"/>
              <a:t>Gautam Galada</a:t>
            </a:r>
          </a:p>
          <a:p>
            <a:pPr indent="-342900" algn="l">
              <a:spcBef>
                <a:spcPts val="0"/>
              </a:spcBef>
              <a:buFont typeface="Arial" panose="020B0604020202020204" pitchFamily="34" charset="0"/>
              <a:buChar char="•"/>
            </a:pPr>
            <a:r>
              <a:rPr lang="en-IN" sz="1600" dirty="0"/>
              <a:t>Varanasi Kasyap</a:t>
            </a:r>
          </a:p>
          <a:p>
            <a:pPr indent="-342900" algn="l">
              <a:spcBef>
                <a:spcPts val="0"/>
              </a:spcBef>
              <a:buFont typeface="Arial" panose="020B0604020202020204" pitchFamily="34" charset="0"/>
              <a:buChar char="•"/>
            </a:pPr>
            <a:r>
              <a:rPr lang="en-IN" sz="1600" dirty="0"/>
              <a:t>Riya Rai</a:t>
            </a:r>
          </a:p>
          <a:p>
            <a:pPr indent="-342900" algn="l">
              <a:spcBef>
                <a:spcPts val="0"/>
              </a:spcBef>
              <a:buFont typeface="Arial" panose="020B0604020202020204" pitchFamily="34" charset="0"/>
              <a:buChar char="•"/>
            </a:pPr>
            <a:r>
              <a:rPr lang="en-IN" sz="1600" dirty="0"/>
              <a:t>Manognya Dasika</a:t>
            </a:r>
          </a:p>
          <a:p>
            <a:pPr algn="l">
              <a:spcBef>
                <a:spcPts val="0"/>
              </a:spcBef>
            </a:pPr>
            <a:r>
              <a:rPr lang="en-IN" sz="1600" dirty="0"/>
              <a:t>(VIT-AP University)</a:t>
            </a:r>
          </a:p>
        </p:txBody>
      </p:sp>
      <p:sp>
        <p:nvSpPr>
          <p:cNvPr id="9" name="Freeform: Shape 8">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id="{3DE2E1A8-7320-7FBE-ACC5-0CB7C1F73AB1}"/>
              </a:ext>
            </a:extLst>
          </p:cNvPr>
          <p:cNvPicPr>
            <a:picLocks noChangeAspect="1"/>
          </p:cNvPicPr>
          <p:nvPr/>
        </p:nvPicPr>
        <p:blipFill rotWithShape="1">
          <a:blip r:embed="rId2"/>
          <a:srcRect l="6225" r="2" b="2"/>
          <a:stretch/>
        </p:blipFill>
        <p:spPr>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Tree>
    <p:extLst>
      <p:ext uri="{BB962C8B-B14F-4D97-AF65-F5344CB8AC3E}">
        <p14:creationId xmlns:p14="http://schemas.microsoft.com/office/powerpoint/2010/main" val="2249155013"/>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Yellow question mark">
            <a:extLst>
              <a:ext uri="{FF2B5EF4-FFF2-40B4-BE49-F238E27FC236}">
                <a16:creationId xmlns:a16="http://schemas.microsoft.com/office/drawing/2014/main" id="{EB296D4C-D7ED-676D-C989-369FF53D2BB2}"/>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b="6250"/>
          <a:stretch/>
        </p:blipFill>
        <p:spPr>
          <a:xfrm>
            <a:off x="20" y="1"/>
            <a:ext cx="12191980" cy="6857999"/>
          </a:xfrm>
          <a:prstGeom prst="rect">
            <a:avLst/>
          </a:prstGeom>
        </p:spPr>
      </p:pic>
      <p:sp>
        <p:nvSpPr>
          <p:cNvPr id="2" name="Title 1">
            <a:extLst>
              <a:ext uri="{FF2B5EF4-FFF2-40B4-BE49-F238E27FC236}">
                <a16:creationId xmlns:a16="http://schemas.microsoft.com/office/drawing/2014/main" id="{DEC021CB-B4FE-80A8-4A7F-61EC709C9AA6}"/>
              </a:ext>
            </a:extLst>
          </p:cNvPr>
          <p:cNvSpPr>
            <a:spLocks noGrp="1"/>
          </p:cNvSpPr>
          <p:nvPr>
            <p:ph type="title"/>
          </p:nvPr>
        </p:nvSpPr>
        <p:spPr>
          <a:xfrm>
            <a:off x="838201" y="1065862"/>
            <a:ext cx="3313164" cy="4726276"/>
          </a:xfrm>
        </p:spPr>
        <p:txBody>
          <a:bodyPr>
            <a:normAutofit/>
          </a:bodyPr>
          <a:lstStyle/>
          <a:p>
            <a:pPr algn="r"/>
            <a:r>
              <a:rPr lang="en-IN" sz="4000" dirty="0">
                <a:solidFill>
                  <a:srgbClr val="FFFFFF"/>
                </a:solidFill>
              </a:rPr>
              <a:t>Problem statement </a:t>
            </a:r>
            <a:r>
              <a:rPr lang="en-US" sz="4000" dirty="0">
                <a:solidFill>
                  <a:srgbClr val="FFFFFF"/>
                </a:solidFill>
              </a:rPr>
              <a:t>(AT985) </a:t>
            </a:r>
            <a:endParaRPr lang="en-IN" sz="4000" dirty="0">
              <a:solidFill>
                <a:srgbClr val="FFFFFF"/>
              </a:solidFill>
            </a:endParaRPr>
          </a:p>
        </p:txBody>
      </p:sp>
      <p:cxnSp>
        <p:nvCxnSpPr>
          <p:cNvPr id="23" name="Straight Connector 22">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E6B932D-D3CE-A247-C253-D40ABB2723EE}"/>
              </a:ext>
            </a:extLst>
          </p:cNvPr>
          <p:cNvSpPr>
            <a:spLocks noGrp="1"/>
          </p:cNvSpPr>
          <p:nvPr>
            <p:ph idx="1"/>
          </p:nvPr>
        </p:nvSpPr>
        <p:spPr>
          <a:xfrm>
            <a:off x="5155379" y="1065861"/>
            <a:ext cx="5744685" cy="5702583"/>
          </a:xfrm>
        </p:spPr>
        <p:txBody>
          <a:bodyPr anchor="ctr">
            <a:normAutofit lnSpcReduction="10000"/>
          </a:bodyPr>
          <a:lstStyle/>
          <a:p>
            <a:pPr>
              <a:spcBef>
                <a:spcPts val="0"/>
              </a:spcBef>
            </a:pPr>
            <a:r>
              <a:rPr lang="en-US" sz="1600" dirty="0">
                <a:solidFill>
                  <a:srgbClr val="FFFFFF"/>
                </a:solidFill>
              </a:rPr>
              <a:t>The System would Transfer Multimedia Data through Police Radio Sets:</a:t>
            </a:r>
          </a:p>
          <a:p>
            <a:pPr lvl="1">
              <a:spcBef>
                <a:spcPts val="0"/>
              </a:spcBef>
            </a:pPr>
            <a:r>
              <a:rPr lang="en-US" sz="1600" dirty="0">
                <a:solidFill>
                  <a:srgbClr val="FFFFFF"/>
                </a:solidFill>
              </a:rPr>
              <a:t>1. Images </a:t>
            </a:r>
          </a:p>
          <a:p>
            <a:pPr lvl="1">
              <a:spcBef>
                <a:spcPts val="0"/>
              </a:spcBef>
            </a:pPr>
            <a:r>
              <a:rPr lang="en-US" sz="1600" dirty="0">
                <a:solidFill>
                  <a:srgbClr val="FFFFFF"/>
                </a:solidFill>
              </a:rPr>
              <a:t>2. Video </a:t>
            </a:r>
          </a:p>
          <a:p>
            <a:pPr lvl="1">
              <a:spcBef>
                <a:spcPts val="0"/>
              </a:spcBef>
            </a:pPr>
            <a:r>
              <a:rPr lang="en-US" sz="1600" dirty="0">
                <a:solidFill>
                  <a:srgbClr val="FFFFFF"/>
                </a:solidFill>
              </a:rPr>
              <a:t>3. MP3/MP4</a:t>
            </a:r>
          </a:p>
          <a:p>
            <a:pPr>
              <a:spcBef>
                <a:spcPts val="0"/>
              </a:spcBef>
            </a:pPr>
            <a:r>
              <a:rPr lang="en-US" sz="1600" dirty="0">
                <a:solidFill>
                  <a:srgbClr val="FFFFFF"/>
                </a:solidFill>
              </a:rPr>
              <a:t>This would focus on securely transmitting sensitive data over radio sets.</a:t>
            </a:r>
          </a:p>
          <a:p>
            <a:pPr>
              <a:spcBef>
                <a:spcPts val="0"/>
              </a:spcBef>
            </a:pPr>
            <a:r>
              <a:rPr lang="en-US" sz="1600" dirty="0">
                <a:solidFill>
                  <a:srgbClr val="FFFFFF"/>
                </a:solidFill>
              </a:rPr>
              <a:t>Why is this useful when the Police personals could use smartphones directly?</a:t>
            </a:r>
          </a:p>
          <a:p>
            <a:pPr lvl="1">
              <a:spcBef>
                <a:spcPts val="0"/>
              </a:spcBef>
            </a:pPr>
            <a:r>
              <a:rPr lang="en-US" sz="1600" dirty="0">
                <a:solidFill>
                  <a:srgbClr val="FFFFFF"/>
                </a:solidFill>
              </a:rPr>
              <a:t>This is useful because transmission over smartphone always carries some risks. Multimedia Messages (MMS) could be logged at the service provider. While online transmission like sending over WhatsApp or Emails could be logged by the apps.</a:t>
            </a:r>
          </a:p>
          <a:p>
            <a:pPr lvl="1">
              <a:spcBef>
                <a:spcPts val="0"/>
              </a:spcBef>
            </a:pPr>
            <a:r>
              <a:rPr lang="en-US" sz="1600" dirty="0">
                <a:solidFill>
                  <a:srgbClr val="FFFFFF"/>
                </a:solidFill>
              </a:rPr>
              <a:t>In case of areas of political unrest, it has been observed that an Internet blackout is used to prevent the spread of misinformation and all. Transmission over smartphones would not work in these cases.</a:t>
            </a:r>
          </a:p>
          <a:p>
            <a:pPr lvl="1">
              <a:spcBef>
                <a:spcPts val="0"/>
              </a:spcBef>
            </a:pPr>
            <a:r>
              <a:rPr lang="en-US" sz="1600" dirty="0">
                <a:solidFill>
                  <a:srgbClr val="FFFFFF"/>
                </a:solidFill>
              </a:rPr>
              <a:t>Smartphone communication does not usually support ‘broadcast’ where a piece of information is to be sent to all other personals in a given range.</a:t>
            </a:r>
          </a:p>
          <a:p>
            <a:pPr lvl="1">
              <a:spcBef>
                <a:spcPts val="0"/>
              </a:spcBef>
            </a:pPr>
            <a:r>
              <a:rPr lang="en-US" sz="1600" dirty="0">
                <a:solidFill>
                  <a:srgbClr val="FFFFFF"/>
                </a:solidFill>
              </a:rPr>
              <a:t>Police radio work on UHF (Ultra High Frequency) which is more reliable than normal cellular connectivity.</a:t>
            </a:r>
          </a:p>
          <a:p>
            <a:pPr>
              <a:spcBef>
                <a:spcPts val="0"/>
              </a:spcBef>
            </a:pPr>
            <a:r>
              <a:rPr lang="en-US" sz="1600" dirty="0">
                <a:solidFill>
                  <a:srgbClr val="FFFFFF"/>
                </a:solidFill>
              </a:rPr>
              <a:t>Why this problem statement?</a:t>
            </a:r>
          </a:p>
          <a:p>
            <a:pPr lvl="1">
              <a:spcBef>
                <a:spcPts val="0"/>
              </a:spcBef>
            </a:pPr>
            <a:r>
              <a:rPr lang="en-US" sz="1600" dirty="0">
                <a:solidFill>
                  <a:srgbClr val="FFFFFF"/>
                </a:solidFill>
              </a:rPr>
              <a:t>This, when implemented, would solve the problem of secure communication of police personals.</a:t>
            </a:r>
          </a:p>
          <a:p>
            <a:pPr lvl="1">
              <a:spcBef>
                <a:spcPts val="0"/>
              </a:spcBef>
            </a:pPr>
            <a:endParaRPr lang="en-US" sz="1600" dirty="0">
              <a:solidFill>
                <a:srgbClr val="FFFFFF"/>
              </a:solidFill>
            </a:endParaRPr>
          </a:p>
          <a:p>
            <a:pPr lvl="1">
              <a:spcBef>
                <a:spcPts val="0"/>
              </a:spcBef>
            </a:pPr>
            <a:endParaRPr lang="en-IN" sz="1600" dirty="0">
              <a:solidFill>
                <a:srgbClr val="FFFFFF"/>
              </a:solidFill>
            </a:endParaRPr>
          </a:p>
          <a:p>
            <a:endParaRPr lang="en-IN" sz="1600" dirty="0">
              <a:solidFill>
                <a:srgbClr val="FFFFFF"/>
              </a:solidFill>
            </a:endParaRPr>
          </a:p>
        </p:txBody>
      </p:sp>
    </p:spTree>
    <p:extLst>
      <p:ext uri="{BB962C8B-B14F-4D97-AF65-F5344CB8AC3E}">
        <p14:creationId xmlns:p14="http://schemas.microsoft.com/office/powerpoint/2010/main" val="4096827062"/>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4" name="Rectangle 1033">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ESP 5 PCs 3.5mm 3 Pole Male Repair Headphones Audio Jack Plug Connector  Head, 3.5 mm audio pin Electronic Component Price in India - Buy ESP 5 PCs  3.5mm 3 Pole Male">
            <a:extLst>
              <a:ext uri="{FF2B5EF4-FFF2-40B4-BE49-F238E27FC236}">
                <a16:creationId xmlns:a16="http://schemas.microsoft.com/office/drawing/2014/main" id="{402ABC43-98A4-C250-C1F0-FD548B9E9649}"/>
              </a:ext>
            </a:extLst>
          </p:cNvPr>
          <p:cNvPicPr>
            <a:picLocks noChangeAspect="1" noChangeArrowheads="1"/>
          </p:cNvPicPr>
          <p:nvPr/>
        </p:nvPicPr>
        <p:blipFill rotWithShape="1">
          <a:blip r:embed="rId2">
            <a:alphaModFix amt="35000"/>
            <a:extLst>
              <a:ext uri="{BEBA8EAE-BF5A-486C-A8C5-ECC9F3942E4B}">
                <a14:imgProps xmlns:a14="http://schemas.microsoft.com/office/drawing/2010/main">
                  <a14:imgLayer r:embed="rId3">
                    <a14:imgEffect>
                      <a14:backgroundRemoval t="7197" b="93561" l="1683" r="97356">
                        <a14:foregroundMark x1="2644" y1="94318" x2="20192" y2="78788"/>
                        <a14:foregroundMark x1="89663" y1="13258" x2="94471" y2="9848"/>
                        <a14:foregroundMark x1="26202" y1="72348" x2="26683" y2="74621"/>
                        <a14:foregroundMark x1="1923" y1="91288" x2="2644" y2="91288"/>
                        <a14:foregroundMark x1="96154" y1="7197" x2="97356" y2="12500"/>
                        <a14:backgroundMark x1="0" y1="98106" x2="0" y2="98106"/>
                      </a14:backgroundRemoval>
                    </a14:imgEffect>
                  </a14:imgLayer>
                </a14:imgProps>
              </a:ext>
              <a:ext uri="{28A0092B-C50C-407E-A947-70E740481C1C}">
                <a14:useLocalDpi xmlns:a14="http://schemas.microsoft.com/office/drawing/2010/main" val="0"/>
              </a:ext>
            </a:extLst>
          </a:blip>
          <a:srcRect t="8625" r="1" b="2739"/>
          <a:stretch/>
        </p:blipFill>
        <p:spPr bwMode="auto">
          <a:xfrm>
            <a:off x="20" y="1"/>
            <a:ext cx="12191980" cy="685799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1076511-5481-80A5-CA66-2CACE1ED38BE}"/>
              </a:ext>
            </a:extLst>
          </p:cNvPr>
          <p:cNvSpPr>
            <a:spLocks noGrp="1"/>
          </p:cNvSpPr>
          <p:nvPr>
            <p:ph type="title"/>
          </p:nvPr>
        </p:nvSpPr>
        <p:spPr>
          <a:xfrm>
            <a:off x="838201" y="1065862"/>
            <a:ext cx="3313164" cy="4726276"/>
          </a:xfrm>
        </p:spPr>
        <p:txBody>
          <a:bodyPr>
            <a:normAutofit/>
          </a:bodyPr>
          <a:lstStyle/>
          <a:p>
            <a:pPr algn="r"/>
            <a:r>
              <a:rPr lang="en-IN" sz="4000">
                <a:solidFill>
                  <a:srgbClr val="FFFFFF"/>
                </a:solidFill>
              </a:rPr>
              <a:t>Unique solution</a:t>
            </a:r>
          </a:p>
        </p:txBody>
      </p:sp>
      <p:cxnSp>
        <p:nvCxnSpPr>
          <p:cNvPr id="1036" name="Straight Connector 1035">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0D4D834-7E36-4BB9-8559-45303BE5A059}"/>
              </a:ext>
            </a:extLst>
          </p:cNvPr>
          <p:cNvSpPr>
            <a:spLocks noGrp="1"/>
          </p:cNvSpPr>
          <p:nvPr>
            <p:ph idx="1"/>
          </p:nvPr>
        </p:nvSpPr>
        <p:spPr>
          <a:xfrm>
            <a:off x="5155379" y="1065862"/>
            <a:ext cx="5744685" cy="4726276"/>
          </a:xfrm>
        </p:spPr>
        <p:txBody>
          <a:bodyPr anchor="ctr">
            <a:normAutofit/>
          </a:bodyPr>
          <a:lstStyle/>
          <a:p>
            <a:pPr marL="0" indent="0">
              <a:buNone/>
            </a:pPr>
            <a:r>
              <a:rPr lang="en-IN" sz="1700">
                <a:solidFill>
                  <a:srgbClr val="FFFFFF"/>
                </a:solidFill>
              </a:rPr>
              <a:t>The way we decided to approach the problem statement would be kind of unique. We did not just solve the problem for police radios, but we have come up with a solution for secure, robust and highspeed file transmission for any device supporting audio transmission. This can be police radios, the civilian walkie talkies and even wired and wireless phone lines. Hence, we claim that if not just police, other personals in duties like that of security guards to even army personals would be benefited with this product.</a:t>
            </a:r>
          </a:p>
          <a:p>
            <a:pPr marL="0" indent="0">
              <a:buNone/>
            </a:pPr>
            <a:r>
              <a:rPr lang="en-IN" sz="1700">
                <a:solidFill>
                  <a:srgbClr val="FFFFFF"/>
                </a:solidFill>
              </a:rPr>
              <a:t>This generalized solution features a plug and play type connectivity where it can just be plugged into the communication device like a police radio. It provides a 3.5mm audio jack interface which requires no further driver support or anything. And even if the communicating device does not have a 3.5mm audio jack, the wires can be directly soldered with the microphone and speaker of the given device.</a:t>
            </a:r>
          </a:p>
        </p:txBody>
      </p:sp>
    </p:spTree>
    <p:extLst>
      <p:ext uri="{BB962C8B-B14F-4D97-AF65-F5344CB8AC3E}">
        <p14:creationId xmlns:p14="http://schemas.microsoft.com/office/powerpoint/2010/main" val="3943699576"/>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BGRectangle">
            <a:extLst>
              <a:ext uri="{FF2B5EF4-FFF2-40B4-BE49-F238E27FC236}">
                <a16:creationId xmlns:a16="http://schemas.microsoft.com/office/drawing/2014/main" id="{25E8815A-9407-4234-B08F-A1E49DCD7F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6182"/>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Rectangle 28">
            <a:extLst>
              <a:ext uri="{FF2B5EF4-FFF2-40B4-BE49-F238E27FC236}">
                <a16:creationId xmlns:a16="http://schemas.microsoft.com/office/drawing/2014/main" id="{AD72D4D1-076F-49D3-9889-EFC4F6D7C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3" name="Picture 22" descr="Digital financial graph">
            <a:extLst>
              <a:ext uri="{FF2B5EF4-FFF2-40B4-BE49-F238E27FC236}">
                <a16:creationId xmlns:a16="http://schemas.microsoft.com/office/drawing/2014/main" id="{CD3600BF-192D-0D4D-2647-F257275C355D}"/>
              </a:ext>
            </a:extLst>
          </p:cNvPr>
          <p:cNvPicPr>
            <a:picLocks noChangeAspect="1"/>
          </p:cNvPicPr>
          <p:nvPr/>
        </p:nvPicPr>
        <p:blipFill rotWithShape="1">
          <a:blip r:embed="rId2">
            <a:alphaModFix amt="50000"/>
          </a:blip>
          <a:srcRect/>
          <a:stretch/>
        </p:blipFill>
        <p:spPr>
          <a:xfrm>
            <a:off x="20" y="1"/>
            <a:ext cx="12191980" cy="6857999"/>
          </a:xfrm>
          <a:prstGeom prst="rect">
            <a:avLst/>
          </a:prstGeom>
        </p:spPr>
      </p:pic>
      <p:sp>
        <p:nvSpPr>
          <p:cNvPr id="2" name="Title 1">
            <a:extLst>
              <a:ext uri="{FF2B5EF4-FFF2-40B4-BE49-F238E27FC236}">
                <a16:creationId xmlns:a16="http://schemas.microsoft.com/office/drawing/2014/main" id="{D8C67FD4-157D-34C1-BCC8-B91FF5FB22E1}"/>
              </a:ext>
            </a:extLst>
          </p:cNvPr>
          <p:cNvSpPr>
            <a:spLocks noGrp="1"/>
          </p:cNvSpPr>
          <p:nvPr>
            <p:ph type="title"/>
          </p:nvPr>
        </p:nvSpPr>
        <p:spPr>
          <a:xfrm>
            <a:off x="838200" y="963877"/>
            <a:ext cx="3494362" cy="4930246"/>
          </a:xfrm>
        </p:spPr>
        <p:txBody>
          <a:bodyPr>
            <a:normAutofit/>
          </a:bodyPr>
          <a:lstStyle/>
          <a:p>
            <a:pPr algn="r"/>
            <a:r>
              <a:rPr lang="en-IN">
                <a:solidFill>
                  <a:schemeClr val="bg1"/>
                </a:solidFill>
              </a:rPr>
              <a:t>Features</a:t>
            </a:r>
          </a:p>
        </p:txBody>
      </p:sp>
      <p:sp>
        <p:nvSpPr>
          <p:cNvPr id="31" name="!!Line">
            <a:extLst>
              <a:ext uri="{FF2B5EF4-FFF2-40B4-BE49-F238E27FC236}">
                <a16:creationId xmlns:a16="http://schemas.microsoft.com/office/drawing/2014/main" id="{C9C56819-FD02-4626-ABF5-85C7463C9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0580" y="2057400"/>
            <a:ext cx="27432" cy="27432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E1748E83-047A-EFAF-2DD2-BBABF40EA13A}"/>
              </a:ext>
            </a:extLst>
          </p:cNvPr>
          <p:cNvSpPr>
            <a:spLocks noGrp="1"/>
          </p:cNvSpPr>
          <p:nvPr>
            <p:ph idx="1"/>
          </p:nvPr>
        </p:nvSpPr>
        <p:spPr>
          <a:xfrm>
            <a:off x="4976031" y="963877"/>
            <a:ext cx="6377769" cy="4930246"/>
          </a:xfrm>
        </p:spPr>
        <p:txBody>
          <a:bodyPr anchor="ctr">
            <a:normAutofit/>
          </a:bodyPr>
          <a:lstStyle/>
          <a:p>
            <a:pPr marL="0" indent="0">
              <a:buNone/>
            </a:pPr>
            <a:r>
              <a:rPr lang="en-IN" sz="2000">
                <a:solidFill>
                  <a:schemeClr val="bg1"/>
                </a:solidFill>
              </a:rPr>
              <a:t>The features of our solution include:</a:t>
            </a:r>
          </a:p>
          <a:p>
            <a:pPr lvl="1"/>
            <a:r>
              <a:rPr lang="en-IN" sz="2000">
                <a:solidFill>
                  <a:schemeClr val="bg1"/>
                </a:solidFill>
              </a:rPr>
              <a:t>End-to-end encryption: The solution provides an option to encrypt the data during transmission. This is done so that no eavesdropper would be able to get the transmitted information even he successfully manages to tap into the wireless frequency.</a:t>
            </a:r>
          </a:p>
          <a:p>
            <a:pPr lvl="1"/>
            <a:r>
              <a:rPr lang="en-IN" sz="2000">
                <a:solidFill>
                  <a:schemeClr val="bg1"/>
                </a:solidFill>
              </a:rPr>
              <a:t>Data compression: The solution compresses the input files before transmission so that the essential information is not lost during transmission but the file size is lowered for faster transmission.</a:t>
            </a:r>
          </a:p>
          <a:p>
            <a:pPr lvl="1"/>
            <a:r>
              <a:rPr lang="en-IN" sz="2000">
                <a:solidFill>
                  <a:schemeClr val="bg1"/>
                </a:solidFill>
              </a:rPr>
              <a:t>Support for steganography: Images with steganographic information may not be compressed during transmission so as to retain the information without loss. However, they might still be encrypted for further security.</a:t>
            </a:r>
          </a:p>
          <a:p>
            <a:pPr lvl="1"/>
            <a:r>
              <a:rPr lang="en-IN" sz="2000">
                <a:solidFill>
                  <a:schemeClr val="bg1"/>
                </a:solidFill>
              </a:rPr>
              <a:t>High speed transmission: 2 kB/s</a:t>
            </a:r>
          </a:p>
        </p:txBody>
      </p:sp>
    </p:spTree>
    <p:extLst>
      <p:ext uri="{BB962C8B-B14F-4D97-AF65-F5344CB8AC3E}">
        <p14:creationId xmlns:p14="http://schemas.microsoft.com/office/powerpoint/2010/main" val="18439044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Blue paper stripes in a wave shape">
            <a:extLst>
              <a:ext uri="{FF2B5EF4-FFF2-40B4-BE49-F238E27FC236}">
                <a16:creationId xmlns:a16="http://schemas.microsoft.com/office/drawing/2014/main" id="{2C0FB9E9-E79B-BC1F-4E88-60946471A804}"/>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b="15414"/>
          <a:stretch/>
        </p:blipFill>
        <p:spPr>
          <a:xfrm>
            <a:off x="20" y="1"/>
            <a:ext cx="12191980" cy="6857999"/>
          </a:xfrm>
          <a:prstGeom prst="rect">
            <a:avLst/>
          </a:prstGeom>
        </p:spPr>
      </p:pic>
      <p:sp>
        <p:nvSpPr>
          <p:cNvPr id="2" name="Title 1">
            <a:extLst>
              <a:ext uri="{FF2B5EF4-FFF2-40B4-BE49-F238E27FC236}">
                <a16:creationId xmlns:a16="http://schemas.microsoft.com/office/drawing/2014/main" id="{4772652C-C866-B49B-C2C7-62633B41A84D}"/>
              </a:ext>
            </a:extLst>
          </p:cNvPr>
          <p:cNvSpPr>
            <a:spLocks noGrp="1"/>
          </p:cNvSpPr>
          <p:nvPr>
            <p:ph type="title"/>
          </p:nvPr>
        </p:nvSpPr>
        <p:spPr>
          <a:xfrm>
            <a:off x="838201" y="1065862"/>
            <a:ext cx="3313164" cy="4726276"/>
          </a:xfrm>
        </p:spPr>
        <p:txBody>
          <a:bodyPr>
            <a:normAutofit/>
          </a:bodyPr>
          <a:lstStyle/>
          <a:p>
            <a:pPr algn="r"/>
            <a:r>
              <a:rPr lang="en-IN" sz="4000">
                <a:solidFill>
                  <a:srgbClr val="FFFFFF"/>
                </a:solidFill>
              </a:rPr>
              <a:t>Compression</a:t>
            </a:r>
          </a:p>
        </p:txBody>
      </p:sp>
      <p:cxnSp>
        <p:nvCxnSpPr>
          <p:cNvPr id="17" name="Straight Connector 16">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6215334-EE45-18FC-FB97-8C04555F7168}"/>
              </a:ext>
            </a:extLst>
          </p:cNvPr>
          <p:cNvSpPr>
            <a:spLocks noGrp="1"/>
          </p:cNvSpPr>
          <p:nvPr>
            <p:ph idx="1"/>
          </p:nvPr>
        </p:nvSpPr>
        <p:spPr>
          <a:xfrm>
            <a:off x="5155379" y="1065862"/>
            <a:ext cx="5744685" cy="4726276"/>
          </a:xfrm>
        </p:spPr>
        <p:txBody>
          <a:bodyPr anchor="ctr">
            <a:normAutofit/>
          </a:bodyPr>
          <a:lstStyle/>
          <a:p>
            <a:r>
              <a:rPr lang="en-IN" sz="1700">
                <a:solidFill>
                  <a:srgbClr val="FFFFFF"/>
                </a:solidFill>
              </a:rPr>
              <a:t>Image files: Colors are reduced to use only 256 </a:t>
            </a:r>
            <a:r>
              <a:rPr lang="en-US" sz="1700">
                <a:solidFill>
                  <a:srgbClr val="FFFFFF"/>
                </a:solidFill>
              </a:rPr>
              <a:t>colors</a:t>
            </a:r>
            <a:r>
              <a:rPr lang="en-IN" sz="1700">
                <a:solidFill>
                  <a:srgbClr val="FFFFFF"/>
                </a:solidFill>
              </a:rPr>
              <a:t> from the palette. This reduces the filetype to nearly half the original size. PNG and JPEG files are supported. We have successfully compressed a 46.8kB test PNG file to 24.35kB.</a:t>
            </a:r>
          </a:p>
          <a:p>
            <a:r>
              <a:rPr lang="en-IN" sz="1700">
                <a:solidFill>
                  <a:srgbClr val="FFFFFF"/>
                </a:solidFill>
              </a:rPr>
              <a:t>Video files: Each frame is resized to one-fourth of its length and one-fourth of its height; thus, the area is reduced to one-sixteenth of its original area. We have successfully compressed a 1.3MB test  video file to 616 kB.</a:t>
            </a:r>
          </a:p>
          <a:p>
            <a:r>
              <a:rPr lang="en-IN" sz="1700">
                <a:solidFill>
                  <a:srgbClr val="FFFFFF"/>
                </a:solidFill>
              </a:rPr>
              <a:t>Audio files: A Fourier transform is taken of the input waveform. Considering, the input sample rate to be Fs, we consider the Nyquist-Shannon theorem. Thus, we consider frequencies only below Fs/2. A parameter e is used to indicate the section of the spectrum not to be considered. We have used e=10</a:t>
            </a:r>
            <a:r>
              <a:rPr lang="en-IN" sz="1700" baseline="30000">
                <a:solidFill>
                  <a:srgbClr val="FFFFFF"/>
                </a:solidFill>
              </a:rPr>
              <a:t>-5 </a:t>
            </a:r>
            <a:r>
              <a:rPr lang="en-IN" sz="1700">
                <a:solidFill>
                  <a:srgbClr val="FFFFFF"/>
                </a:solidFill>
              </a:rPr>
              <a:t>for removing a small portion. Increasing the parameter e deteriorates the quality of the audio.</a:t>
            </a:r>
          </a:p>
          <a:p>
            <a:endParaRPr lang="en-IN" sz="1700" baseline="30000">
              <a:solidFill>
                <a:srgbClr val="FFFFFF"/>
              </a:solidFill>
            </a:endParaRPr>
          </a:p>
          <a:p>
            <a:endParaRPr lang="en-IN" sz="1700">
              <a:solidFill>
                <a:srgbClr val="FFFFFF"/>
              </a:solidFill>
            </a:endParaRPr>
          </a:p>
        </p:txBody>
      </p:sp>
    </p:spTree>
    <p:extLst>
      <p:ext uri="{BB962C8B-B14F-4D97-AF65-F5344CB8AC3E}">
        <p14:creationId xmlns:p14="http://schemas.microsoft.com/office/powerpoint/2010/main" val="2674454089"/>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Speed lines technology abstract">
            <a:extLst>
              <a:ext uri="{FF2B5EF4-FFF2-40B4-BE49-F238E27FC236}">
                <a16:creationId xmlns:a16="http://schemas.microsoft.com/office/drawing/2014/main" id="{4F49CA54-96C2-D47E-72E5-59EA84626CAF}"/>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r="7110" b="-1"/>
          <a:stretch/>
        </p:blipFill>
        <p:spPr>
          <a:xfrm>
            <a:off x="20" y="1"/>
            <a:ext cx="12191980" cy="6857999"/>
          </a:xfrm>
          <a:prstGeom prst="rect">
            <a:avLst/>
          </a:prstGeom>
        </p:spPr>
      </p:pic>
      <p:sp>
        <p:nvSpPr>
          <p:cNvPr id="2" name="Title 1">
            <a:extLst>
              <a:ext uri="{FF2B5EF4-FFF2-40B4-BE49-F238E27FC236}">
                <a16:creationId xmlns:a16="http://schemas.microsoft.com/office/drawing/2014/main" id="{8BA8B20F-F4B1-CAC7-0197-5D4B8A50EC6E}"/>
              </a:ext>
            </a:extLst>
          </p:cNvPr>
          <p:cNvSpPr>
            <a:spLocks noGrp="1"/>
          </p:cNvSpPr>
          <p:nvPr>
            <p:ph type="title"/>
          </p:nvPr>
        </p:nvSpPr>
        <p:spPr>
          <a:xfrm>
            <a:off x="838201" y="1065862"/>
            <a:ext cx="3313164" cy="4726276"/>
          </a:xfrm>
        </p:spPr>
        <p:txBody>
          <a:bodyPr>
            <a:normAutofit/>
          </a:bodyPr>
          <a:lstStyle/>
          <a:p>
            <a:pPr algn="r"/>
            <a:r>
              <a:rPr lang="en-IN" sz="4000">
                <a:solidFill>
                  <a:srgbClr val="FFFFFF"/>
                </a:solidFill>
              </a:rPr>
              <a:t>Transmission channels and modulation</a:t>
            </a:r>
          </a:p>
        </p:txBody>
      </p:sp>
      <p:cxnSp>
        <p:nvCxnSpPr>
          <p:cNvPr id="17" name="Straight Connector 16">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92CA137-AD34-4FCF-6D2E-6DC675F0ACAF}"/>
              </a:ext>
            </a:extLst>
          </p:cNvPr>
          <p:cNvSpPr>
            <a:spLocks noGrp="1"/>
          </p:cNvSpPr>
          <p:nvPr>
            <p:ph idx="1"/>
          </p:nvPr>
        </p:nvSpPr>
        <p:spPr>
          <a:xfrm>
            <a:off x="5155379" y="1065862"/>
            <a:ext cx="5744685" cy="4726276"/>
          </a:xfrm>
        </p:spPr>
        <p:txBody>
          <a:bodyPr anchor="ctr">
            <a:normAutofit/>
          </a:bodyPr>
          <a:lstStyle/>
          <a:p>
            <a:pPr marL="0" indent="0">
              <a:buNone/>
            </a:pPr>
            <a:r>
              <a:rPr lang="en-IN" sz="2000">
                <a:solidFill>
                  <a:srgbClr val="FFFFFF"/>
                </a:solidFill>
              </a:rPr>
              <a:t>4 frequencies are used in the audio channel simultaneously for fast transmission. The 4 frequencies are 2kHz, 3kHz, 4kHz, 5kHz. A CRC-32 checksum is verified on every 250 byte data frame to confirm that the correct sequence is received.</a:t>
            </a:r>
          </a:p>
          <a:p>
            <a:pPr marL="0" indent="0">
              <a:buNone/>
            </a:pPr>
            <a:r>
              <a:rPr lang="en-IN" sz="2000">
                <a:solidFill>
                  <a:srgbClr val="FFFFFF"/>
                </a:solidFill>
              </a:rPr>
              <a:t>Quadrature Phase Shift Keying (4-PSK) modulation algorithm is used on the given carrier frequencies. At a instance, a single 4-PSK encoding can have one of four states, thus transmitting at double the speed of Binary Phase Shift Keying (BPSK) algorithm.</a:t>
            </a:r>
          </a:p>
        </p:txBody>
      </p:sp>
    </p:spTree>
    <p:extLst>
      <p:ext uri="{BB962C8B-B14F-4D97-AF65-F5344CB8AC3E}">
        <p14:creationId xmlns:p14="http://schemas.microsoft.com/office/powerpoint/2010/main" val="2751309234"/>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BGRectangle">
            <a:extLst>
              <a:ext uri="{FF2B5EF4-FFF2-40B4-BE49-F238E27FC236}">
                <a16:creationId xmlns:a16="http://schemas.microsoft.com/office/drawing/2014/main" id="{25E8815A-9407-4234-B08F-A1E49DCD7F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6182"/>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AD72D4D1-076F-49D3-9889-EFC4F6D7C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Padlock on computer motherboard">
            <a:extLst>
              <a:ext uri="{FF2B5EF4-FFF2-40B4-BE49-F238E27FC236}">
                <a16:creationId xmlns:a16="http://schemas.microsoft.com/office/drawing/2014/main" id="{A3CB6471-AA21-BA28-06D1-F4D4A0CF34D7}"/>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b="15730"/>
          <a:stretch/>
        </p:blipFill>
        <p:spPr>
          <a:xfrm>
            <a:off x="20" y="1"/>
            <a:ext cx="12191980" cy="6857999"/>
          </a:xfrm>
          <a:prstGeom prst="rect">
            <a:avLst/>
          </a:prstGeom>
        </p:spPr>
      </p:pic>
      <p:sp>
        <p:nvSpPr>
          <p:cNvPr id="2" name="Title 1">
            <a:extLst>
              <a:ext uri="{FF2B5EF4-FFF2-40B4-BE49-F238E27FC236}">
                <a16:creationId xmlns:a16="http://schemas.microsoft.com/office/drawing/2014/main" id="{729FC142-C32C-CACD-B1C5-5CA1924A1647}"/>
              </a:ext>
            </a:extLst>
          </p:cNvPr>
          <p:cNvSpPr>
            <a:spLocks noGrp="1"/>
          </p:cNvSpPr>
          <p:nvPr>
            <p:ph type="title"/>
          </p:nvPr>
        </p:nvSpPr>
        <p:spPr>
          <a:xfrm>
            <a:off x="838200" y="963877"/>
            <a:ext cx="3494362" cy="4930246"/>
          </a:xfrm>
        </p:spPr>
        <p:txBody>
          <a:bodyPr>
            <a:normAutofit/>
          </a:bodyPr>
          <a:lstStyle/>
          <a:p>
            <a:pPr algn="r"/>
            <a:r>
              <a:rPr lang="en-IN">
                <a:solidFill>
                  <a:schemeClr val="bg1"/>
                </a:solidFill>
              </a:rPr>
              <a:t>Encryption</a:t>
            </a:r>
          </a:p>
        </p:txBody>
      </p:sp>
      <p:sp>
        <p:nvSpPr>
          <p:cNvPr id="22" name="!!Line">
            <a:extLst>
              <a:ext uri="{FF2B5EF4-FFF2-40B4-BE49-F238E27FC236}">
                <a16:creationId xmlns:a16="http://schemas.microsoft.com/office/drawing/2014/main" id="{C9C56819-FD02-4626-ABF5-85C7463C9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0580" y="2057400"/>
            <a:ext cx="27432" cy="27432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97A27518-8C78-2537-0523-8A490F0646BB}"/>
              </a:ext>
            </a:extLst>
          </p:cNvPr>
          <p:cNvSpPr>
            <a:spLocks noGrp="1"/>
          </p:cNvSpPr>
          <p:nvPr>
            <p:ph idx="1"/>
          </p:nvPr>
        </p:nvSpPr>
        <p:spPr>
          <a:xfrm>
            <a:off x="4976031" y="963877"/>
            <a:ext cx="6377769" cy="4930246"/>
          </a:xfrm>
        </p:spPr>
        <p:txBody>
          <a:bodyPr anchor="ctr">
            <a:normAutofit/>
          </a:bodyPr>
          <a:lstStyle/>
          <a:p>
            <a:r>
              <a:rPr lang="en-IN" sz="2400">
                <a:solidFill>
                  <a:schemeClr val="bg1"/>
                </a:solidFill>
              </a:rPr>
              <a:t>Uses AES (Advanced Encryption Standard) with CBC (Cipher Block Chaining) with a 128 bit key for encryption.</a:t>
            </a:r>
          </a:p>
          <a:p>
            <a:r>
              <a:rPr lang="en-IN" sz="2400">
                <a:solidFill>
                  <a:schemeClr val="bg1"/>
                </a:solidFill>
              </a:rPr>
              <a:t>PKCS7 is used for padding.</a:t>
            </a:r>
          </a:p>
          <a:p>
            <a:r>
              <a:rPr lang="en-IN" sz="2400">
                <a:solidFill>
                  <a:schemeClr val="bg1"/>
                </a:solidFill>
              </a:rPr>
              <a:t>HMAC (Hash-based Message Authentication Code) with SHA256 (Secure Hash Algorithm 256 bit) is used for authentication.</a:t>
            </a:r>
          </a:p>
          <a:p>
            <a:r>
              <a:rPr lang="en-IN" sz="2400">
                <a:solidFill>
                  <a:schemeClr val="bg1"/>
                </a:solidFill>
              </a:rPr>
              <a:t>SHA512 Digests are used to check the file integrity post transmission.</a:t>
            </a:r>
          </a:p>
        </p:txBody>
      </p:sp>
    </p:spTree>
    <p:extLst>
      <p:ext uri="{BB962C8B-B14F-4D97-AF65-F5344CB8AC3E}">
        <p14:creationId xmlns:p14="http://schemas.microsoft.com/office/powerpoint/2010/main" val="23793675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olorful network cables">
            <a:extLst>
              <a:ext uri="{FF2B5EF4-FFF2-40B4-BE49-F238E27FC236}">
                <a16:creationId xmlns:a16="http://schemas.microsoft.com/office/drawing/2014/main" id="{55488726-7BC7-CC4D-7087-C8E3377920BB}"/>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r="-1" b="15708"/>
          <a:stretch/>
        </p:blipFill>
        <p:spPr>
          <a:xfrm>
            <a:off x="20" y="10"/>
            <a:ext cx="12188930" cy="6857990"/>
          </a:xfrm>
          <a:prstGeom prst="rect">
            <a:avLst/>
          </a:prstGeom>
        </p:spPr>
      </p:pic>
      <p:sp>
        <p:nvSpPr>
          <p:cNvPr id="2" name="Title 1">
            <a:extLst>
              <a:ext uri="{FF2B5EF4-FFF2-40B4-BE49-F238E27FC236}">
                <a16:creationId xmlns:a16="http://schemas.microsoft.com/office/drawing/2014/main" id="{D6A1B98D-7BAB-DEA0-0528-EC9655553A37}"/>
              </a:ext>
            </a:extLst>
          </p:cNvPr>
          <p:cNvSpPr>
            <a:spLocks noGrp="1"/>
          </p:cNvSpPr>
          <p:nvPr>
            <p:ph type="title"/>
          </p:nvPr>
        </p:nvSpPr>
        <p:spPr>
          <a:xfrm>
            <a:off x="1524000" y="1122363"/>
            <a:ext cx="9144000" cy="3063240"/>
          </a:xfrm>
        </p:spPr>
        <p:txBody>
          <a:bodyPr vert="horz" lIns="91440" tIns="45720" rIns="91440" bIns="45720" rtlCol="0" anchor="b">
            <a:normAutofit/>
          </a:bodyPr>
          <a:lstStyle/>
          <a:p>
            <a:pPr algn="ctr"/>
            <a:r>
              <a:rPr lang="en-US" sz="6600" dirty="0">
                <a:solidFill>
                  <a:srgbClr val="FFFFFF"/>
                </a:solidFill>
              </a:rPr>
              <a:t>Thank you</a:t>
            </a:r>
          </a:p>
        </p:txBody>
      </p:sp>
      <p:sp>
        <p:nvSpPr>
          <p:cNvPr id="16" name="sketchy line">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rgbClr val="FFFFFF">
              <a:alpha val="75000"/>
            </a:srgbClr>
          </a:solidFill>
          <a:ln w="44450" cap="rnd">
            <a:solidFill>
              <a:srgbClr val="FFFFFF">
                <a:alpha val="75000"/>
              </a:srgb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1113768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148</TotalTime>
  <Words>839</Words>
  <Application>Microsoft Office PowerPoint</Application>
  <PresentationFormat>Widescreen</PresentationFormat>
  <Paragraphs>44</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Hustlers_VIT</vt:lpstr>
      <vt:lpstr>Problem statement (AT985) </vt:lpstr>
      <vt:lpstr>Unique solution</vt:lpstr>
      <vt:lpstr>Features</vt:lpstr>
      <vt:lpstr>Compression</vt:lpstr>
      <vt:lpstr>Transmission channels and modulation</vt:lpstr>
      <vt:lpstr>Encryption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Hustlers_VIT</dc:title>
  <dc:creator>ADITYA MITRA  20BCR7009</dc:creator>
  <cp:lastModifiedBy>ADITYA MITRA  20BCR7009</cp:lastModifiedBy>
  <cp:revision>2</cp:revision>
  <dcterms:created xsi:type="dcterms:W3CDTF">2022-08-19T13:40:44Z</dcterms:created>
  <dcterms:modified xsi:type="dcterms:W3CDTF">2022-08-20T03:39:05Z</dcterms:modified>
</cp:coreProperties>
</file>