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2" r:id="rId5"/>
    <p:sldId id="258" r:id="rId6"/>
    <p:sldId id="259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5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4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42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B8369E-9AC3-4879-916C-104B58DCF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Strings, List &amp; Slicing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0B3E579-D7AA-4E23-8F9B-0DE2A88C2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465526"/>
            <a:ext cx="11128206" cy="58286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Marek Kwasniewski</a:t>
            </a:r>
          </a:p>
          <a:p>
            <a:pPr algn="l"/>
            <a:r>
              <a:rPr lang="en-US" dirty="0"/>
              <a:t>Automation &amp; Tooling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B480EB-437D-4BA7-A97B-A1D40F1D8C72}"/>
              </a:ext>
            </a:extLst>
          </p:cNvPr>
          <p:cNvCxnSpPr>
            <a:cxnSpLocks/>
          </p:cNvCxnSpPr>
          <p:nvPr/>
        </p:nvCxnSpPr>
        <p:spPr>
          <a:xfrm>
            <a:off x="1278467" y="24384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7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8ADE-6E3F-4FB2-A4C0-F0430255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4DDCF-3327-4FAC-A731-75DA9C6C1370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2">
            <a:extLst>
              <a:ext uri="{FF2B5EF4-FFF2-40B4-BE49-F238E27FC236}">
                <a16:creationId xmlns:a16="http://schemas.microsoft.com/office/drawing/2014/main" id="{D115E4C9-FB1C-4FB9-8883-677273485639}"/>
              </a:ext>
            </a:extLst>
          </p:cNvPr>
          <p:cNvSpPr txBox="1"/>
          <p:nvPr/>
        </p:nvSpPr>
        <p:spPr>
          <a:xfrm>
            <a:off x="683567" y="1370363"/>
            <a:ext cx="633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– immutable and ordered sequence of characters</a:t>
            </a:r>
            <a:endParaRPr lang="en-GB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088A5AD-68AE-4F4A-9B12-C067355B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92" y="2317685"/>
            <a:ext cx="2520281" cy="8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1D8F3A28-187B-4F85-9EB0-B50A50BB1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907254"/>
            <a:ext cx="176472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Znalezione obrazy dla zapytania strings python">
            <a:extLst>
              <a:ext uri="{FF2B5EF4-FFF2-40B4-BE49-F238E27FC236}">
                <a16:creationId xmlns:a16="http://schemas.microsoft.com/office/drawing/2014/main" id="{644FF855-DD03-4889-8559-83A64D459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91" y="2015922"/>
            <a:ext cx="2562225" cy="139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">
            <a:extLst>
              <a:ext uri="{FF2B5EF4-FFF2-40B4-BE49-F238E27FC236}">
                <a16:creationId xmlns:a16="http://schemas.microsoft.com/office/drawing/2014/main" id="{E830568C-78CE-437C-A99C-FE521E6BDFBD}"/>
              </a:ext>
            </a:extLst>
          </p:cNvPr>
          <p:cNvSpPr txBox="1"/>
          <p:nvPr/>
        </p:nvSpPr>
        <p:spPr>
          <a:xfrm>
            <a:off x="9093726" y="1397000"/>
            <a:ext cx="4062948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u="sng" dirty="0"/>
              <a:t>Sample Methods: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capitalize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endswith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islower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isupper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lstrip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rstrip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strip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4F6D9FE-0FAC-4470-A4EE-36510765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21" y="3907254"/>
            <a:ext cx="2880320" cy="233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8DFF419-6D63-4503-8D15-31AF91A2A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22" y="3901505"/>
            <a:ext cx="2768385" cy="235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18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4DAF-8EC2-4A0B-9D35-6621CBBD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3FEA-7297-4175-8F0D-6BAF3E92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sentence as a string, count how many spaces are in it.</a:t>
            </a:r>
          </a:p>
          <a:p>
            <a:pPr marL="0" indent="0">
              <a:buNone/>
            </a:pPr>
            <a:r>
              <a:rPr lang="en-US" sz="2400" dirty="0"/>
              <a:t>Sample: sentence = “I love this UBS Python class!”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Replace all the spaces with Underscores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Display the sentence without the first word.</a:t>
            </a:r>
          </a:p>
          <a:p>
            <a:endParaRPr lang="en-US" sz="2400" dirty="0"/>
          </a:p>
          <a:p>
            <a:r>
              <a:rPr lang="en-US" sz="2400" dirty="0"/>
              <a:t>Find the first U in your sentence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D2CAB6-FF21-4D64-8B80-F4123DB75567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0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695D-1F83-4F68-A7A6-73723A74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FC7108-1CBD-4FDC-B2F2-419E20A2087B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://www.clevernotes.ie/wp-content/uploads/sites/352/2016/12/list1.png">
            <a:extLst>
              <a:ext uri="{FF2B5EF4-FFF2-40B4-BE49-F238E27FC236}">
                <a16:creationId xmlns:a16="http://schemas.microsoft.com/office/drawing/2014/main" id="{09149540-C697-4F52-B000-353DD1B03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456" y="1690688"/>
            <a:ext cx="3168352" cy="180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3">
            <a:extLst>
              <a:ext uri="{FF2B5EF4-FFF2-40B4-BE49-F238E27FC236}">
                <a16:creationId xmlns:a16="http://schemas.microsoft.com/office/drawing/2014/main" id="{D2594EB2-1D04-4039-9D84-06189680553E}"/>
              </a:ext>
            </a:extLst>
          </p:cNvPr>
          <p:cNvSpPr txBox="1"/>
          <p:nvPr/>
        </p:nvSpPr>
        <p:spPr>
          <a:xfrm>
            <a:off x="461714" y="1404232"/>
            <a:ext cx="66297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ordered and mutable(changeable) collection of items</a:t>
            </a:r>
          </a:p>
          <a:p>
            <a:r>
              <a:rPr lang="en-US" dirty="0"/>
              <a:t>- allows duplicate members.</a:t>
            </a:r>
            <a:endParaRPr lang="en-GB" dirty="0"/>
          </a:p>
        </p:txBody>
      </p:sp>
      <p:sp>
        <p:nvSpPr>
          <p:cNvPr id="9" name="pole tekstowe 4">
            <a:extLst>
              <a:ext uri="{FF2B5EF4-FFF2-40B4-BE49-F238E27FC236}">
                <a16:creationId xmlns:a16="http://schemas.microsoft.com/office/drawing/2014/main" id="{3B9DCB62-2271-4D7D-8916-58DD1D2E86A5}"/>
              </a:ext>
            </a:extLst>
          </p:cNvPr>
          <p:cNvSpPr txBox="1"/>
          <p:nvPr/>
        </p:nvSpPr>
        <p:spPr>
          <a:xfrm>
            <a:off x="630244" y="2162653"/>
            <a:ext cx="2415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list: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Accessing/Slicing items: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8800306D-66E2-452C-BA87-56A85CCEE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0" y="2572396"/>
            <a:ext cx="4322441" cy="86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FC9CD66-96CC-4818-B354-F03A036AA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35" y="4343755"/>
            <a:ext cx="2613725" cy="222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93DD7E-A13F-4D0C-A3AB-AFF8BB5DB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37453"/>
            <a:ext cx="5114925" cy="19907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61D43E-4F05-4A74-BD76-1408BE67604D}"/>
              </a:ext>
            </a:extLst>
          </p:cNvPr>
          <p:cNvSpPr/>
          <p:nvPr/>
        </p:nvSpPr>
        <p:spPr>
          <a:xfrm>
            <a:off x="952049" y="4743423"/>
            <a:ext cx="642026" cy="2140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A9F79-BB07-4A06-A559-6ED7D50B24E8}"/>
              </a:ext>
            </a:extLst>
          </p:cNvPr>
          <p:cNvSpPr/>
          <p:nvPr/>
        </p:nvSpPr>
        <p:spPr>
          <a:xfrm>
            <a:off x="2494021" y="4743391"/>
            <a:ext cx="642026" cy="2140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9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4DAF-8EC2-4A0B-9D35-6621CBBD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3FEA-7297-4175-8F0D-6BAF3E92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 your omelet program</a:t>
            </a:r>
          </a:p>
          <a:p>
            <a:r>
              <a:rPr lang="en-US" sz="2400" dirty="0"/>
              <a:t>Provide the user a list of ingredients available to add to an omelet</a:t>
            </a:r>
          </a:p>
          <a:p>
            <a:r>
              <a:rPr lang="en-US" sz="2400" dirty="0"/>
              <a:t>Have the user type into a string the chosen ingredient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Sample Ingredients:</a:t>
            </a:r>
          </a:p>
          <a:p>
            <a:pPr marL="0" indent="0">
              <a:buNone/>
            </a:pPr>
            <a:r>
              <a:rPr lang="en-US" sz="2400" dirty="0"/>
              <a:t>Mushrooms, Onion, Red Pepper, Cheese, Spinach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D2CAB6-FF21-4D64-8B80-F4123DB75567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7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1C0F-2358-4149-841C-17D0D960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FB603B-ADF1-43EE-A1B9-51A789CF9D48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2">
            <a:extLst>
              <a:ext uri="{FF2B5EF4-FFF2-40B4-BE49-F238E27FC236}">
                <a16:creationId xmlns:a16="http://schemas.microsoft.com/office/drawing/2014/main" id="{CAFA95CE-C645-4366-BB7F-11FB19C065BA}"/>
              </a:ext>
            </a:extLst>
          </p:cNvPr>
          <p:cNvSpPr txBox="1"/>
          <p:nvPr/>
        </p:nvSpPr>
        <p:spPr>
          <a:xfrm>
            <a:off x="486748" y="1559309"/>
            <a:ext cx="10608187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u="sng" dirty="0"/>
              <a:t>Methods: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index(): returns the position at the first occurrence of the specified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append(): appends an element to the end of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count() : Returns the number of elements with the specified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extend() : add the elements of a list (or any </a:t>
            </a:r>
            <a:r>
              <a:rPr lang="en-US" dirty="0" err="1"/>
              <a:t>iterable</a:t>
            </a:r>
            <a:r>
              <a:rPr lang="en-US" dirty="0"/>
              <a:t>), to the end of the current list</a:t>
            </a:r>
          </a:p>
          <a:p>
            <a:r>
              <a:rPr lang="en-US" dirty="0"/>
              <a:t>	</a:t>
            </a:r>
            <a:endParaRPr lang="en-GB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3D3C60-CCD2-459A-AC1B-DC1BD38F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32" y="2790299"/>
            <a:ext cx="3888834" cy="88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F199F49E-FD9A-4542-AF26-5072E993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32" y="4199347"/>
            <a:ext cx="4623661" cy="8898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84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A858-A929-4F6D-BC1F-EB9CFD06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F040D3-6A2C-4893-850A-ACE31F55D04F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2">
            <a:extLst>
              <a:ext uri="{FF2B5EF4-FFF2-40B4-BE49-F238E27FC236}">
                <a16:creationId xmlns:a16="http://schemas.microsoft.com/office/drawing/2014/main" id="{DDD9E066-BBD0-4A3C-826B-03494FBDDDA9}"/>
              </a:ext>
            </a:extLst>
          </p:cNvPr>
          <p:cNvSpPr txBox="1"/>
          <p:nvPr/>
        </p:nvSpPr>
        <p:spPr>
          <a:xfrm>
            <a:off x="573932" y="1419436"/>
            <a:ext cx="11079803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u="sng" dirty="0"/>
              <a:t>Methods: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insert() : adds an element at the specified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remove() : Removes the item with the specified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 : Removes the element at the specified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clear() : Removes all the elements from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sort() : Sorts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	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2EB41AB-F818-4A14-B972-3A3D8C5EB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92" y="2428876"/>
            <a:ext cx="2986710" cy="77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64D5F89D-C2F0-43B8-83BF-EF05B496F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92" y="3941396"/>
            <a:ext cx="2236411" cy="7880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BB076CE7-F841-43E1-B09F-0BCA88BC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64" y="5467653"/>
            <a:ext cx="3881736" cy="8860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83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AF11-6BF7-46A2-9EDD-F43E0B0C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EFA27-62B7-4CCC-9452-4986CD14279B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575791-579B-4401-9FAC-862108E2A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Prompt the user to enter a new ingredient to a list</a:t>
            </a:r>
          </a:p>
          <a:p>
            <a:r>
              <a:rPr lang="en-US" sz="2400" dirty="0"/>
              <a:t>Append your list with the new ingredient</a:t>
            </a:r>
          </a:p>
          <a:p>
            <a:r>
              <a:rPr lang="en-US" sz="2400" dirty="0"/>
              <a:t>Print the list for a user</a:t>
            </a:r>
          </a:p>
          <a:p>
            <a:r>
              <a:rPr lang="en-US" sz="2400" dirty="0"/>
              <a:t>Have the user select an item to remove from the list by number</a:t>
            </a:r>
          </a:p>
          <a:p>
            <a:r>
              <a:rPr lang="en-US" sz="2400" dirty="0"/>
              <a:t>Remove the item</a:t>
            </a:r>
          </a:p>
          <a:p>
            <a:r>
              <a:rPr lang="en-US" sz="2400" dirty="0"/>
              <a:t>Print the list, sorted alphabetically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993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6468</TotalTime>
  <Words>318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Strings, List &amp; Slicing</vt:lpstr>
      <vt:lpstr>Strings</vt:lpstr>
      <vt:lpstr>Knowledge Check</vt:lpstr>
      <vt:lpstr>Lists</vt:lpstr>
      <vt:lpstr>Knowledge Check</vt:lpstr>
      <vt:lpstr>List Operations</vt:lpstr>
      <vt:lpstr>List Operations</vt:lpstr>
      <vt:lpstr>Knowledge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Basics</dc:title>
  <dc:creator>Marek Kwasniewski</dc:creator>
  <cp:lastModifiedBy>MADELINE KWASNIEWSKI</cp:lastModifiedBy>
  <cp:revision>16</cp:revision>
  <dcterms:created xsi:type="dcterms:W3CDTF">2020-02-18T17:04:34Z</dcterms:created>
  <dcterms:modified xsi:type="dcterms:W3CDTF">2020-02-26T20:45:06Z</dcterms:modified>
</cp:coreProperties>
</file>