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5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7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1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2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4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A9AE-28D2-4953-88C3-67F3EC06317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42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B8369E-9AC3-4879-916C-104B58DCF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Pseudocode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0B3E579-D7AA-4E23-8F9B-0DE2A88C2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465526"/>
            <a:ext cx="11128206" cy="58286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Marek Kwasniewski</a:t>
            </a:r>
          </a:p>
          <a:p>
            <a:pPr algn="l"/>
            <a:r>
              <a:rPr lang="en-US" dirty="0"/>
              <a:t>Automation &amp; Tooling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B480EB-437D-4BA7-A97B-A1D40F1D8C72}"/>
              </a:ext>
            </a:extLst>
          </p:cNvPr>
          <p:cNvCxnSpPr>
            <a:cxnSpLocks/>
          </p:cNvCxnSpPr>
          <p:nvPr/>
        </p:nvCxnSpPr>
        <p:spPr>
          <a:xfrm>
            <a:off x="1278467" y="24384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7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8ADE-6E3F-4FB2-A4C0-F0430255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F4DDCF-3327-4FAC-A731-75DA9C6C1370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2">
            <a:extLst>
              <a:ext uri="{FF2B5EF4-FFF2-40B4-BE49-F238E27FC236}">
                <a16:creationId xmlns:a16="http://schemas.microsoft.com/office/drawing/2014/main" id="{D115E4C9-FB1C-4FB9-8883-677273485639}"/>
              </a:ext>
            </a:extLst>
          </p:cNvPr>
          <p:cNvSpPr txBox="1"/>
          <p:nvPr/>
        </p:nvSpPr>
        <p:spPr>
          <a:xfrm>
            <a:off x="683567" y="1370363"/>
            <a:ext cx="8742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notation resembling a simplified programming language, used in program design.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Bridges concepts with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Naming Conventions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Keep it Simple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18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8ADE-6E3F-4FB2-A4C0-F0430255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F4DDCF-3327-4FAC-A731-75DA9C6C1370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2">
            <a:extLst>
              <a:ext uri="{FF2B5EF4-FFF2-40B4-BE49-F238E27FC236}">
                <a16:creationId xmlns:a16="http://schemas.microsoft.com/office/drawing/2014/main" id="{D115E4C9-FB1C-4FB9-8883-677273485639}"/>
              </a:ext>
            </a:extLst>
          </p:cNvPr>
          <p:cNvSpPr txBox="1"/>
          <p:nvPr/>
        </p:nvSpPr>
        <p:spPr>
          <a:xfrm>
            <a:off x="683567" y="1370363"/>
            <a:ext cx="61778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Statement: Find the closest number to 0</a:t>
            </a:r>
          </a:p>
          <a:p>
            <a:endParaRPr lang="en-US" dirty="0"/>
          </a:p>
          <a:p>
            <a:r>
              <a:rPr lang="en-US" dirty="0"/>
              <a:t>number equals the input of numbers from a list</a:t>
            </a:r>
          </a:p>
          <a:p>
            <a:endParaRPr lang="en-US" dirty="0"/>
          </a:p>
          <a:p>
            <a:r>
              <a:rPr lang="en-US" dirty="0"/>
              <a:t>answer equals the first number in the list</a:t>
            </a:r>
          </a:p>
          <a:p>
            <a:endParaRPr lang="en-US" dirty="0"/>
          </a:p>
          <a:p>
            <a:r>
              <a:rPr lang="en-US" dirty="0"/>
              <a:t>loop numbers until the lowest one is found</a:t>
            </a:r>
          </a:p>
          <a:p>
            <a:r>
              <a:rPr lang="en-US" dirty="0"/>
              <a:t>	if the number is lower than the answer</a:t>
            </a:r>
          </a:p>
          <a:p>
            <a:r>
              <a:rPr lang="en-US" dirty="0"/>
              <a:t>		answer is the first number</a:t>
            </a:r>
          </a:p>
          <a:p>
            <a:r>
              <a:rPr lang="en-US" dirty="0"/>
              <a:t>	if the number is higher than the answer</a:t>
            </a:r>
          </a:p>
          <a:p>
            <a:r>
              <a:rPr lang="en-US" dirty="0"/>
              <a:t>		answer does not change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73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8ADE-6E3F-4FB2-A4C0-F0430255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F4DDCF-3327-4FAC-A731-75DA9C6C1370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2">
            <a:extLst>
              <a:ext uri="{FF2B5EF4-FFF2-40B4-BE49-F238E27FC236}">
                <a16:creationId xmlns:a16="http://schemas.microsoft.com/office/drawing/2014/main" id="{D115E4C9-FB1C-4FB9-8883-677273485639}"/>
              </a:ext>
            </a:extLst>
          </p:cNvPr>
          <p:cNvSpPr txBox="1"/>
          <p:nvPr/>
        </p:nvSpPr>
        <p:spPr>
          <a:xfrm>
            <a:off x="683567" y="1370363"/>
            <a:ext cx="61778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Statement: Find the closest number to 0</a:t>
            </a:r>
          </a:p>
          <a:p>
            <a:endParaRPr lang="en-US" dirty="0"/>
          </a:p>
          <a:p>
            <a:r>
              <a:rPr lang="en-US" dirty="0"/>
              <a:t>number = numbers[]</a:t>
            </a:r>
          </a:p>
          <a:p>
            <a:endParaRPr lang="en-US" dirty="0"/>
          </a:p>
          <a:p>
            <a:r>
              <a:rPr lang="en-US" dirty="0"/>
              <a:t>answer = first number in the list</a:t>
            </a:r>
          </a:p>
          <a:p>
            <a:endParaRPr lang="en-US" dirty="0"/>
          </a:p>
          <a:p>
            <a:r>
              <a:rPr lang="en-US" dirty="0"/>
              <a:t>loop numbers until the lowest one is found</a:t>
            </a:r>
          </a:p>
          <a:p>
            <a:r>
              <a:rPr lang="en-US" dirty="0"/>
              <a:t>	if  number &lt; answer</a:t>
            </a:r>
          </a:p>
          <a:p>
            <a:r>
              <a:rPr lang="en-US" dirty="0"/>
              <a:t>		answer = number</a:t>
            </a:r>
          </a:p>
          <a:p>
            <a:r>
              <a:rPr lang="en-US" dirty="0"/>
              <a:t>	if number &gt; answer</a:t>
            </a:r>
          </a:p>
          <a:p>
            <a:r>
              <a:rPr lang="en-US" dirty="0"/>
              <a:t>		answer does not change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427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6502</TotalTime>
  <Words>149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Pseudocode</vt:lpstr>
      <vt:lpstr>Pseudocode</vt:lpstr>
      <vt:lpstr>Pseudocode</vt:lpstr>
      <vt:lpstr>Pseudocode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Basics</dc:title>
  <dc:creator>Marek Kwasniewski</dc:creator>
  <cp:lastModifiedBy>MADELINE KWASNIEWSKI</cp:lastModifiedBy>
  <cp:revision>19</cp:revision>
  <dcterms:created xsi:type="dcterms:W3CDTF">2020-02-18T17:04:34Z</dcterms:created>
  <dcterms:modified xsi:type="dcterms:W3CDTF">2020-02-26T21:28:48Z</dcterms:modified>
</cp:coreProperties>
</file>