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47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95090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ADITYA NAIDU KETHIREDDY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27622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013004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2591</Words>
  <Application>Microsoft Office PowerPoint</Application>
  <PresentationFormat>Widescreen</PresentationFormat>
  <Paragraphs>269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KETHIREDDY</cp:lastModifiedBy>
  <cp:revision>2</cp:revision>
  <dcterms:created xsi:type="dcterms:W3CDTF">2021-08-26T16:53:12Z</dcterms:created>
  <dcterms:modified xsi:type="dcterms:W3CDTF">2022-10-24T12:34:29Z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