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18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321" y="640080"/>
            <a:ext cx="4688333" cy="3566160"/>
          </a:xfrm>
        </p:spPr>
        <p:txBody>
          <a:bodyPr anchor="b">
            <a:normAutofit/>
          </a:bodyPr>
          <a:lstStyle/>
          <a:p>
            <a:pPr algn="l"/>
            <a:r>
              <a:rPr lang="en-IN" sz="4700"/>
              <a:t>Audio Emotion Recognition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3320" y="4636008"/>
            <a:ext cx="4688333" cy="1572768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dirty="0"/>
              <a:t>Voice-based Emotion Classification with Data Augmentation</a:t>
            </a:r>
            <a:br>
              <a:rPr lang="en-IN" dirty="0"/>
            </a:br>
            <a:br>
              <a:rPr lang="en-IN" dirty="0"/>
            </a:br>
            <a:r>
              <a:rPr lang="en-IN" dirty="0"/>
              <a:t>Aditya </a:t>
            </a:r>
            <a:r>
              <a:rPr lang="en-IN" dirty="0" err="1"/>
              <a:t>Naredla</a:t>
            </a:r>
            <a:r>
              <a:rPr lang="en-IN" dirty="0"/>
              <a:t> - 16383871</a:t>
            </a:r>
          </a:p>
        </p:txBody>
      </p:sp>
      <p:pic>
        <p:nvPicPr>
          <p:cNvPr id="5" name="Picture 4" descr="Zigzag indicator line">
            <a:extLst>
              <a:ext uri="{FF2B5EF4-FFF2-40B4-BE49-F238E27FC236}">
                <a16:creationId xmlns:a16="http://schemas.microsoft.com/office/drawing/2014/main" id="{2D928574-59CB-340D-9FAD-6AC2F105B5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578" r="35424" b="-1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7694" y="649480"/>
            <a:ext cx="4916510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• Audio data was analyzed for emotion recognition using spectrogram-based features.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• Dataset was balanced across gender and emotional categories.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• Data augmentation techniques (noise, pitch shift) helped improve model robustness.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• Visualization techniques like mel spectrograms made feature differences interpretable.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anchor="ctr">
            <a:normAutofit/>
          </a:bodyPr>
          <a:lstStyle/>
          <a:p>
            <a:r>
              <a:rPr lang="en-IN" sz="2600">
                <a:solidFill>
                  <a:srgbClr val="FFFFFF"/>
                </a:solidFill>
              </a:rPr>
              <a:t>Dataset Distributions</a:t>
            </a:r>
          </a:p>
        </p:txBody>
      </p:sp>
      <p:pic>
        <p:nvPicPr>
          <p:cNvPr id="3" name="Picture 2" descr="8259dd4b-5fcc-4351-b5cf-8187178347f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87" y="693682"/>
            <a:ext cx="5085525" cy="54683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>
            <a:normAutofit/>
          </a:bodyPr>
          <a:lstStyle/>
          <a:p>
            <a:r>
              <a:rPr lang="en-IN" sz="2800">
                <a:solidFill>
                  <a:schemeClr val="bg1"/>
                </a:solidFill>
              </a:rPr>
              <a:t>Sample Spectrogram</a:t>
            </a:r>
          </a:p>
        </p:txBody>
      </p:sp>
      <p:pic>
        <p:nvPicPr>
          <p:cNvPr id="3" name="Picture 2" descr="0973e499-ef1a-4b90-9149-60704fab7d2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144555"/>
            <a:ext cx="8178799" cy="34555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043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5322147"/>
            <a:ext cx="8408193" cy="744836"/>
          </a:xfrm>
        </p:spPr>
        <p:txBody>
          <a:bodyPr>
            <a:normAutofit/>
          </a:bodyPr>
          <a:lstStyle/>
          <a:p>
            <a:r>
              <a:rPr lang="en-IN" sz="2800">
                <a:solidFill>
                  <a:schemeClr val="bg1"/>
                </a:solidFill>
              </a:rPr>
              <a:t>Augmentation Comparison</a:t>
            </a:r>
          </a:p>
        </p:txBody>
      </p:sp>
      <p:pic>
        <p:nvPicPr>
          <p:cNvPr id="3" name="Picture 2" descr="aaddba98-4f28-495b-9ad1-d49c394b9dc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568105"/>
            <a:ext cx="8178799" cy="39871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043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5322147"/>
            <a:ext cx="8408193" cy="744836"/>
          </a:xfrm>
        </p:spPr>
        <p:txBody>
          <a:bodyPr>
            <a:normAutofit/>
          </a:bodyPr>
          <a:lstStyle/>
          <a:p>
            <a:r>
              <a:rPr lang="en-IN" sz="2800">
                <a:solidFill>
                  <a:schemeClr val="bg1"/>
                </a:solidFill>
              </a:rPr>
              <a:t>Extracted Feature Matrix</a:t>
            </a:r>
          </a:p>
        </p:txBody>
      </p:sp>
      <p:pic>
        <p:nvPicPr>
          <p:cNvPr id="3" name="Picture 2" descr="49adefb1-6cbb-4990-94b3-cad3fe361b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030065"/>
            <a:ext cx="8178799" cy="1063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390525"/>
            <a:ext cx="818223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Train-Test Split and Sample Shape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1753266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2a0b23a8-651c-430d-8e34-85f0749090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82" y="3808438"/>
            <a:ext cx="7588949" cy="15367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>
            <a:normAutofit/>
          </a:bodyPr>
          <a:lstStyle/>
          <a:p>
            <a:r>
              <a:rPr lang="en-IN" sz="2800">
                <a:solidFill>
                  <a:schemeClr val="bg1"/>
                </a:solidFill>
              </a:rPr>
              <a:t>Logistic Regression - Classification Report</a:t>
            </a:r>
          </a:p>
        </p:txBody>
      </p:sp>
      <p:pic>
        <p:nvPicPr>
          <p:cNvPr id="3" name="Picture 2" descr="11078eda-5df4-4877-b14f-40ef26b9775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03" y="1675227"/>
            <a:ext cx="7447793" cy="43941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>
            <a:normAutofit/>
          </a:bodyPr>
          <a:lstStyle/>
          <a:p>
            <a:r>
              <a:rPr lang="en-IN" sz="2800">
                <a:solidFill>
                  <a:schemeClr val="bg1"/>
                </a:solidFill>
              </a:rPr>
              <a:t>Random Forest - Classification Report</a:t>
            </a:r>
          </a:p>
        </p:txBody>
      </p:sp>
      <p:pic>
        <p:nvPicPr>
          <p:cNvPr id="3" name="Picture 2" descr="fd6e5dd2-da7f-416b-8564-b7a7ea517cd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97" y="1675227"/>
            <a:ext cx="7203605" cy="43941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anchor="ctr">
            <a:normAutofit/>
          </a:bodyPr>
          <a:lstStyle/>
          <a:p>
            <a:r>
              <a:rPr lang="en-IN" sz="3100">
                <a:solidFill>
                  <a:srgbClr val="FFFFFF"/>
                </a:solidFill>
              </a:rPr>
              <a:t>Random Forest - Predictions on Original Samples</a:t>
            </a:r>
          </a:p>
        </p:txBody>
      </p:sp>
      <p:pic>
        <p:nvPicPr>
          <p:cNvPr id="3" name="Picture 2" descr="212f8495-e248-4781-945a-c746e9df4ab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137" y="643466"/>
            <a:ext cx="4413225" cy="55687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96</Words>
  <Application>Microsoft Office PowerPoint</Application>
  <PresentationFormat>On-screen Show (4:3)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Audio Emotion Recognition Project</vt:lpstr>
      <vt:lpstr>Dataset Distributions</vt:lpstr>
      <vt:lpstr>Sample Spectrogram</vt:lpstr>
      <vt:lpstr>Augmentation Comparison</vt:lpstr>
      <vt:lpstr>Extracted Feature Matrix</vt:lpstr>
      <vt:lpstr>Train-Test Split and Sample Shape</vt:lpstr>
      <vt:lpstr>Logistic Regression - Classification Report</vt:lpstr>
      <vt:lpstr>Random Forest - Classification Report</vt:lpstr>
      <vt:lpstr>Random Forest - Predictions on Original Samples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TRINETRA 116</dc:creator>
  <cp:keywords/>
  <dc:description>generated using python-pptx</dc:description>
  <cp:lastModifiedBy>erri puku</cp:lastModifiedBy>
  <cp:revision>2</cp:revision>
  <dcterms:created xsi:type="dcterms:W3CDTF">2013-01-27T09:14:16Z</dcterms:created>
  <dcterms:modified xsi:type="dcterms:W3CDTF">2025-05-10T02:36:41Z</dcterms:modified>
  <cp:category/>
</cp:coreProperties>
</file>