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5143500" type="screen16x9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Merriweather" panose="00000500000000000000" pitchFamily="2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d4f78c37f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d4f78c37f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d4f78c37f_0_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d4f78c37f_0_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d4f78c37f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d4f78c37f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d4f78c37f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d4f78c37f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d4f78c37f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d4f78c37f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d4f78c37f_0_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d4f78c37f_0_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d4f78c37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d4f78c37f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d4f78c37f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d4f78c37f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d4f78c37f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d4f78c37f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d4f78c37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d4f78c37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d4f78c37f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d4f78c37f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d4f78c37f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d4f78c37f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d4f78c37f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d4f78c37f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d4f78c37f_0_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d4f78c37f_0_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575200" y="341712"/>
            <a:ext cx="5017500" cy="738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</a:rPr>
              <a:t>KEEPER</a:t>
            </a:r>
            <a:endParaRPr sz="3300" dirty="0">
              <a:solidFill>
                <a:schemeClr val="accent2"/>
              </a:solidFill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160957" y="3882895"/>
            <a:ext cx="3982650" cy="1260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Presented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Aditya Pratap Singh (191500060)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1275159" y="115144"/>
            <a:ext cx="61527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accent2"/>
                </a:solidFill>
              </a:rPr>
              <a:t>• This is how Title &amp; Content looks like      before pressing ADD(+) button</a:t>
            </a:r>
            <a:endParaRPr sz="2000" b="1" dirty="0">
              <a:solidFill>
                <a:schemeClr val="accent2"/>
              </a:solidFill>
            </a:endParaRP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60D1724-3AB7-6368-1AB2-DF87284AE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159" y="1198810"/>
            <a:ext cx="6593681" cy="370894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1105383" y="128587"/>
            <a:ext cx="61380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accent2"/>
                </a:solidFill>
              </a:rPr>
              <a:t>After hitting (+), the note with its title has been added to the queue.</a:t>
            </a:r>
            <a:endParaRPr lang="en-IN" sz="2000" b="1" dirty="0"/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675FD71-DBBD-7188-2784-9EDDDCFA5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383" y="1179263"/>
            <a:ext cx="6818933" cy="38356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1109067" y="158006"/>
            <a:ext cx="57468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accent2"/>
                </a:solidFill>
              </a:rPr>
              <a:t>• You can add as my tasks or notes you want :)</a:t>
            </a:r>
            <a:endParaRPr sz="2000" b="1" dirty="0">
              <a:solidFill>
                <a:schemeClr val="accent2"/>
              </a:solidFill>
            </a:endParaRPr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0355A4D-AEF5-930F-8EC1-466D982D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067" y="1147688"/>
            <a:ext cx="6925865" cy="38957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xfrm>
            <a:off x="1044774" y="210371"/>
            <a:ext cx="6675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accent2"/>
                </a:solidFill>
              </a:rPr>
              <a:t>• After refreshing also, the data will persist.</a:t>
            </a:r>
            <a:endParaRPr sz="2000" b="1" dirty="0">
              <a:solidFill>
                <a:schemeClr val="accent2"/>
              </a:solidFill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1F52D6C5-1A23-9AA0-D245-1C10BA60E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80" y="1124471"/>
            <a:ext cx="6954440" cy="3911872"/>
          </a:xfrm>
          <a:prstGeom prst="rect">
            <a:avLst/>
          </a:prstGeom>
        </p:spPr>
      </p:pic>
      <p:pic>
        <p:nvPicPr>
          <p:cNvPr id="6" name="Graphic 5" descr="Arrow: Counter-clockwise curve with solid fill">
            <a:extLst>
              <a:ext uri="{FF2B5EF4-FFF2-40B4-BE49-F238E27FC236}">
                <a16:creationId xmlns:a16="http://schemas.microsoft.com/office/drawing/2014/main" id="{D0874028-71CC-A1B7-DD59-FCCF34370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512233">
            <a:off x="1498894" y="1062221"/>
            <a:ext cx="502886" cy="50288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xfrm>
            <a:off x="1111734" y="114300"/>
            <a:ext cx="68244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accent2"/>
                </a:solidFill>
              </a:rPr>
              <a:t>• </a:t>
            </a:r>
            <a:r>
              <a:rPr lang="en-IN" sz="1800" b="1" dirty="0">
                <a:solidFill>
                  <a:schemeClr val="accent2"/>
                </a:solidFill>
              </a:rPr>
              <a:t>After finishing, to Delete the task or your notes, just simply hit this (Delete) button. </a:t>
            </a:r>
            <a:endParaRPr sz="1800" b="1" dirty="0">
              <a:solidFill>
                <a:schemeClr val="accent2"/>
              </a:solidFill>
            </a:endParaRP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AA1B860-5BE4-711D-F2B8-5D1E20BE5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34" y="1136400"/>
            <a:ext cx="6920532" cy="3892800"/>
          </a:xfrm>
          <a:prstGeom prst="rect">
            <a:avLst/>
          </a:prstGeom>
        </p:spPr>
      </p:pic>
      <p:pic>
        <p:nvPicPr>
          <p:cNvPr id="6" name="Graphic 5" descr="Arrow: Clockwise curve outline">
            <a:extLst>
              <a:ext uri="{FF2B5EF4-FFF2-40B4-BE49-F238E27FC236}">
                <a16:creationId xmlns:a16="http://schemas.microsoft.com/office/drawing/2014/main" id="{5AA8F6E9-D1EA-2B34-785D-E9AE13FCE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2295" y="3007519"/>
            <a:ext cx="335758" cy="33575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6AF1-B854-4AC7-BC63-9FA672FCB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137" y="85726"/>
            <a:ext cx="7038900" cy="914100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accent2"/>
                </a:solidFill>
              </a:rPr>
              <a:t>• After Deleting, if you refresh the website, the deleted data will not be shown again.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884F62E-57B3-AF48-8FDD-DBBC1BC05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1151929"/>
            <a:ext cx="6943725" cy="390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62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>
            <a:spLocks noGrp="1"/>
          </p:cNvSpPr>
          <p:nvPr>
            <p:ph type="ctrTitle"/>
          </p:nvPr>
        </p:nvSpPr>
        <p:spPr>
          <a:xfrm>
            <a:off x="3537150" y="191765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 !</a:t>
            </a:r>
            <a:endParaRPr sz="5000" dirty="0"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279564" y="4274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OUTLINE</a:t>
            </a:r>
            <a:endParaRPr sz="3800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subTitle" idx="4294967295"/>
          </p:nvPr>
        </p:nvSpPr>
        <p:spPr>
          <a:xfrm>
            <a:off x="279564" y="1522186"/>
            <a:ext cx="4292436" cy="24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 dirty="0"/>
              <a:t>About the Project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 dirty="0"/>
              <a:t>Objective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 dirty="0"/>
              <a:t>Requirements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 dirty="0"/>
              <a:t>Pictures from the website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656875"/>
            <a:ext cx="7038900" cy="9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ABOUT THE PROJECT</a:t>
            </a:r>
            <a:endParaRPr sz="3200"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971550" y="1611174"/>
            <a:ext cx="7544850" cy="3075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0" i="0" u="none" strike="noStrike" baseline="0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Keeper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a note-taking service included as part of the free, web-based Docs Editors suite. </a:t>
            </a:r>
            <a:r>
              <a:rPr lang="en-US" sz="1800" b="0" i="0" u="none" strike="noStrike" baseline="0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Keeper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allows users to record plain-text notes and organize, edit, or share them with others using a suite of collaboration tools. You can also use Keeper app to create, set time- and note-based reminders.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0" i="0" u="none" strike="noStrike" baseline="0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Keeper’s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objective is to provide such an interface that can help user to store all notes and essential information digitally, usually in a cloud-based storage system. Type, write, and draw notes on the device of choice just as one would using pen and paper.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 </a:t>
            </a:r>
            <a:r>
              <a:rPr lang="en-US" sz="1800" dirty="0"/>
              <a:t>User just have to visit the site and make a note of whatever he wants to add there, then press a + button, after he/she can delete it also.</a:t>
            </a: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607300"/>
            <a:ext cx="7038900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OBJECTIVE</a:t>
            </a:r>
            <a:endParaRPr sz="320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759950"/>
            <a:ext cx="7038900" cy="27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0" i="0" u="none" strike="noStrike" baseline="0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Keeper’s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objective is to provide such an interface that can help user to store all notes and essential information digitally, usually in a cloud-based storage system. Type, write, and draw notes on the device of choice just as one would using pen and paper. 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 User friendliness: The project will be very easy to use, anyone can use it with high efficiency and it will also boost the productivity of the user.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458575"/>
            <a:ext cx="70389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REQUIREMENTS</a:t>
            </a:r>
            <a:endParaRPr sz="3200" dirty="0"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772350"/>
            <a:ext cx="7038900" cy="27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Requirement Specifications:</a:t>
            </a:r>
            <a:endParaRPr sz="2000" b="1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➔"/>
            </a:pPr>
            <a:r>
              <a:rPr lang="en" sz="1600" dirty="0"/>
              <a:t>Technology Implemented: Full-Stack Technologies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➔"/>
            </a:pPr>
            <a:r>
              <a:rPr lang="en-US" sz="1600" dirty="0"/>
              <a:t>Languages/Technologies Used: HTML, CSS, and JavaScript, Motoko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➔"/>
            </a:pPr>
            <a:r>
              <a:rPr lang="en-US" sz="1600" dirty="0"/>
              <a:t>JavaScript Library Used: React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endParaRPr lang="en-US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 dirty="0"/>
              <a:t>IDE Used: Visual Studio Code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 dirty="0"/>
              <a:t>Web Browser: Google Chrome, Edge, Mozilla Firefox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979425" y="1627643"/>
            <a:ext cx="7185150" cy="2694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latin typeface="Lato"/>
                <a:ea typeface="Lato"/>
                <a:cs typeface="Lato"/>
                <a:sym typeface="Lato"/>
              </a:rPr>
              <a:t>Hardware Requirement :</a:t>
            </a:r>
            <a:endParaRPr sz="21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➔"/>
            </a:pPr>
            <a:r>
              <a:rPr lang="en" sz="1700" dirty="0">
                <a:latin typeface="Lato"/>
                <a:ea typeface="Lato"/>
                <a:cs typeface="Lato"/>
                <a:sym typeface="Lato"/>
              </a:rPr>
              <a:t>Processor Used: Intel i5/ Ryzen 5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➔"/>
            </a:pPr>
            <a:r>
              <a:rPr lang="en" sz="1700" dirty="0">
                <a:latin typeface="Lato"/>
                <a:ea typeface="Lato"/>
                <a:cs typeface="Lato"/>
                <a:sym typeface="Lato"/>
              </a:rPr>
              <a:t>Operating System: Windows 10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➔"/>
            </a:pPr>
            <a:r>
              <a:rPr lang="en" sz="1700" dirty="0">
                <a:latin typeface="Lato"/>
                <a:ea typeface="Lato"/>
                <a:cs typeface="Lato"/>
                <a:sym typeface="Lato"/>
              </a:rPr>
              <a:t>RAM: 4 GB (minimum)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➔"/>
            </a:pPr>
            <a:r>
              <a:rPr lang="en" sz="1700" dirty="0">
                <a:latin typeface="Lato"/>
                <a:ea typeface="Lato"/>
                <a:cs typeface="Lato"/>
                <a:sym typeface="Lato"/>
              </a:rPr>
              <a:t>Hardware Devices: Computer System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➔"/>
            </a:pPr>
            <a:r>
              <a:rPr lang="en" sz="1700" dirty="0">
                <a:latin typeface="Lato"/>
                <a:ea typeface="Lato"/>
                <a:cs typeface="Lato"/>
                <a:sym typeface="Lato"/>
              </a:rPr>
              <a:t>Hard Disk: 256 GB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latin typeface="Merriweather"/>
                <a:ea typeface="Merriweather"/>
                <a:cs typeface="Merriweather"/>
                <a:sym typeface="Merriweather"/>
              </a:rPr>
              <a:t>THIS IS HOW THE WEBSITE LOOKS</a:t>
            </a:r>
            <a:endParaRPr sz="3500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5960943" y="4404867"/>
            <a:ext cx="34578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You will like my work, and I know that :)</a:t>
            </a:r>
            <a:endParaRPr sz="1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1382615" y="257905"/>
            <a:ext cx="5276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-IN" sz="3000" b="1" dirty="0">
                <a:solidFill>
                  <a:schemeClr val="accent2"/>
                </a:solidFill>
              </a:rPr>
              <a:t>• </a:t>
            </a:r>
            <a:r>
              <a:rPr lang="en-IN" sz="2000" b="1" dirty="0">
                <a:solidFill>
                  <a:schemeClr val="accent2"/>
                </a:solidFill>
              </a:rPr>
              <a:t>THE</a:t>
            </a:r>
            <a:r>
              <a:rPr lang="en-IN" sz="3000" b="1" dirty="0">
                <a:solidFill>
                  <a:schemeClr val="accent2"/>
                </a:solidFill>
              </a:rPr>
              <a:t> </a:t>
            </a:r>
            <a:r>
              <a:rPr lang="en-IN" sz="2000" b="1" dirty="0">
                <a:solidFill>
                  <a:schemeClr val="accent2"/>
                </a:solidFill>
              </a:rPr>
              <a:t>Main Page</a:t>
            </a:r>
            <a:endParaRPr sz="2000" b="1" dirty="0">
              <a:solidFill>
                <a:schemeClr val="accent2"/>
              </a:solidFill>
            </a:endParaRP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6AD2F13-D3CE-AE9E-ABE1-41799E675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615" y="1226939"/>
            <a:ext cx="6378770" cy="35880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1459800" y="322314"/>
            <a:ext cx="62244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IN" sz="3000" b="1" dirty="0">
                <a:solidFill>
                  <a:schemeClr val="accent2"/>
                </a:solidFill>
              </a:rPr>
              <a:t>• </a:t>
            </a:r>
            <a:r>
              <a:rPr lang="en-IN" sz="2000" b="1" dirty="0">
                <a:solidFill>
                  <a:schemeClr val="accent2"/>
                </a:solidFill>
              </a:rPr>
              <a:t>Title &amp; Note Content Section</a:t>
            </a:r>
            <a:endParaRPr sz="2000" b="1" dirty="0">
              <a:solidFill>
                <a:schemeClr val="accent2"/>
              </a:solidFill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49156AF-864B-51C3-D7FD-E99FA38C7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800" y="1385099"/>
            <a:ext cx="6224400" cy="3501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442</Words>
  <Application>Microsoft Office PowerPoint</Application>
  <PresentationFormat>On-screen Show (16:9)</PresentationFormat>
  <Paragraphs>45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Lato</vt:lpstr>
      <vt:lpstr>Merriweather</vt:lpstr>
      <vt:lpstr>Arial</vt:lpstr>
      <vt:lpstr>Montserrat</vt:lpstr>
      <vt:lpstr>Focus</vt:lpstr>
      <vt:lpstr>KEEPER</vt:lpstr>
      <vt:lpstr>OUTLINE</vt:lpstr>
      <vt:lpstr>ABOUT THE PROJECT</vt:lpstr>
      <vt:lpstr>OBJECTIVE</vt:lpstr>
      <vt:lpstr>REQUIREMENTS</vt:lpstr>
      <vt:lpstr>Hardware Requirement : Processor Used: Intel i5/ Ryzen 5 Operating System: Windows 10 RAM: 4 GB (minimum) Hardware Devices: Computer System Hard Disk: 256 GB</vt:lpstr>
      <vt:lpstr>THIS IS HOW THE WEBSITE LOOKS</vt:lpstr>
      <vt:lpstr>• THE Main Page</vt:lpstr>
      <vt:lpstr>• Title &amp; Note Content Section</vt:lpstr>
      <vt:lpstr>• This is how Title &amp; Content looks like      before pressing ADD(+) button</vt:lpstr>
      <vt:lpstr>After hitting (+), the note with its title has been added to the queue.</vt:lpstr>
      <vt:lpstr>• You can add as my tasks or notes you want :)</vt:lpstr>
      <vt:lpstr>• After refreshing also, the data will persist.</vt:lpstr>
      <vt:lpstr>• After finishing, to Delete the task or your notes, just simply hit this (Delete) button. </vt:lpstr>
      <vt:lpstr>• After Deleting, if you refresh the website, the deleted data will not be shown again.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TECHROAD</dc:title>
  <cp:lastModifiedBy>Aditya  Singh</cp:lastModifiedBy>
  <cp:revision>4</cp:revision>
  <dcterms:modified xsi:type="dcterms:W3CDTF">2022-05-15T07:16:29Z</dcterms:modified>
</cp:coreProperties>
</file>