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9"/>
  </p:notesMasterIdLst>
  <p:sldIdLst>
    <p:sldId id="303" r:id="rId2"/>
    <p:sldId id="389" r:id="rId3"/>
    <p:sldId id="266" r:id="rId4"/>
    <p:sldId id="379" r:id="rId5"/>
    <p:sldId id="380" r:id="rId6"/>
    <p:sldId id="381" r:id="rId7"/>
    <p:sldId id="382" r:id="rId8"/>
    <p:sldId id="390" r:id="rId9"/>
    <p:sldId id="384" r:id="rId10"/>
    <p:sldId id="388" r:id="rId11"/>
    <p:sldId id="392" r:id="rId12"/>
    <p:sldId id="393" r:id="rId13"/>
    <p:sldId id="394" r:id="rId14"/>
    <p:sldId id="385" r:id="rId15"/>
    <p:sldId id="395" r:id="rId16"/>
    <p:sldId id="396" r:id="rId17"/>
    <p:sldId id="397" r:id="rId18"/>
    <p:sldId id="398" r:id="rId19"/>
    <p:sldId id="399" r:id="rId20"/>
    <p:sldId id="400" r:id="rId21"/>
    <p:sldId id="401" r:id="rId22"/>
    <p:sldId id="402" r:id="rId23"/>
    <p:sldId id="403" r:id="rId24"/>
    <p:sldId id="386" r:id="rId25"/>
    <p:sldId id="387" r:id="rId26"/>
    <p:sldId id="290" r:id="rId27"/>
    <p:sldId id="298" r:id="rId28"/>
  </p:sldIdLst>
  <p:sldSz cx="9144000" cy="6858000" type="screen4x3"/>
  <p:notesSz cx="6858000" cy="9144000"/>
  <p:defaultTex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242"/>
    <a:srgbClr val="009A46"/>
    <a:srgbClr val="55CB5B"/>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41" autoAdjust="0"/>
  </p:normalViewPr>
  <p:slideViewPr>
    <p:cSldViewPr>
      <p:cViewPr varScale="1">
        <p:scale>
          <a:sx n="78" d="100"/>
          <a:sy n="78" d="100"/>
        </p:scale>
        <p:origin x="159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atin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Arial" charset="0"/>
              </a:defRPr>
            </a:lvl1pPr>
          </a:lstStyle>
          <a:p>
            <a:pPr>
              <a:defRPr/>
            </a:pPr>
            <a:endParaRPr lang="en-US"/>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Arial" charset="0"/>
              </a:defRPr>
            </a:lvl1pPr>
          </a:lstStyle>
          <a:p>
            <a:pPr>
              <a:defRPr/>
            </a:pPr>
            <a:fld id="{61069E0C-A1E4-42B5-9579-E78B5C2732B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dirty="0">
              <a:latin typeface="Arial" pitchFamily="34" charset="0"/>
            </a:endParaRPr>
          </a:p>
        </p:txBody>
      </p:sp>
      <p:sp>
        <p:nvSpPr>
          <p:cNvPr id="79876" name="Slide Number Placeholder 3"/>
          <p:cNvSpPr>
            <a:spLocks noGrp="1"/>
          </p:cNvSpPr>
          <p:nvPr>
            <p:ph type="sldNum" sz="quarter" idx="5"/>
          </p:nvPr>
        </p:nvSpPr>
        <p:spPr>
          <a:noFill/>
        </p:spPr>
        <p:txBody>
          <a:bodyPr/>
          <a:lstStyle/>
          <a:p>
            <a:fld id="{80362F0A-4588-4ED4-ACED-DF991DFA0EE9}" type="slidenum">
              <a:rPr lang="en-US" smtClean="0">
                <a:latin typeface="Arial" pitchFamily="34" charset="0"/>
              </a:rPr>
              <a:pPr/>
              <a:t>1</a:t>
            </a:fld>
            <a:endParaRPr lang="en-US" dirty="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fld id="{B6DF9F14-FCD0-4B6F-A708-30AE7AF341B4}" type="datetime1">
              <a:rPr lang="en-US" smtClean="0"/>
              <a:pPr>
                <a:defRPr/>
              </a:pPr>
              <a:t>2/25/2023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CSE Departmet, UTU, Dehradun</a:t>
            </a:r>
          </a:p>
        </p:txBody>
      </p:sp>
      <p:sp>
        <p:nvSpPr>
          <p:cNvPr id="6" name="Rectangle 6"/>
          <p:cNvSpPr>
            <a:spLocks noGrp="1" noChangeArrowheads="1"/>
          </p:cNvSpPr>
          <p:nvPr>
            <p:ph type="sldNum" sz="quarter" idx="12"/>
          </p:nvPr>
        </p:nvSpPr>
        <p:spPr>
          <a:ln/>
        </p:spPr>
        <p:txBody>
          <a:bodyPr/>
          <a:lstStyle>
            <a:lvl1pPr>
              <a:defRPr/>
            </a:lvl1pPr>
          </a:lstStyle>
          <a:p>
            <a:pPr>
              <a:defRPr/>
            </a:pPr>
            <a:fld id="{41F58AC0-08D3-4957-946A-74265BFF462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fld id="{5C188FC4-67A3-4455-969E-48797725F7B8}" type="datetime1">
              <a:rPr lang="en-US" smtClean="0"/>
              <a:pPr>
                <a:defRPr/>
              </a:pPr>
              <a:t>2/25/2023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CSE Departmet, UTU, Dehradun</a:t>
            </a:r>
          </a:p>
        </p:txBody>
      </p:sp>
      <p:sp>
        <p:nvSpPr>
          <p:cNvPr id="6" name="Rectangle 6"/>
          <p:cNvSpPr>
            <a:spLocks noGrp="1" noChangeArrowheads="1"/>
          </p:cNvSpPr>
          <p:nvPr>
            <p:ph type="sldNum" sz="quarter" idx="12"/>
          </p:nvPr>
        </p:nvSpPr>
        <p:spPr>
          <a:ln/>
        </p:spPr>
        <p:txBody>
          <a:bodyPr/>
          <a:lstStyle>
            <a:lvl1pPr>
              <a:defRPr/>
            </a:lvl1pPr>
          </a:lstStyle>
          <a:p>
            <a:pPr>
              <a:defRPr/>
            </a:pPr>
            <a:fld id="{0E29CB66-F557-49D4-BDF6-2EA89F8ED78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fld id="{3A04D46A-3A4E-4953-A673-91ED6EBF552A}" type="datetime1">
              <a:rPr lang="en-US" smtClean="0"/>
              <a:pPr>
                <a:defRPr/>
              </a:pPr>
              <a:t>2/25/2023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CSE Departmet, UTU, Dehradun</a:t>
            </a:r>
          </a:p>
        </p:txBody>
      </p:sp>
      <p:sp>
        <p:nvSpPr>
          <p:cNvPr id="6" name="Rectangle 6"/>
          <p:cNvSpPr>
            <a:spLocks noGrp="1" noChangeArrowheads="1"/>
          </p:cNvSpPr>
          <p:nvPr>
            <p:ph type="sldNum" sz="quarter" idx="12"/>
          </p:nvPr>
        </p:nvSpPr>
        <p:spPr>
          <a:ln/>
        </p:spPr>
        <p:txBody>
          <a:bodyPr/>
          <a:lstStyle>
            <a:lvl1pPr>
              <a:defRPr/>
            </a:lvl1pPr>
          </a:lstStyle>
          <a:p>
            <a:pPr>
              <a:defRPr/>
            </a:pPr>
            <a:fld id="{C947B399-CCD5-43C0-8E30-87C67BC14CD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fld id="{11E90CDC-DF7B-42C1-99C6-2D228FF9C773}" type="datetime1">
              <a:rPr lang="en-US" smtClean="0"/>
              <a:pPr>
                <a:defRPr/>
              </a:pPr>
              <a:t>2/25/2023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CSE Departmet, UTU, Dehradun</a:t>
            </a:r>
          </a:p>
        </p:txBody>
      </p:sp>
      <p:sp>
        <p:nvSpPr>
          <p:cNvPr id="6" name="Rectangle 6"/>
          <p:cNvSpPr>
            <a:spLocks noGrp="1" noChangeArrowheads="1"/>
          </p:cNvSpPr>
          <p:nvPr>
            <p:ph type="sldNum" sz="quarter" idx="12"/>
          </p:nvPr>
        </p:nvSpPr>
        <p:spPr>
          <a:ln/>
        </p:spPr>
        <p:txBody>
          <a:bodyPr/>
          <a:lstStyle>
            <a:lvl1pPr>
              <a:defRPr/>
            </a:lvl1pPr>
          </a:lstStyle>
          <a:p>
            <a:pPr>
              <a:defRPr/>
            </a:pPr>
            <a:fld id="{2364B658-F69C-4057-A641-55FE668BF06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D9ED31D6-F6FE-4038-912D-7D5765B7551F}" type="datetime1">
              <a:rPr lang="en-US" smtClean="0"/>
              <a:pPr>
                <a:defRPr/>
              </a:pPr>
              <a:t>2/25/2023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CSE Departmet, UTU, Dehradun</a:t>
            </a:r>
          </a:p>
        </p:txBody>
      </p:sp>
      <p:sp>
        <p:nvSpPr>
          <p:cNvPr id="6" name="Rectangle 6"/>
          <p:cNvSpPr>
            <a:spLocks noGrp="1" noChangeArrowheads="1"/>
          </p:cNvSpPr>
          <p:nvPr>
            <p:ph type="sldNum" sz="quarter" idx="12"/>
          </p:nvPr>
        </p:nvSpPr>
        <p:spPr>
          <a:ln/>
        </p:spPr>
        <p:txBody>
          <a:bodyPr/>
          <a:lstStyle>
            <a:lvl1pPr>
              <a:defRPr/>
            </a:lvl1pPr>
          </a:lstStyle>
          <a:p>
            <a:pPr>
              <a:defRPr/>
            </a:pPr>
            <a:fld id="{F7DE6BB0-D94B-4C56-BC19-5B26156E210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fld id="{56727CDF-379E-4B9E-B3B0-44580A389026}" type="datetime1">
              <a:rPr lang="en-US" smtClean="0"/>
              <a:pPr>
                <a:defRPr/>
              </a:pPr>
              <a:t>2/25/2023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CSE Departmet, UTU, Dehradun</a:t>
            </a:r>
          </a:p>
        </p:txBody>
      </p:sp>
      <p:sp>
        <p:nvSpPr>
          <p:cNvPr id="7" name="Rectangle 6"/>
          <p:cNvSpPr>
            <a:spLocks noGrp="1" noChangeArrowheads="1"/>
          </p:cNvSpPr>
          <p:nvPr>
            <p:ph type="sldNum" sz="quarter" idx="12"/>
          </p:nvPr>
        </p:nvSpPr>
        <p:spPr>
          <a:ln/>
        </p:spPr>
        <p:txBody>
          <a:bodyPr/>
          <a:lstStyle>
            <a:lvl1pPr>
              <a:defRPr/>
            </a:lvl1pPr>
          </a:lstStyle>
          <a:p>
            <a:pPr>
              <a:defRPr/>
            </a:pPr>
            <a:fld id="{D4E7EC1A-52F3-42F8-8730-64A84DD3E28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fld id="{916508BC-3EEA-4F28-9B04-885D62C6997B}" type="datetime1">
              <a:rPr lang="en-US" smtClean="0"/>
              <a:pPr>
                <a:defRPr/>
              </a:pPr>
              <a:t>2/25/2023</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CSE Departmet, UTU, Dehradun</a:t>
            </a:r>
          </a:p>
        </p:txBody>
      </p:sp>
      <p:sp>
        <p:nvSpPr>
          <p:cNvPr id="9" name="Rectangle 6"/>
          <p:cNvSpPr>
            <a:spLocks noGrp="1" noChangeArrowheads="1"/>
          </p:cNvSpPr>
          <p:nvPr>
            <p:ph type="sldNum" sz="quarter" idx="12"/>
          </p:nvPr>
        </p:nvSpPr>
        <p:spPr>
          <a:ln/>
        </p:spPr>
        <p:txBody>
          <a:bodyPr/>
          <a:lstStyle>
            <a:lvl1pPr>
              <a:defRPr/>
            </a:lvl1pPr>
          </a:lstStyle>
          <a:p>
            <a:pPr>
              <a:defRPr/>
            </a:pPr>
            <a:fld id="{FA332D5F-FE92-4F15-A4AF-98AE0FBFE6B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fld id="{683AE9C6-C105-4779-9364-23722C582F5F}" type="datetime1">
              <a:rPr lang="en-US" smtClean="0"/>
              <a:pPr>
                <a:defRPr/>
              </a:pPr>
              <a:t>2/25/2023</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CSE Departmet, UTU, Dehradun</a:t>
            </a:r>
          </a:p>
        </p:txBody>
      </p:sp>
      <p:sp>
        <p:nvSpPr>
          <p:cNvPr id="5" name="Rectangle 6"/>
          <p:cNvSpPr>
            <a:spLocks noGrp="1" noChangeArrowheads="1"/>
          </p:cNvSpPr>
          <p:nvPr>
            <p:ph type="sldNum" sz="quarter" idx="12"/>
          </p:nvPr>
        </p:nvSpPr>
        <p:spPr>
          <a:ln/>
        </p:spPr>
        <p:txBody>
          <a:bodyPr/>
          <a:lstStyle>
            <a:lvl1pPr>
              <a:defRPr/>
            </a:lvl1pPr>
          </a:lstStyle>
          <a:p>
            <a:pPr>
              <a:defRPr/>
            </a:pPr>
            <a:fld id="{822EC31C-6CD4-458B-91B8-EBF2B52F873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8AE8DCAD-35A6-4CCE-81DC-1AEA3A1AF3D0}" type="datetime1">
              <a:rPr lang="en-US" smtClean="0"/>
              <a:pPr>
                <a:defRPr/>
              </a:pPr>
              <a:t>2/25/2023</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CSE Departmet, UTU, Dehradun</a:t>
            </a:r>
          </a:p>
        </p:txBody>
      </p:sp>
      <p:sp>
        <p:nvSpPr>
          <p:cNvPr id="4" name="Rectangle 6"/>
          <p:cNvSpPr>
            <a:spLocks noGrp="1" noChangeArrowheads="1"/>
          </p:cNvSpPr>
          <p:nvPr>
            <p:ph type="sldNum" sz="quarter" idx="12"/>
          </p:nvPr>
        </p:nvSpPr>
        <p:spPr>
          <a:ln/>
        </p:spPr>
        <p:txBody>
          <a:bodyPr/>
          <a:lstStyle>
            <a:lvl1pPr>
              <a:defRPr/>
            </a:lvl1pPr>
          </a:lstStyle>
          <a:p>
            <a:pPr>
              <a:defRPr/>
            </a:pPr>
            <a:fld id="{87341E7B-6476-4C24-819F-716B5FD2265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3A1A079C-6214-4327-9D34-131DEFF39805}" type="datetime1">
              <a:rPr lang="en-US" smtClean="0"/>
              <a:pPr>
                <a:defRPr/>
              </a:pPr>
              <a:t>2/25/2023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CSE Departmet, UTU, Dehradun</a:t>
            </a:r>
          </a:p>
        </p:txBody>
      </p:sp>
      <p:sp>
        <p:nvSpPr>
          <p:cNvPr id="7" name="Rectangle 6"/>
          <p:cNvSpPr>
            <a:spLocks noGrp="1" noChangeArrowheads="1"/>
          </p:cNvSpPr>
          <p:nvPr>
            <p:ph type="sldNum" sz="quarter" idx="12"/>
          </p:nvPr>
        </p:nvSpPr>
        <p:spPr>
          <a:ln/>
        </p:spPr>
        <p:txBody>
          <a:bodyPr/>
          <a:lstStyle>
            <a:lvl1pPr>
              <a:defRPr/>
            </a:lvl1pPr>
          </a:lstStyle>
          <a:p>
            <a:pPr>
              <a:defRPr/>
            </a:pPr>
            <a:fld id="{1021B1F1-ECE2-4675-9B43-977F08D6FE6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3960EA9C-B884-4648-9BFA-900BC4C02A59}" type="datetime1">
              <a:rPr lang="en-US" smtClean="0"/>
              <a:pPr>
                <a:defRPr/>
              </a:pPr>
              <a:t>2/25/2023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CSE Departmet, UTU, Dehradun</a:t>
            </a:r>
          </a:p>
        </p:txBody>
      </p:sp>
      <p:sp>
        <p:nvSpPr>
          <p:cNvPr id="7" name="Rectangle 6"/>
          <p:cNvSpPr>
            <a:spLocks noGrp="1" noChangeArrowheads="1"/>
          </p:cNvSpPr>
          <p:nvPr>
            <p:ph type="sldNum" sz="quarter" idx="12"/>
          </p:nvPr>
        </p:nvSpPr>
        <p:spPr>
          <a:ln/>
        </p:spPr>
        <p:txBody>
          <a:bodyPr/>
          <a:lstStyle>
            <a:lvl1pPr>
              <a:defRPr/>
            </a:lvl1pPr>
          </a:lstStyle>
          <a:p>
            <a:pPr>
              <a:defRPr/>
            </a:pPr>
            <a:fld id="{0A6F1095-CD3F-41E7-A1A8-D2839788D63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65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fld id="{58414F66-30B5-4516-8E9D-D73B255620D5}" type="datetime1">
              <a:rPr lang="en-US" smtClean="0"/>
              <a:pPr>
                <a:defRPr/>
              </a:pPr>
              <a:t>2/25/2023</a:t>
            </a:fld>
            <a:endParaRPr lang="en-US"/>
          </a:p>
        </p:txBody>
      </p:sp>
      <p:sp>
        <p:nvSpPr>
          <p:cNvPr id="1065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r>
              <a:rPr lang="en-US"/>
              <a:t>CSE Departmet, UTU, Dehradun</a:t>
            </a:r>
          </a:p>
        </p:txBody>
      </p:sp>
      <p:sp>
        <p:nvSpPr>
          <p:cNvPr id="1065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BDB4D600-FAFD-4260-B2A1-81A8C2B6DA1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1"/>
          <p:cNvSpPr>
            <a:spLocks noGrp="1"/>
          </p:cNvSpPr>
          <p:nvPr>
            <p:ph type="dt" sz="quarter" idx="10"/>
          </p:nvPr>
        </p:nvSpPr>
        <p:spPr>
          <a:noFill/>
        </p:spPr>
        <p:txBody>
          <a:bodyPr/>
          <a:lstStyle/>
          <a:p>
            <a:fld id="{86C8930D-6298-427D-ABBB-819814F9771B}" type="datetime1">
              <a:rPr lang="en-US" smtClean="0">
                <a:latin typeface="Arial" pitchFamily="34" charset="0"/>
              </a:rPr>
              <a:pPr/>
              <a:t>2/25/2023</a:t>
            </a:fld>
            <a:endParaRPr lang="en-US" dirty="0">
              <a:latin typeface="Arial" pitchFamily="34" charset="0"/>
            </a:endParaRPr>
          </a:p>
        </p:txBody>
      </p:sp>
      <p:sp>
        <p:nvSpPr>
          <p:cNvPr id="2052" name="Slide Number Placeholder 3"/>
          <p:cNvSpPr>
            <a:spLocks noGrp="1"/>
          </p:cNvSpPr>
          <p:nvPr>
            <p:ph type="sldNum" sz="quarter" idx="12"/>
          </p:nvPr>
        </p:nvSpPr>
        <p:spPr>
          <a:noFill/>
        </p:spPr>
        <p:txBody>
          <a:bodyPr/>
          <a:lstStyle/>
          <a:p>
            <a:fld id="{E8734D82-9306-4206-8FDC-A64D3CEFE509}" type="slidenum">
              <a:rPr lang="en-US" smtClean="0">
                <a:latin typeface="Arial" pitchFamily="34" charset="0"/>
              </a:rPr>
              <a:pPr/>
              <a:t>1</a:t>
            </a:fld>
            <a:endParaRPr lang="en-US" dirty="0">
              <a:latin typeface="Arial" pitchFamily="34" charset="0"/>
            </a:endParaRPr>
          </a:p>
        </p:txBody>
      </p:sp>
      <p:sp>
        <p:nvSpPr>
          <p:cNvPr id="3075" name="Subtitle 2"/>
          <p:cNvSpPr>
            <a:spLocks noGrp="1"/>
          </p:cNvSpPr>
          <p:nvPr>
            <p:ph idx="4294967295"/>
          </p:nvPr>
        </p:nvSpPr>
        <p:spPr>
          <a:xfrm>
            <a:off x="190500" y="126738"/>
            <a:ext cx="8763000" cy="6584949"/>
          </a:xfrm>
        </p:spPr>
        <p:txBody>
          <a:bodyPr/>
          <a:lstStyle/>
          <a:p>
            <a:pPr marL="547688" indent="-411163" algn="ctr" eaLnBrk="1" hangingPunct="1">
              <a:buFontTx/>
              <a:buNone/>
              <a:defRPr/>
            </a:pPr>
            <a:r>
              <a:rPr lang="en-US" sz="2800" b="1" u="sng" dirty="0">
                <a:effectLst>
                  <a:outerShdw blurRad="38100" dist="38100" dir="2700000" algn="tl">
                    <a:srgbClr val="C0C0C0"/>
                  </a:outerShdw>
                </a:effectLst>
                <a:latin typeface="Times New Roman" pitchFamily="18" charset="0"/>
                <a:cs typeface="Times New Roman" pitchFamily="18" charset="0"/>
              </a:rPr>
              <a:t>MINI PROJECT PRESENTATION</a:t>
            </a:r>
            <a:r>
              <a:rPr lang="en-US" sz="2000" b="1" u="sng" dirty="0">
                <a:effectLst>
                  <a:outerShdw blurRad="38100" dist="38100" dir="2700000" algn="tl">
                    <a:srgbClr val="C0C0C0"/>
                  </a:outerShdw>
                </a:effectLst>
                <a:latin typeface="Times New Roman" pitchFamily="18" charset="0"/>
                <a:cs typeface="Times New Roman" pitchFamily="18" charset="0"/>
              </a:rPr>
              <a:t> </a:t>
            </a:r>
          </a:p>
          <a:p>
            <a:pPr marL="547688" indent="-411163" algn="ctr" eaLnBrk="1" hangingPunct="1">
              <a:buFontTx/>
              <a:buNone/>
              <a:defRPr/>
            </a:pPr>
            <a:r>
              <a:rPr lang="en-US" sz="2800" b="1" u="sng" dirty="0">
                <a:latin typeface="Times New Roman" pitchFamily="18" charset="0"/>
                <a:cs typeface="Times New Roman" pitchFamily="18" charset="0"/>
              </a:rPr>
              <a:t>ON</a:t>
            </a:r>
          </a:p>
          <a:p>
            <a:pPr marL="547688" indent="-411163" algn="ctr" eaLnBrk="1" hangingPunct="1">
              <a:buFontTx/>
              <a:buNone/>
              <a:defRPr/>
            </a:pPr>
            <a:r>
              <a:rPr lang="en-US" sz="2800" b="1" u="sng" dirty="0">
                <a:latin typeface="Times New Roman" pitchFamily="18" charset="0"/>
                <a:cs typeface="Times New Roman" pitchFamily="18" charset="0"/>
              </a:rPr>
              <a:t>Voice Based E-mail For Blind People </a:t>
            </a:r>
            <a:endParaRPr lang="en-US" sz="1600" dirty="0"/>
          </a:p>
          <a:p>
            <a:pPr marL="547688" indent="-411163" eaLnBrk="1" hangingPunct="1">
              <a:buFontTx/>
              <a:buNone/>
              <a:defRPr/>
            </a:pPr>
            <a:r>
              <a:rPr lang="en-US" sz="1600" b="1" dirty="0"/>
              <a:t> </a:t>
            </a:r>
            <a:r>
              <a:rPr lang="en-US" sz="1400" b="1" dirty="0"/>
              <a:t> </a:t>
            </a:r>
          </a:p>
          <a:p>
            <a:pPr marL="547688" indent="-411163" algn="ctr" eaLnBrk="1" hangingPunct="1">
              <a:buFontTx/>
              <a:buNone/>
              <a:defRPr/>
            </a:pPr>
            <a:endParaRPr lang="en-US" sz="1400" b="1" dirty="0"/>
          </a:p>
          <a:p>
            <a:pPr marL="547688" indent="-411163" algn="ctr" eaLnBrk="1" hangingPunct="1">
              <a:buFontTx/>
              <a:buNone/>
              <a:defRPr/>
            </a:pPr>
            <a:endParaRPr lang="en-US" sz="1400" dirty="0">
              <a:latin typeface="Times New Roman" pitchFamily="18" charset="0"/>
              <a:cs typeface="Times New Roman" pitchFamily="18" charset="0"/>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219201" y="1690425"/>
            <a:ext cx="6858000" cy="2888270"/>
          </a:xfrm>
          <a:prstGeom prst="rect">
            <a:avLst/>
          </a:prstGeom>
          <a:noFill/>
        </p:spPr>
      </p:pic>
      <p:sp>
        <p:nvSpPr>
          <p:cNvPr id="4" name="TextBox 3">
            <a:extLst>
              <a:ext uri="{FF2B5EF4-FFF2-40B4-BE49-F238E27FC236}">
                <a16:creationId xmlns:a16="http://schemas.microsoft.com/office/drawing/2014/main" id="{0AE6DFB8-F264-3D80-5110-2FE66A8FBF27}"/>
              </a:ext>
            </a:extLst>
          </p:cNvPr>
          <p:cNvSpPr txBox="1"/>
          <p:nvPr/>
        </p:nvSpPr>
        <p:spPr>
          <a:xfrm>
            <a:off x="1218755" y="4564670"/>
            <a:ext cx="3079616" cy="1846659"/>
          </a:xfrm>
          <a:prstGeom prst="rect">
            <a:avLst/>
          </a:prstGeom>
          <a:noFill/>
        </p:spPr>
        <p:txBody>
          <a:bodyPr wrap="square" rtlCol="0">
            <a:spAutoFit/>
          </a:bodyPr>
          <a:lstStyle/>
          <a:p>
            <a:r>
              <a:rPr lang="en-IN" sz="2800" b="1" dirty="0"/>
              <a:t>PRESENTED BY:</a:t>
            </a:r>
            <a:endParaRPr lang="en-IN" sz="1600" dirty="0"/>
          </a:p>
          <a:p>
            <a:r>
              <a:rPr lang="en-IN" sz="2400" dirty="0"/>
              <a:t>ADITYA PAL</a:t>
            </a:r>
          </a:p>
          <a:p>
            <a:r>
              <a:rPr lang="en-IN" sz="2400" dirty="0"/>
              <a:t>AKASH SINGH</a:t>
            </a:r>
          </a:p>
          <a:p>
            <a:r>
              <a:rPr lang="en-IN" sz="2400" dirty="0"/>
              <a:t>PRINCE SHARMA</a:t>
            </a:r>
            <a:endParaRPr lang="en-IN" sz="1400" dirty="0"/>
          </a:p>
          <a:p>
            <a:pPr algn="r"/>
            <a:endParaRPr lang="en-IN" sz="1400" dirty="0"/>
          </a:p>
        </p:txBody>
      </p:sp>
      <p:sp>
        <p:nvSpPr>
          <p:cNvPr id="6" name="TextBox 5">
            <a:extLst>
              <a:ext uri="{FF2B5EF4-FFF2-40B4-BE49-F238E27FC236}">
                <a16:creationId xmlns:a16="http://schemas.microsoft.com/office/drawing/2014/main" id="{0E6B6934-6697-C045-42E7-83D5F54B4023}"/>
              </a:ext>
            </a:extLst>
          </p:cNvPr>
          <p:cNvSpPr txBox="1"/>
          <p:nvPr/>
        </p:nvSpPr>
        <p:spPr>
          <a:xfrm>
            <a:off x="4877586" y="4595447"/>
            <a:ext cx="3657600" cy="892552"/>
          </a:xfrm>
          <a:prstGeom prst="rect">
            <a:avLst/>
          </a:prstGeom>
          <a:noFill/>
        </p:spPr>
        <p:txBody>
          <a:bodyPr wrap="square" rtlCol="0">
            <a:spAutoFit/>
          </a:bodyPr>
          <a:lstStyle/>
          <a:p>
            <a:r>
              <a:rPr lang="en-IN" sz="2800" b="1" dirty="0"/>
              <a:t>GUIDED BY:</a:t>
            </a:r>
            <a:endParaRPr lang="en-IN" sz="2400" b="1" dirty="0"/>
          </a:p>
          <a:p>
            <a:r>
              <a:rPr lang="en-IN" sz="2400" dirty="0"/>
              <a:t>MR. PANKAJ SHARMA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217EED7B-7AF9-4AEA-8EAD-9F562733EA66}" type="datetime1">
              <a:rPr lang="en-US" smtClean="0">
                <a:latin typeface="Arial" pitchFamily="34" charset="0"/>
              </a:rPr>
              <a:pPr/>
              <a:t>2/25/2023</a:t>
            </a:fld>
            <a:endParaRPr lang="en-US">
              <a:latin typeface="Arial" pitchFamily="34" charset="0"/>
            </a:endParaRPr>
          </a:p>
        </p:txBody>
      </p:sp>
      <p:sp>
        <p:nvSpPr>
          <p:cNvPr id="16388" name="Slide Number Placeholder 5"/>
          <p:cNvSpPr>
            <a:spLocks noGrp="1"/>
          </p:cNvSpPr>
          <p:nvPr>
            <p:ph type="sldNum" sz="quarter" idx="12"/>
          </p:nvPr>
        </p:nvSpPr>
        <p:spPr>
          <a:noFill/>
        </p:spPr>
        <p:txBody>
          <a:bodyPr/>
          <a:lstStyle/>
          <a:p>
            <a:fld id="{6DA3DD87-D983-4AC9-9CAD-129BBEAB4595}" type="slidenum">
              <a:rPr lang="en-US" smtClean="0">
                <a:latin typeface="Arial" pitchFamily="34" charset="0"/>
              </a:rPr>
              <a:pPr/>
              <a:t>10</a:t>
            </a:fld>
            <a:endParaRPr lang="en-US">
              <a:latin typeface="Arial" pitchFamily="34" charset="0"/>
            </a:endParaRPr>
          </a:p>
        </p:txBody>
      </p:sp>
      <p:sp>
        <p:nvSpPr>
          <p:cNvPr id="8" name="Rectangle 7"/>
          <p:cNvSpPr/>
          <p:nvPr/>
        </p:nvSpPr>
        <p:spPr>
          <a:xfrm>
            <a:off x="381000" y="158937"/>
            <a:ext cx="8458200" cy="707886"/>
          </a:xfrm>
          <a:prstGeom prst="rect">
            <a:avLst/>
          </a:prstGeom>
        </p:spPr>
        <p:txBody>
          <a:bodyPr wrap="square">
            <a:spAutoFit/>
          </a:bodyPr>
          <a:lstStyle/>
          <a:p>
            <a:pPr algn="ctr"/>
            <a:r>
              <a:rPr lang="en-US" sz="4000" b="1" cap="all" dirty="0">
                <a:solidFill>
                  <a:srgbClr val="0070C0"/>
                </a:solidFill>
                <a:latin typeface="Times New Roman" pitchFamily="18" charset="0"/>
                <a:cs typeface="Times New Roman" pitchFamily="18" charset="0"/>
              </a:rPr>
              <a:t>Python package / libraries</a:t>
            </a:r>
          </a:p>
        </p:txBody>
      </p:sp>
      <p:sp>
        <p:nvSpPr>
          <p:cNvPr id="10" name="Rectangle 9"/>
          <p:cNvSpPr/>
          <p:nvPr/>
        </p:nvSpPr>
        <p:spPr>
          <a:xfrm>
            <a:off x="228600" y="838200"/>
            <a:ext cx="8610600" cy="661207"/>
          </a:xfrm>
          <a:prstGeom prst="rect">
            <a:avLst/>
          </a:prstGeom>
        </p:spPr>
        <p:txBody>
          <a:bodyPr wrap="square">
            <a:spAutoFit/>
          </a:bodyPr>
          <a:lstStyle/>
          <a:p>
            <a:pPr algn="just">
              <a:lnSpc>
                <a:spcPct val="150000"/>
              </a:lnSpc>
            </a:pPr>
            <a:r>
              <a:rPr lang="en-US" sz="2800" dirty="0">
                <a:latin typeface="Times New Roman" pitchFamily="18" charset="0"/>
                <a:cs typeface="Times New Roman" pitchFamily="18" charset="0"/>
              </a:rPr>
              <a:t> </a:t>
            </a:r>
          </a:p>
        </p:txBody>
      </p:sp>
      <p:sp>
        <p:nvSpPr>
          <p:cNvPr id="7" name="Rectangle 6"/>
          <p:cNvSpPr/>
          <p:nvPr/>
        </p:nvSpPr>
        <p:spPr>
          <a:xfrm>
            <a:off x="571500" y="780549"/>
            <a:ext cx="7924800" cy="4832092"/>
          </a:xfrm>
          <a:prstGeom prst="rect">
            <a:avLst/>
          </a:prstGeom>
        </p:spPr>
        <p:txBody>
          <a:bodyPr wrap="square">
            <a:spAutoFit/>
          </a:bodyPr>
          <a:lstStyle/>
          <a:p>
            <a:pPr algn="just"/>
            <a:r>
              <a:rPr lang="en-US" sz="3600" b="1" dirty="0">
                <a:latin typeface="Times New Roman" pitchFamily="18" charset="0"/>
                <a:cs typeface="Times New Roman" pitchFamily="18" charset="0"/>
              </a:rPr>
              <a:t>speech recognition</a:t>
            </a:r>
            <a:r>
              <a:rPr lang="en-US" sz="3600" dirty="0">
                <a:latin typeface="Times New Roman" pitchFamily="18" charset="0"/>
                <a:cs typeface="Times New Roman" pitchFamily="18" charset="0"/>
              </a:rPr>
              <a:t>:</a:t>
            </a:r>
          </a:p>
          <a:p>
            <a:pPr marL="457200" indent="-457200" algn="just">
              <a:buFont typeface="Wingdings" panose="05000000000000000000" pitchFamily="2" charset="2"/>
              <a:buChar char="Ø"/>
            </a:pPr>
            <a:r>
              <a:rPr lang="en-US" sz="2400" dirty="0">
                <a:latin typeface="Times New Roman" pitchFamily="18" charset="0"/>
                <a:cs typeface="Times New Roman" pitchFamily="18" charset="0"/>
              </a:rPr>
              <a:t>Speech recognition is a machine`s ability to listen to spoken words and identify them.</a:t>
            </a:r>
          </a:p>
          <a:p>
            <a:pPr marL="457200" indent="-457200" algn="just">
              <a:buFont typeface="Wingdings" panose="05000000000000000000" pitchFamily="2" charset="2"/>
              <a:buChar char="Ø"/>
            </a:pPr>
            <a:r>
              <a:rPr lang="en-US" sz="2400" dirty="0">
                <a:latin typeface="Times New Roman" pitchFamily="18" charset="0"/>
                <a:cs typeface="Times New Roman" pitchFamily="18" charset="0"/>
              </a:rPr>
              <a:t>We can use speech recognition in python to convert the spoken words into text, make a query or give a reply</a:t>
            </a:r>
          </a:p>
          <a:p>
            <a:pPr algn="just"/>
            <a:endParaRPr lang="en-US" sz="2000" b="1" dirty="0">
              <a:latin typeface="Times New Roman" pitchFamily="18" charset="0"/>
              <a:cs typeface="Times New Roman" pitchFamily="18" charset="0"/>
            </a:endParaRPr>
          </a:p>
          <a:p>
            <a:pPr algn="just"/>
            <a:r>
              <a:rPr lang="en-US" sz="3600" b="1" dirty="0">
                <a:latin typeface="Times New Roman" pitchFamily="18" charset="0"/>
                <a:cs typeface="Times New Roman" pitchFamily="18" charset="0"/>
              </a:rPr>
              <a:t>gtts:</a:t>
            </a:r>
          </a:p>
          <a:p>
            <a:pPr marL="457200" indent="-457200" algn="just">
              <a:buFont typeface="Wingdings" panose="05000000000000000000" pitchFamily="2" charset="2"/>
              <a:buChar char="Ø"/>
            </a:pPr>
            <a:r>
              <a:rPr lang="en-US" sz="2400" dirty="0">
                <a:latin typeface="Times New Roman" pitchFamily="18" charset="0"/>
                <a:cs typeface="Times New Roman" pitchFamily="18" charset="0"/>
              </a:rPr>
              <a:t>gtts (google text to speech ), a python libraries and CLI tool to interface with google translate with google </a:t>
            </a:r>
            <a:r>
              <a:rPr lang="en-US" sz="2400" dirty="0" err="1">
                <a:latin typeface="Times New Roman" pitchFamily="18" charset="0"/>
                <a:cs typeface="Times New Roman" pitchFamily="18" charset="0"/>
              </a:rPr>
              <a:t>translate’s</a:t>
            </a:r>
            <a:r>
              <a:rPr lang="en-US" sz="2400" dirty="0">
                <a:latin typeface="Times New Roman" pitchFamily="18" charset="0"/>
                <a:cs typeface="Times New Roman" pitchFamily="18" charset="0"/>
              </a:rPr>
              <a:t> text-to-speech API.</a:t>
            </a:r>
          </a:p>
          <a:p>
            <a:pPr marL="457200" indent="-457200" algn="just">
              <a:buFont typeface="Wingdings" panose="05000000000000000000" pitchFamily="2" charset="2"/>
              <a:buChar char="Ø"/>
            </a:pPr>
            <a:r>
              <a:rPr lang="en-US" sz="2400" i="0" dirty="0">
                <a:effectLst/>
                <a:latin typeface="Times New Roman" panose="02020603050405020304" pitchFamily="18" charset="0"/>
                <a:cs typeface="Times New Roman" panose="02020603050405020304" pitchFamily="18" charset="0"/>
              </a:rPr>
              <a:t>Customizable text pre-processors which can, for example, provide pronunciation corrections.</a:t>
            </a:r>
            <a:endParaRPr lang="en-US" sz="16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57524934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xfrm>
            <a:off x="457200" y="6245225"/>
            <a:ext cx="2133600" cy="476250"/>
          </a:xfrm>
          <a:noFill/>
        </p:spPr>
        <p:txBody>
          <a:bodyPr/>
          <a:lstStyle/>
          <a:p>
            <a:fld id="{217EED7B-7AF9-4AEA-8EAD-9F562733EA66}" type="datetime1">
              <a:rPr lang="en-US" smtClean="0">
                <a:latin typeface="Arial" pitchFamily="34" charset="0"/>
              </a:rPr>
              <a:pPr/>
              <a:t>2/25/2023</a:t>
            </a:fld>
            <a:endParaRPr lang="en-US">
              <a:latin typeface="Arial" pitchFamily="34" charset="0"/>
            </a:endParaRPr>
          </a:p>
        </p:txBody>
      </p:sp>
      <p:sp>
        <p:nvSpPr>
          <p:cNvPr id="16388" name="Slide Number Placeholder 5"/>
          <p:cNvSpPr>
            <a:spLocks noGrp="1"/>
          </p:cNvSpPr>
          <p:nvPr>
            <p:ph type="sldNum" sz="quarter" idx="12"/>
          </p:nvPr>
        </p:nvSpPr>
        <p:spPr>
          <a:xfrm>
            <a:off x="6553200" y="6245225"/>
            <a:ext cx="2133600" cy="476250"/>
          </a:xfrm>
          <a:noFill/>
        </p:spPr>
        <p:txBody>
          <a:bodyPr/>
          <a:lstStyle/>
          <a:p>
            <a:fld id="{6DA3DD87-D983-4AC9-9CAD-129BBEAB4595}" type="slidenum">
              <a:rPr lang="en-US" smtClean="0">
                <a:latin typeface="Arial" pitchFamily="34" charset="0"/>
              </a:rPr>
              <a:pPr/>
              <a:t>11</a:t>
            </a:fld>
            <a:endParaRPr lang="en-US">
              <a:latin typeface="Arial" pitchFamily="34" charset="0"/>
            </a:endParaRPr>
          </a:p>
        </p:txBody>
      </p:sp>
      <p:sp>
        <p:nvSpPr>
          <p:cNvPr id="8" name="Rectangle 7"/>
          <p:cNvSpPr/>
          <p:nvPr/>
        </p:nvSpPr>
        <p:spPr>
          <a:xfrm>
            <a:off x="342900" y="136525"/>
            <a:ext cx="8458200" cy="707886"/>
          </a:xfrm>
          <a:prstGeom prst="rect">
            <a:avLst/>
          </a:prstGeom>
        </p:spPr>
        <p:txBody>
          <a:bodyPr wrap="square">
            <a:spAutoFit/>
          </a:bodyPr>
          <a:lstStyle/>
          <a:p>
            <a:pPr algn="ctr"/>
            <a:r>
              <a:rPr lang="en-US" sz="4000" b="1" cap="all" dirty="0">
                <a:solidFill>
                  <a:srgbClr val="0070C0"/>
                </a:solidFill>
                <a:latin typeface="Times New Roman" pitchFamily="18" charset="0"/>
                <a:cs typeface="Times New Roman" pitchFamily="18" charset="0"/>
              </a:rPr>
              <a:t>Python package / libraries</a:t>
            </a:r>
          </a:p>
        </p:txBody>
      </p:sp>
      <p:sp>
        <p:nvSpPr>
          <p:cNvPr id="12" name="TextBox 11">
            <a:extLst>
              <a:ext uri="{FF2B5EF4-FFF2-40B4-BE49-F238E27FC236}">
                <a16:creationId xmlns:a16="http://schemas.microsoft.com/office/drawing/2014/main" id="{8CA7EF08-9C21-865F-33A4-10BF56A3DAC9}"/>
              </a:ext>
            </a:extLst>
          </p:cNvPr>
          <p:cNvSpPr txBox="1"/>
          <p:nvPr/>
        </p:nvSpPr>
        <p:spPr>
          <a:xfrm>
            <a:off x="556752" y="990600"/>
            <a:ext cx="8001000" cy="6063198"/>
          </a:xfrm>
          <a:prstGeom prst="rect">
            <a:avLst/>
          </a:prstGeom>
          <a:noFill/>
        </p:spPr>
        <p:txBody>
          <a:bodyPr wrap="square" rtlCol="0">
            <a:spAutoFit/>
          </a:bodyPr>
          <a:lstStyle/>
          <a:p>
            <a:r>
              <a:rPr lang="en-US" sz="3200" b="1" dirty="0">
                <a:latin typeface="Times New Roman" pitchFamily="18" charset="0"/>
                <a:cs typeface="Times New Roman" pitchFamily="18" charset="0"/>
              </a:rPr>
              <a:t>Smtplib</a:t>
            </a:r>
            <a:r>
              <a:rPr lang="en-US" sz="3200" dirty="0">
                <a:latin typeface="Times New Roman" pitchFamily="18" charset="0"/>
                <a:cs typeface="Times New Roman" pitchFamily="18" charset="0"/>
              </a:rPr>
              <a:t>:</a:t>
            </a:r>
          </a:p>
          <a:p>
            <a:pPr marL="342900" indent="-342900">
              <a:buFont typeface="Wingdings" panose="05000000000000000000" pitchFamily="2" charset="2"/>
              <a:buChar char="Ø"/>
            </a:pPr>
            <a:r>
              <a:rPr lang="en-US" sz="2400" dirty="0">
                <a:latin typeface="Times New Roman" pitchFamily="18" charset="0"/>
                <a:cs typeface="Times New Roman" pitchFamily="18" charset="0"/>
              </a:rPr>
              <a:t>This is simple mail transfer mail protocol, and its  module define an SMTP client session object that can be used to send mail to in internet machine with SMTP and ESMTP listener daemon.</a:t>
            </a:r>
          </a:p>
          <a:p>
            <a:endParaRPr lang="en-US" sz="2000" dirty="0">
              <a:latin typeface="Times New Roman" pitchFamily="18" charset="0"/>
              <a:cs typeface="Times New Roman" pitchFamily="18" charset="0"/>
            </a:endParaRPr>
          </a:p>
          <a:p>
            <a:r>
              <a:rPr lang="en-US" sz="3200" b="1" dirty="0">
                <a:latin typeface="Times New Roman" pitchFamily="18" charset="0"/>
                <a:cs typeface="Times New Roman" pitchFamily="18" charset="0"/>
              </a:rPr>
              <a:t>Imaplib</a:t>
            </a:r>
            <a:r>
              <a:rPr lang="en-US" sz="3200" dirty="0">
                <a:latin typeface="Times New Roman" pitchFamily="18" charset="0"/>
                <a:cs typeface="Times New Roman" pitchFamily="18" charset="0"/>
              </a:rPr>
              <a:t>:</a:t>
            </a:r>
          </a:p>
          <a:p>
            <a:pPr marL="457200" indent="-457200">
              <a:buFont typeface="Wingdings" panose="05000000000000000000" pitchFamily="2" charset="2"/>
              <a:buChar char="Ø"/>
            </a:pPr>
            <a:r>
              <a:rPr lang="en-US" sz="2400" dirty="0">
                <a:latin typeface="Times New Roman" pitchFamily="18" charset="0"/>
                <a:cs typeface="Times New Roman" pitchFamily="18" charset="0"/>
              </a:rPr>
              <a:t>Python`s client side library called </a:t>
            </a:r>
            <a:r>
              <a:rPr lang="en-US" sz="2400" b="1" dirty="0">
                <a:latin typeface="Times New Roman" pitchFamily="18" charset="0"/>
                <a:cs typeface="Times New Roman" pitchFamily="18" charset="0"/>
              </a:rPr>
              <a:t>imaplib </a:t>
            </a:r>
            <a:r>
              <a:rPr lang="en-US" sz="2400" dirty="0">
                <a:latin typeface="Times New Roman" pitchFamily="18" charset="0"/>
                <a:cs typeface="Times New Roman" pitchFamily="18" charset="0"/>
              </a:rPr>
              <a:t>is used for accessing emails over </a:t>
            </a:r>
            <a:r>
              <a:rPr lang="en-US" sz="2400" dirty="0" err="1">
                <a:latin typeface="Times New Roman" pitchFamily="18" charset="0"/>
                <a:cs typeface="Times New Roman" pitchFamily="18" charset="0"/>
              </a:rPr>
              <a:t>imap</a:t>
            </a:r>
            <a:r>
              <a:rPr lang="en-US" sz="2400" dirty="0">
                <a:latin typeface="Times New Roman" pitchFamily="18" charset="0"/>
                <a:cs typeface="Times New Roman" pitchFamily="18" charset="0"/>
              </a:rPr>
              <a:t> protocols</a:t>
            </a:r>
          </a:p>
          <a:p>
            <a:pPr marL="342900" indent="-342900">
              <a:buFont typeface="Wingdings" panose="05000000000000000000" pitchFamily="2" charset="2"/>
              <a:buChar char="Ø"/>
            </a:pPr>
            <a:r>
              <a:rPr lang="en-US" sz="2400" dirty="0">
                <a:latin typeface="Times New Roman" pitchFamily="18" charset="0"/>
                <a:cs typeface="Times New Roman" pitchFamily="18" charset="0"/>
              </a:rPr>
              <a:t>IMAP is an email retrieval protocol which does not download the email.</a:t>
            </a:r>
          </a:p>
          <a:p>
            <a:pPr marL="342900" indent="-342900">
              <a:buFont typeface="Wingdings" panose="05000000000000000000" pitchFamily="2" charset="2"/>
              <a:buChar char="Ø"/>
            </a:pPr>
            <a:r>
              <a:rPr lang="en-US" sz="2400" dirty="0">
                <a:latin typeface="Times New Roman" pitchFamily="18" charset="0"/>
                <a:cs typeface="Times New Roman" pitchFamily="18" charset="0"/>
              </a:rPr>
              <a:t>It just read them and display them.</a:t>
            </a:r>
          </a:p>
          <a:p>
            <a:pPr marL="342900" indent="-342900">
              <a:buFont typeface="Wingdings" panose="05000000000000000000" pitchFamily="2" charset="2"/>
              <a:buChar char="Ø"/>
            </a:pP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800" b="1"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73659142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xfrm>
            <a:off x="457200" y="6245225"/>
            <a:ext cx="2133600" cy="476250"/>
          </a:xfrm>
          <a:noFill/>
        </p:spPr>
        <p:txBody>
          <a:bodyPr/>
          <a:lstStyle/>
          <a:p>
            <a:fld id="{217EED7B-7AF9-4AEA-8EAD-9F562733EA66}" type="datetime1">
              <a:rPr lang="en-US" smtClean="0">
                <a:latin typeface="Arial" pitchFamily="34" charset="0"/>
              </a:rPr>
              <a:pPr/>
              <a:t>2/25/2023</a:t>
            </a:fld>
            <a:endParaRPr lang="en-US">
              <a:latin typeface="Arial" pitchFamily="34" charset="0"/>
            </a:endParaRPr>
          </a:p>
        </p:txBody>
      </p:sp>
      <p:sp>
        <p:nvSpPr>
          <p:cNvPr id="16388" name="Slide Number Placeholder 5"/>
          <p:cNvSpPr>
            <a:spLocks noGrp="1"/>
          </p:cNvSpPr>
          <p:nvPr>
            <p:ph type="sldNum" sz="quarter" idx="12"/>
          </p:nvPr>
        </p:nvSpPr>
        <p:spPr>
          <a:xfrm>
            <a:off x="6553200" y="6245225"/>
            <a:ext cx="2133600" cy="476250"/>
          </a:xfrm>
          <a:noFill/>
        </p:spPr>
        <p:txBody>
          <a:bodyPr/>
          <a:lstStyle/>
          <a:p>
            <a:fld id="{6DA3DD87-D983-4AC9-9CAD-129BBEAB4595}" type="slidenum">
              <a:rPr lang="en-US" smtClean="0">
                <a:latin typeface="Arial" pitchFamily="34" charset="0"/>
              </a:rPr>
              <a:pPr/>
              <a:t>12</a:t>
            </a:fld>
            <a:endParaRPr lang="en-US">
              <a:latin typeface="Arial" pitchFamily="34" charset="0"/>
            </a:endParaRPr>
          </a:p>
        </p:txBody>
      </p:sp>
      <p:sp>
        <p:nvSpPr>
          <p:cNvPr id="8" name="Rectangle 7"/>
          <p:cNvSpPr/>
          <p:nvPr/>
        </p:nvSpPr>
        <p:spPr>
          <a:xfrm>
            <a:off x="342900" y="136525"/>
            <a:ext cx="8458200" cy="707886"/>
          </a:xfrm>
          <a:prstGeom prst="rect">
            <a:avLst/>
          </a:prstGeom>
        </p:spPr>
        <p:txBody>
          <a:bodyPr wrap="square">
            <a:spAutoFit/>
          </a:bodyPr>
          <a:lstStyle/>
          <a:p>
            <a:pPr algn="ctr"/>
            <a:r>
              <a:rPr lang="en-US" sz="4000" b="1" cap="all" dirty="0">
                <a:solidFill>
                  <a:srgbClr val="0070C0"/>
                </a:solidFill>
                <a:latin typeface="Times New Roman" pitchFamily="18" charset="0"/>
                <a:cs typeface="Times New Roman" pitchFamily="18" charset="0"/>
              </a:rPr>
              <a:t>Python package / libraries</a:t>
            </a:r>
          </a:p>
        </p:txBody>
      </p:sp>
      <p:sp>
        <p:nvSpPr>
          <p:cNvPr id="12" name="TextBox 11">
            <a:extLst>
              <a:ext uri="{FF2B5EF4-FFF2-40B4-BE49-F238E27FC236}">
                <a16:creationId xmlns:a16="http://schemas.microsoft.com/office/drawing/2014/main" id="{8CA7EF08-9C21-865F-33A4-10BF56A3DAC9}"/>
              </a:ext>
            </a:extLst>
          </p:cNvPr>
          <p:cNvSpPr txBox="1"/>
          <p:nvPr/>
        </p:nvSpPr>
        <p:spPr>
          <a:xfrm>
            <a:off x="484239" y="803919"/>
            <a:ext cx="8229600" cy="5755422"/>
          </a:xfrm>
          <a:prstGeom prst="rect">
            <a:avLst/>
          </a:prstGeom>
          <a:noFill/>
        </p:spPr>
        <p:txBody>
          <a:bodyPr wrap="square" rtlCol="0">
            <a:spAutoFit/>
          </a:bodyPr>
          <a:lstStyle/>
          <a:p>
            <a:r>
              <a:rPr lang="en-US" sz="3600" b="1" dirty="0" err="1">
                <a:latin typeface="Times New Roman" pitchFamily="18" charset="0"/>
                <a:cs typeface="Times New Roman" pitchFamily="18" charset="0"/>
              </a:rPr>
              <a:t>Pyglet</a:t>
            </a:r>
            <a:r>
              <a:rPr lang="en-US" sz="3600" dirty="0">
                <a:latin typeface="Times New Roman" pitchFamily="18" charset="0"/>
                <a:cs typeface="Times New Roman" pitchFamily="18" charset="0"/>
              </a:rPr>
              <a:t>:</a:t>
            </a:r>
          </a:p>
          <a:p>
            <a:pPr marL="457200" indent="-457200">
              <a:buFont typeface="Wingdings" panose="05000000000000000000" pitchFamily="2" charset="2"/>
              <a:buChar char="Ø"/>
            </a:pPr>
            <a:r>
              <a:rPr lang="en-US" sz="2800" dirty="0">
                <a:latin typeface="Times New Roman" pitchFamily="18" charset="0"/>
                <a:cs typeface="Times New Roman" pitchFamily="18" charset="0"/>
              </a:rPr>
              <a:t>It provide a object oriented application programming interface for creation of games and others multimedia applications</a:t>
            </a:r>
          </a:p>
          <a:p>
            <a:endParaRPr lang="en-US" sz="2800" b="1" dirty="0">
              <a:latin typeface="Times New Roman" pitchFamily="18" charset="0"/>
              <a:cs typeface="Times New Roman" pitchFamily="18" charset="0"/>
            </a:endParaRPr>
          </a:p>
          <a:p>
            <a:r>
              <a:rPr lang="en-US" sz="3200" b="1" dirty="0">
                <a:latin typeface="Times New Roman" pitchFamily="18" charset="0"/>
                <a:cs typeface="Times New Roman" pitchFamily="18" charset="0"/>
              </a:rPr>
              <a:t>OS Module</a:t>
            </a:r>
            <a:r>
              <a:rPr lang="en-US" sz="2400" b="1" dirty="0">
                <a:latin typeface="Times New Roman" pitchFamily="18" charset="0"/>
                <a:cs typeface="Times New Roman" pitchFamily="18" charset="0"/>
              </a:rPr>
              <a:t>:</a:t>
            </a:r>
          </a:p>
          <a:p>
            <a:pPr marL="342900" indent="-342900">
              <a:buFont typeface="Wingdings" panose="05000000000000000000" pitchFamily="2" charset="2"/>
              <a:buChar char="Ø"/>
            </a:pPr>
            <a:r>
              <a:rPr lang="en-US" sz="2400" dirty="0">
                <a:latin typeface="Times New Roman" pitchFamily="18" charset="0"/>
                <a:cs typeface="Times New Roman" pitchFamily="18" charset="0"/>
              </a:rPr>
              <a:t>Its provide a facility to establish the interaction between user and the operating system..</a:t>
            </a:r>
          </a:p>
          <a:p>
            <a:pPr marL="342900" indent="-342900">
              <a:buFont typeface="Wingdings" panose="05000000000000000000" pitchFamily="2" charset="2"/>
              <a:buChar char="Ø"/>
            </a:pPr>
            <a:r>
              <a:rPr lang="en-US" sz="2400" dirty="0">
                <a:latin typeface="Times New Roman" pitchFamily="18" charset="0"/>
                <a:cs typeface="Times New Roman" pitchFamily="18" charset="0"/>
              </a:rPr>
              <a:t>This module provide a portable way of using operating system-dependent</a:t>
            </a:r>
          </a:p>
          <a:p>
            <a:r>
              <a:rPr lang="en-US" sz="2400" dirty="0">
                <a:latin typeface="Times New Roman" pitchFamily="18" charset="0"/>
                <a:cs typeface="Times New Roman" pitchFamily="18" charset="0"/>
              </a:rPr>
              <a:t>      Functionality.</a:t>
            </a:r>
          </a:p>
          <a:p>
            <a:pPr marL="342900" indent="-342900">
              <a:buFont typeface="Wingdings" panose="05000000000000000000" pitchFamily="2" charset="2"/>
              <a:buChar char="Ø"/>
            </a:pPr>
            <a:r>
              <a:rPr lang="en-US" sz="2400" dirty="0">
                <a:latin typeface="Times New Roman" pitchFamily="18" charset="0"/>
                <a:cs typeface="Times New Roman" pitchFamily="18" charset="0"/>
              </a:rPr>
              <a:t>The 	OS and OS.PATH modules many functions to interact with the file system  </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60706968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xfrm>
            <a:off x="457200" y="6245225"/>
            <a:ext cx="2133600" cy="476250"/>
          </a:xfrm>
          <a:noFill/>
        </p:spPr>
        <p:txBody>
          <a:bodyPr/>
          <a:lstStyle/>
          <a:p>
            <a:fld id="{217EED7B-7AF9-4AEA-8EAD-9F562733EA66}" type="datetime1">
              <a:rPr lang="en-US" smtClean="0">
                <a:latin typeface="Arial" pitchFamily="34" charset="0"/>
              </a:rPr>
              <a:pPr/>
              <a:t>2/25/2023</a:t>
            </a:fld>
            <a:endParaRPr lang="en-US">
              <a:latin typeface="Arial" pitchFamily="34" charset="0"/>
            </a:endParaRPr>
          </a:p>
        </p:txBody>
      </p:sp>
      <p:sp>
        <p:nvSpPr>
          <p:cNvPr id="16388" name="Slide Number Placeholder 5"/>
          <p:cNvSpPr>
            <a:spLocks noGrp="1"/>
          </p:cNvSpPr>
          <p:nvPr>
            <p:ph type="sldNum" sz="quarter" idx="12"/>
          </p:nvPr>
        </p:nvSpPr>
        <p:spPr>
          <a:xfrm>
            <a:off x="6553200" y="6245225"/>
            <a:ext cx="2133600" cy="476250"/>
          </a:xfrm>
          <a:noFill/>
        </p:spPr>
        <p:txBody>
          <a:bodyPr/>
          <a:lstStyle/>
          <a:p>
            <a:fld id="{6DA3DD87-D983-4AC9-9CAD-129BBEAB4595}" type="slidenum">
              <a:rPr lang="en-US" smtClean="0">
                <a:latin typeface="Arial" pitchFamily="34" charset="0"/>
              </a:rPr>
              <a:pPr/>
              <a:t>13</a:t>
            </a:fld>
            <a:endParaRPr lang="en-US">
              <a:latin typeface="Arial" pitchFamily="34" charset="0"/>
            </a:endParaRPr>
          </a:p>
        </p:txBody>
      </p:sp>
      <p:sp>
        <p:nvSpPr>
          <p:cNvPr id="8" name="Rectangle 7"/>
          <p:cNvSpPr/>
          <p:nvPr/>
        </p:nvSpPr>
        <p:spPr>
          <a:xfrm>
            <a:off x="342900" y="136525"/>
            <a:ext cx="8458200" cy="707886"/>
          </a:xfrm>
          <a:prstGeom prst="rect">
            <a:avLst/>
          </a:prstGeom>
        </p:spPr>
        <p:txBody>
          <a:bodyPr wrap="square">
            <a:spAutoFit/>
          </a:bodyPr>
          <a:lstStyle/>
          <a:p>
            <a:pPr algn="ctr"/>
            <a:r>
              <a:rPr lang="en-US" sz="4000" b="1" cap="all" dirty="0">
                <a:solidFill>
                  <a:srgbClr val="0070C0"/>
                </a:solidFill>
                <a:latin typeface="Times New Roman" pitchFamily="18" charset="0"/>
                <a:cs typeface="Times New Roman" pitchFamily="18" charset="0"/>
              </a:rPr>
              <a:t>Python package / libraries</a:t>
            </a:r>
          </a:p>
        </p:txBody>
      </p:sp>
      <p:sp>
        <p:nvSpPr>
          <p:cNvPr id="2" name="TextBox 1">
            <a:extLst>
              <a:ext uri="{FF2B5EF4-FFF2-40B4-BE49-F238E27FC236}">
                <a16:creationId xmlns:a16="http://schemas.microsoft.com/office/drawing/2014/main" id="{282FFE01-5E0B-3459-0C88-CCBECAF8B145}"/>
              </a:ext>
            </a:extLst>
          </p:cNvPr>
          <p:cNvSpPr txBox="1"/>
          <p:nvPr/>
        </p:nvSpPr>
        <p:spPr>
          <a:xfrm>
            <a:off x="457200" y="889843"/>
            <a:ext cx="7696200" cy="5078313"/>
          </a:xfrm>
          <a:prstGeom prst="rect">
            <a:avLst/>
          </a:prstGeom>
          <a:noFill/>
        </p:spPr>
        <p:txBody>
          <a:bodyPr wrap="square" rtlCol="0">
            <a:spAutoFit/>
          </a:bodyPr>
          <a:lstStyle/>
          <a:p>
            <a:r>
              <a:rPr lang="en-US" sz="3200" b="1" dirty="0" err="1">
                <a:latin typeface="Times New Roman" pitchFamily="18" charset="0"/>
                <a:cs typeface="Times New Roman" pitchFamily="18" charset="0"/>
              </a:rPr>
              <a:t>Beautifulsoup</a:t>
            </a:r>
            <a:r>
              <a:rPr lang="en-US" sz="3200" b="1" dirty="0">
                <a:latin typeface="Times New Roman" pitchFamily="18" charset="0"/>
                <a:cs typeface="Times New Roman" pitchFamily="18" charset="0"/>
              </a:rPr>
              <a:t>:</a:t>
            </a:r>
          </a:p>
          <a:p>
            <a:pPr marL="457200" indent="-457200">
              <a:lnSpc>
                <a:spcPct val="150000"/>
              </a:lnSpc>
              <a:buFont typeface="Wingdings" panose="05000000000000000000" pitchFamily="2" charset="2"/>
              <a:buChar char="Ø"/>
            </a:pPr>
            <a:r>
              <a:rPr lang="en-US" sz="2400" dirty="0">
                <a:latin typeface="Times New Roman" pitchFamily="18" charset="0"/>
                <a:cs typeface="Times New Roman" pitchFamily="18" charset="0"/>
              </a:rPr>
              <a:t>It is a python library for pulling data out of HTML and XML files.</a:t>
            </a:r>
          </a:p>
          <a:p>
            <a:pPr marL="457200" indent="-457200">
              <a:buFont typeface="Wingdings" panose="05000000000000000000" pitchFamily="2" charset="2"/>
              <a:buChar char="Ø"/>
            </a:pPr>
            <a:r>
              <a:rPr lang="en-US" sz="2400" dirty="0">
                <a:latin typeface="Times New Roman" pitchFamily="18" charset="0"/>
                <a:cs typeface="Times New Roman" pitchFamily="18" charset="0"/>
              </a:rPr>
              <a:t>Its work with your favorite parser to provide idiomatic way of navigating, searching, and modifying the parse tree. It commonly saves  programmers hours or day of work. </a:t>
            </a:r>
          </a:p>
          <a:p>
            <a:endParaRPr lang="en-US" sz="2400" dirty="0">
              <a:latin typeface="Times New Roman" pitchFamily="18" charset="0"/>
              <a:cs typeface="Times New Roman" pitchFamily="18" charset="0"/>
            </a:endParaRPr>
          </a:p>
          <a:p>
            <a:r>
              <a:rPr lang="en-IN" sz="2800" b="1" dirty="0"/>
              <a:t>Time Module:</a:t>
            </a:r>
            <a:endParaRPr lang="en-US" sz="2800" b="1" dirty="0">
              <a:latin typeface="Times New Roman" pitchFamily="18" charset="0"/>
              <a:cs typeface="Times New Roman" pitchFamily="18" charset="0"/>
            </a:endParaRPr>
          </a:p>
          <a:p>
            <a:pPr marL="457200" indent="-457200">
              <a:buFont typeface="Wingdings" panose="05000000000000000000" pitchFamily="2" charset="2"/>
              <a:buChar char="Ø"/>
            </a:pPr>
            <a:r>
              <a:rPr lang="en-IN" sz="2400" dirty="0"/>
              <a:t>Time modules allow to work with time in python.</a:t>
            </a:r>
          </a:p>
          <a:p>
            <a:pPr marL="342900" indent="-342900">
              <a:buFont typeface="Wingdings" panose="05000000000000000000" pitchFamily="2" charset="2"/>
              <a:buChar char="Ø"/>
            </a:pPr>
            <a:r>
              <a:rPr lang="en-IN" sz="2400" dirty="0"/>
              <a:t>It allow functionality like getting the current time, pausing the program from executing etc.</a:t>
            </a:r>
          </a:p>
        </p:txBody>
      </p:sp>
    </p:spTree>
    <p:extLst>
      <p:ext uri="{BB962C8B-B14F-4D97-AF65-F5344CB8AC3E}">
        <p14:creationId xmlns:p14="http://schemas.microsoft.com/office/powerpoint/2010/main" val="40720017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217EED7B-7AF9-4AEA-8EAD-9F562733EA66}" type="datetime1">
              <a:rPr lang="en-US" smtClean="0">
                <a:latin typeface="Arial" pitchFamily="34" charset="0"/>
              </a:rPr>
              <a:pPr/>
              <a:t>2/25/2023</a:t>
            </a:fld>
            <a:endParaRPr lang="en-US">
              <a:latin typeface="Arial" pitchFamily="34" charset="0"/>
            </a:endParaRPr>
          </a:p>
        </p:txBody>
      </p:sp>
      <p:sp>
        <p:nvSpPr>
          <p:cNvPr id="16388" name="Slide Number Placeholder 5"/>
          <p:cNvSpPr>
            <a:spLocks noGrp="1"/>
          </p:cNvSpPr>
          <p:nvPr>
            <p:ph type="sldNum" sz="quarter" idx="12"/>
          </p:nvPr>
        </p:nvSpPr>
        <p:spPr>
          <a:noFill/>
        </p:spPr>
        <p:txBody>
          <a:bodyPr/>
          <a:lstStyle/>
          <a:p>
            <a:fld id="{6DA3DD87-D983-4AC9-9CAD-129BBEAB4595}" type="slidenum">
              <a:rPr lang="en-US" smtClean="0">
                <a:latin typeface="Arial" pitchFamily="34" charset="0"/>
              </a:rPr>
              <a:pPr/>
              <a:t>14</a:t>
            </a:fld>
            <a:endParaRPr lang="en-US">
              <a:latin typeface="Arial" pitchFamily="34" charset="0"/>
            </a:endParaRPr>
          </a:p>
        </p:txBody>
      </p:sp>
      <p:sp>
        <p:nvSpPr>
          <p:cNvPr id="8" name="Rectangle 7"/>
          <p:cNvSpPr/>
          <p:nvPr/>
        </p:nvSpPr>
        <p:spPr>
          <a:xfrm>
            <a:off x="381000" y="199103"/>
            <a:ext cx="8458200" cy="584775"/>
          </a:xfrm>
          <a:prstGeom prst="rect">
            <a:avLst/>
          </a:prstGeom>
        </p:spPr>
        <p:txBody>
          <a:bodyPr wrap="square">
            <a:spAutoFit/>
          </a:bodyPr>
          <a:lstStyle/>
          <a:p>
            <a:pPr algn="ctr"/>
            <a:r>
              <a:rPr lang="en-US" sz="3200" b="1" cap="all">
                <a:solidFill>
                  <a:srgbClr val="0070C0"/>
                </a:solidFill>
                <a:latin typeface="Times New Roman" pitchFamily="18" charset="0"/>
                <a:cs typeface="Times New Roman" pitchFamily="18" charset="0"/>
              </a:rPr>
              <a:t>Code </a:t>
            </a:r>
            <a:r>
              <a:rPr lang="en-US" sz="3200" b="1" cap="all" dirty="0">
                <a:solidFill>
                  <a:srgbClr val="0070C0"/>
                </a:solidFill>
                <a:latin typeface="Times New Roman" pitchFamily="18" charset="0"/>
                <a:cs typeface="Times New Roman" pitchFamily="18" charset="0"/>
              </a:rPr>
              <a:t>of the project</a:t>
            </a:r>
          </a:p>
        </p:txBody>
      </p:sp>
      <p:pic>
        <p:nvPicPr>
          <p:cNvPr id="4" name="image2.jpeg">
            <a:extLst>
              <a:ext uri="{FF2B5EF4-FFF2-40B4-BE49-F238E27FC236}">
                <a16:creationId xmlns:a16="http://schemas.microsoft.com/office/drawing/2014/main" id="{E69196DE-8FC2-1623-66E4-F32937A5517D}"/>
              </a:ext>
            </a:extLst>
          </p:cNvPr>
          <p:cNvPicPr>
            <a:picLocks noChangeAspect="1"/>
          </p:cNvPicPr>
          <p:nvPr/>
        </p:nvPicPr>
        <p:blipFill>
          <a:blip r:embed="rId2" cstate="print"/>
          <a:stretch>
            <a:fillRect/>
          </a:stretch>
        </p:blipFill>
        <p:spPr>
          <a:xfrm>
            <a:off x="1268628" y="1599129"/>
            <a:ext cx="6606744" cy="3830845"/>
          </a:xfrm>
          <a:prstGeom prst="rect">
            <a:avLst/>
          </a:prstGeom>
        </p:spPr>
      </p:pic>
      <p:sp>
        <p:nvSpPr>
          <p:cNvPr id="5" name="TextBox 4">
            <a:extLst>
              <a:ext uri="{FF2B5EF4-FFF2-40B4-BE49-F238E27FC236}">
                <a16:creationId xmlns:a16="http://schemas.microsoft.com/office/drawing/2014/main" id="{B2EF6BE6-410C-B6BD-5B00-1FB523C4F39D}"/>
              </a:ext>
            </a:extLst>
          </p:cNvPr>
          <p:cNvSpPr txBox="1"/>
          <p:nvPr/>
        </p:nvSpPr>
        <p:spPr>
          <a:xfrm>
            <a:off x="884872" y="978933"/>
            <a:ext cx="3124200" cy="468077"/>
          </a:xfrm>
          <a:prstGeom prst="rect">
            <a:avLst/>
          </a:prstGeom>
          <a:noFill/>
        </p:spPr>
        <p:txBody>
          <a:bodyPr wrap="square" rtlCol="0">
            <a:spAutoFit/>
          </a:bodyPr>
          <a:lstStyle/>
          <a:p>
            <a:pPr marL="203200" marR="0" algn="just">
              <a:lnSpc>
                <a:spcPct val="107000"/>
              </a:lnSpc>
              <a:spcBef>
                <a:spcPts val="1005"/>
              </a:spcBef>
              <a:spcAft>
                <a:spcPts val="800"/>
              </a:spcAft>
            </a:pPr>
            <a:r>
              <a:rPr lang="en-US" sz="2400" b="1" dirty="0">
                <a:solidFill>
                  <a:srgbClr val="1F2023"/>
                </a:solidFill>
                <a:effectLst/>
                <a:latin typeface="Times New Roman" panose="02020603050405020304" pitchFamily="18" charset="0"/>
                <a:ea typeface="Calibri" panose="020F0502020204030204" pitchFamily="34" charset="0"/>
                <a:cs typeface="Times New Roman" panose="02020603050405020304" pitchFamily="18" charset="0"/>
              </a:rPr>
              <a:t>Imported</a:t>
            </a:r>
            <a:r>
              <a:rPr lang="en-US" sz="2400" b="1" spc="-10" dirty="0">
                <a:solidFill>
                  <a:srgbClr val="1F202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1F2023"/>
                </a:solidFill>
                <a:effectLst/>
                <a:latin typeface="Times New Roman" panose="02020603050405020304" pitchFamily="18" charset="0"/>
                <a:ea typeface="Calibri" panose="020F0502020204030204" pitchFamily="34" charset="0"/>
                <a:cs typeface="Times New Roman" panose="02020603050405020304" pitchFamily="18" charset="0"/>
              </a:rPr>
              <a:t>Modules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424871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4F947A-FA7F-5F29-7DF1-7D80C20B5470}"/>
              </a:ext>
            </a:extLst>
          </p:cNvPr>
          <p:cNvSpPr>
            <a:spLocks noGrp="1"/>
          </p:cNvSpPr>
          <p:nvPr>
            <p:ph type="dt" sz="half" idx="10"/>
          </p:nvPr>
        </p:nvSpPr>
        <p:spPr/>
        <p:txBody>
          <a:bodyPr/>
          <a:lstStyle/>
          <a:p>
            <a:pPr>
              <a:defRPr/>
            </a:pPr>
            <a:fld id="{11E90CDC-DF7B-42C1-99C6-2D228FF9C773}" type="datetime1">
              <a:rPr lang="en-US" smtClean="0"/>
              <a:pPr>
                <a:defRPr/>
              </a:pPr>
              <a:t>2/25/2023</a:t>
            </a:fld>
            <a:endParaRPr lang="en-US"/>
          </a:p>
        </p:txBody>
      </p:sp>
      <p:sp>
        <p:nvSpPr>
          <p:cNvPr id="5" name="Slide Number Placeholder 4">
            <a:extLst>
              <a:ext uri="{FF2B5EF4-FFF2-40B4-BE49-F238E27FC236}">
                <a16:creationId xmlns:a16="http://schemas.microsoft.com/office/drawing/2014/main" id="{6FF8C813-4163-C4F2-80B6-DB86AA407C19}"/>
              </a:ext>
            </a:extLst>
          </p:cNvPr>
          <p:cNvSpPr>
            <a:spLocks noGrp="1"/>
          </p:cNvSpPr>
          <p:nvPr>
            <p:ph type="sldNum" sz="quarter" idx="12"/>
          </p:nvPr>
        </p:nvSpPr>
        <p:spPr/>
        <p:txBody>
          <a:bodyPr/>
          <a:lstStyle/>
          <a:p>
            <a:pPr>
              <a:defRPr/>
            </a:pPr>
            <a:fld id="{2364B658-F69C-4057-A641-55FE668BF06E}" type="slidenum">
              <a:rPr lang="en-US" smtClean="0"/>
              <a:pPr>
                <a:defRPr/>
              </a:pPr>
              <a:t>15</a:t>
            </a:fld>
            <a:endParaRPr lang="en-US"/>
          </a:p>
        </p:txBody>
      </p:sp>
      <p:sp>
        <p:nvSpPr>
          <p:cNvPr id="6" name="TextBox 5">
            <a:extLst>
              <a:ext uri="{FF2B5EF4-FFF2-40B4-BE49-F238E27FC236}">
                <a16:creationId xmlns:a16="http://schemas.microsoft.com/office/drawing/2014/main" id="{2EB3B3F3-CE17-EB71-1C0F-CC799CC13B4E}"/>
              </a:ext>
            </a:extLst>
          </p:cNvPr>
          <p:cNvSpPr txBox="1"/>
          <p:nvPr/>
        </p:nvSpPr>
        <p:spPr>
          <a:xfrm>
            <a:off x="838200" y="609600"/>
            <a:ext cx="3200400" cy="707886"/>
          </a:xfrm>
          <a:prstGeom prst="rect">
            <a:avLst/>
          </a:prstGeom>
          <a:noFill/>
        </p:spPr>
        <p:txBody>
          <a:bodyPr wrap="square" rtlCol="0">
            <a:sp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Code</a:t>
            </a:r>
            <a:r>
              <a:rPr lang="en-US" sz="2400" b="1"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for</a:t>
            </a:r>
            <a:r>
              <a:rPr lang="en-US" sz="2400" b="1"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text</a:t>
            </a:r>
            <a:r>
              <a:rPr lang="en-US" sz="2400" b="1"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to</a:t>
            </a:r>
            <a:r>
              <a:rPr lang="en-US" sz="2400" b="1"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speech</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b="1" dirty="0"/>
          </a:p>
        </p:txBody>
      </p:sp>
      <p:pic>
        <p:nvPicPr>
          <p:cNvPr id="8" name="image3.jpeg">
            <a:extLst>
              <a:ext uri="{FF2B5EF4-FFF2-40B4-BE49-F238E27FC236}">
                <a16:creationId xmlns:a16="http://schemas.microsoft.com/office/drawing/2014/main" id="{B8F0C96B-B64D-D20D-FC87-80363BEB09F3}"/>
              </a:ext>
            </a:extLst>
          </p:cNvPr>
          <p:cNvPicPr>
            <a:picLocks noChangeAspect="1"/>
          </p:cNvPicPr>
          <p:nvPr/>
        </p:nvPicPr>
        <p:blipFill>
          <a:blip r:embed="rId2" cstate="print"/>
          <a:stretch>
            <a:fillRect/>
          </a:stretch>
        </p:blipFill>
        <p:spPr>
          <a:xfrm>
            <a:off x="1066800" y="1410929"/>
            <a:ext cx="6789655" cy="3940314"/>
          </a:xfrm>
          <a:prstGeom prst="rect">
            <a:avLst/>
          </a:prstGeom>
        </p:spPr>
      </p:pic>
    </p:spTree>
    <p:extLst>
      <p:ext uri="{BB962C8B-B14F-4D97-AF65-F5344CB8AC3E}">
        <p14:creationId xmlns:p14="http://schemas.microsoft.com/office/powerpoint/2010/main" val="985159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4F947A-FA7F-5F29-7DF1-7D80C20B5470}"/>
              </a:ext>
            </a:extLst>
          </p:cNvPr>
          <p:cNvSpPr>
            <a:spLocks noGrp="1"/>
          </p:cNvSpPr>
          <p:nvPr>
            <p:ph type="dt" sz="half" idx="10"/>
          </p:nvPr>
        </p:nvSpPr>
        <p:spPr/>
        <p:txBody>
          <a:bodyPr/>
          <a:lstStyle/>
          <a:p>
            <a:pPr>
              <a:defRPr/>
            </a:pPr>
            <a:fld id="{11E90CDC-DF7B-42C1-99C6-2D228FF9C773}" type="datetime1">
              <a:rPr lang="en-US" smtClean="0"/>
              <a:pPr>
                <a:defRPr/>
              </a:pPr>
              <a:t>2/25/2023</a:t>
            </a:fld>
            <a:endParaRPr lang="en-US"/>
          </a:p>
        </p:txBody>
      </p:sp>
      <p:sp>
        <p:nvSpPr>
          <p:cNvPr id="5" name="Slide Number Placeholder 4">
            <a:extLst>
              <a:ext uri="{FF2B5EF4-FFF2-40B4-BE49-F238E27FC236}">
                <a16:creationId xmlns:a16="http://schemas.microsoft.com/office/drawing/2014/main" id="{6FF8C813-4163-C4F2-80B6-DB86AA407C19}"/>
              </a:ext>
            </a:extLst>
          </p:cNvPr>
          <p:cNvSpPr>
            <a:spLocks noGrp="1"/>
          </p:cNvSpPr>
          <p:nvPr>
            <p:ph type="sldNum" sz="quarter" idx="12"/>
          </p:nvPr>
        </p:nvSpPr>
        <p:spPr/>
        <p:txBody>
          <a:bodyPr/>
          <a:lstStyle/>
          <a:p>
            <a:pPr>
              <a:defRPr/>
            </a:pPr>
            <a:fld id="{2364B658-F69C-4057-A641-55FE668BF06E}" type="slidenum">
              <a:rPr lang="en-US" smtClean="0"/>
              <a:pPr>
                <a:defRPr/>
              </a:pPr>
              <a:t>16</a:t>
            </a:fld>
            <a:endParaRPr lang="en-US"/>
          </a:p>
        </p:txBody>
      </p:sp>
      <p:pic>
        <p:nvPicPr>
          <p:cNvPr id="2" name="image4.jpeg">
            <a:extLst>
              <a:ext uri="{FF2B5EF4-FFF2-40B4-BE49-F238E27FC236}">
                <a16:creationId xmlns:a16="http://schemas.microsoft.com/office/drawing/2014/main" id="{299B4814-440F-377D-115C-AB714C9E8CF1}"/>
              </a:ext>
            </a:extLst>
          </p:cNvPr>
          <p:cNvPicPr>
            <a:picLocks noChangeAspect="1"/>
          </p:cNvPicPr>
          <p:nvPr/>
        </p:nvPicPr>
        <p:blipFill>
          <a:blip r:embed="rId2" cstate="print"/>
          <a:stretch>
            <a:fillRect/>
          </a:stretch>
        </p:blipFill>
        <p:spPr>
          <a:xfrm>
            <a:off x="457200" y="1295400"/>
            <a:ext cx="7848600" cy="4800600"/>
          </a:xfrm>
          <a:prstGeom prst="rect">
            <a:avLst/>
          </a:prstGeom>
        </p:spPr>
      </p:pic>
      <p:sp>
        <p:nvSpPr>
          <p:cNvPr id="10" name="TextBox 9">
            <a:extLst>
              <a:ext uri="{FF2B5EF4-FFF2-40B4-BE49-F238E27FC236}">
                <a16:creationId xmlns:a16="http://schemas.microsoft.com/office/drawing/2014/main" id="{CDF11BED-86F1-3093-D483-D27CC1925736}"/>
              </a:ext>
            </a:extLst>
          </p:cNvPr>
          <p:cNvSpPr txBox="1"/>
          <p:nvPr/>
        </p:nvSpPr>
        <p:spPr>
          <a:xfrm>
            <a:off x="533400" y="498793"/>
            <a:ext cx="7543800" cy="461665"/>
          </a:xfrm>
          <a:prstGeom prst="rect">
            <a:avLst/>
          </a:prstGeom>
          <a:noFill/>
        </p:spPr>
        <p:txBody>
          <a:bodyPr wrap="square" rtlCol="0">
            <a:spAutoFit/>
          </a:bodyPr>
          <a:lstStyle/>
          <a:p>
            <a:r>
              <a:rPr lang="en-US" sz="2400" b="1" dirty="0">
                <a:effectLst/>
                <a:latin typeface="Times New Roman" panose="02020603050405020304" pitchFamily="18" charset="0"/>
                <a:ea typeface="Calibri" panose="020F0502020204030204" pitchFamily="34" charset="0"/>
              </a:rPr>
              <a:t>Code</a:t>
            </a:r>
            <a:r>
              <a:rPr lang="en-US" sz="2400" b="1" spc="-30" dirty="0">
                <a:effectLst/>
                <a:latin typeface="Times New Roman" panose="02020603050405020304" pitchFamily="18" charset="0"/>
                <a:ea typeface="Calibri" panose="020F0502020204030204" pitchFamily="34" charset="0"/>
              </a:rPr>
              <a:t> </a:t>
            </a:r>
            <a:r>
              <a:rPr lang="en-US" sz="2400" b="1" dirty="0">
                <a:effectLst/>
                <a:latin typeface="Times New Roman" panose="02020603050405020304" pitchFamily="18" charset="0"/>
                <a:ea typeface="Calibri" panose="020F0502020204030204" pitchFamily="34" charset="0"/>
              </a:rPr>
              <a:t>for</a:t>
            </a:r>
            <a:r>
              <a:rPr lang="en-US" sz="2400" b="1" spc="-65" dirty="0">
                <a:effectLst/>
                <a:latin typeface="Times New Roman" panose="02020603050405020304" pitchFamily="18" charset="0"/>
                <a:ea typeface="Calibri" panose="020F0502020204030204" pitchFamily="34" charset="0"/>
              </a:rPr>
              <a:t> </a:t>
            </a:r>
            <a:r>
              <a:rPr lang="en-US" sz="2400" b="1" dirty="0">
                <a:effectLst/>
                <a:latin typeface="Times New Roman" panose="02020603050405020304" pitchFamily="18" charset="0"/>
                <a:ea typeface="Calibri" panose="020F0502020204030204" pitchFamily="34" charset="0"/>
              </a:rPr>
              <a:t>login</a:t>
            </a:r>
            <a:r>
              <a:rPr lang="en-US" sz="2400" b="1" spc="-10" dirty="0">
                <a:effectLst/>
                <a:latin typeface="Times New Roman" panose="02020603050405020304" pitchFamily="18" charset="0"/>
                <a:ea typeface="Calibri" panose="020F0502020204030204" pitchFamily="34" charset="0"/>
              </a:rPr>
              <a:t> </a:t>
            </a:r>
            <a:r>
              <a:rPr lang="en-US" sz="2400" b="1" dirty="0">
                <a:effectLst/>
                <a:latin typeface="Times New Roman" panose="02020603050405020304" pitchFamily="18" charset="0"/>
                <a:ea typeface="Calibri" panose="020F0502020204030204" pitchFamily="34" charset="0"/>
              </a:rPr>
              <a:t>create details</a:t>
            </a:r>
            <a:endParaRPr lang="en-US" sz="1600" dirty="0"/>
          </a:p>
        </p:txBody>
      </p:sp>
    </p:spTree>
    <p:extLst>
      <p:ext uri="{BB962C8B-B14F-4D97-AF65-F5344CB8AC3E}">
        <p14:creationId xmlns:p14="http://schemas.microsoft.com/office/powerpoint/2010/main" val="1128179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4F947A-FA7F-5F29-7DF1-7D80C20B5470}"/>
              </a:ext>
            </a:extLst>
          </p:cNvPr>
          <p:cNvSpPr>
            <a:spLocks noGrp="1"/>
          </p:cNvSpPr>
          <p:nvPr>
            <p:ph type="dt" sz="half" idx="10"/>
          </p:nvPr>
        </p:nvSpPr>
        <p:spPr/>
        <p:txBody>
          <a:bodyPr/>
          <a:lstStyle/>
          <a:p>
            <a:pPr>
              <a:defRPr/>
            </a:pPr>
            <a:fld id="{11E90CDC-DF7B-42C1-99C6-2D228FF9C773}" type="datetime1">
              <a:rPr lang="en-US" smtClean="0"/>
              <a:pPr>
                <a:defRPr/>
              </a:pPr>
              <a:t>2/25/2023</a:t>
            </a:fld>
            <a:endParaRPr lang="en-US"/>
          </a:p>
        </p:txBody>
      </p:sp>
      <p:sp>
        <p:nvSpPr>
          <p:cNvPr id="5" name="Slide Number Placeholder 4">
            <a:extLst>
              <a:ext uri="{FF2B5EF4-FFF2-40B4-BE49-F238E27FC236}">
                <a16:creationId xmlns:a16="http://schemas.microsoft.com/office/drawing/2014/main" id="{6FF8C813-4163-C4F2-80B6-DB86AA407C19}"/>
              </a:ext>
            </a:extLst>
          </p:cNvPr>
          <p:cNvSpPr>
            <a:spLocks noGrp="1"/>
          </p:cNvSpPr>
          <p:nvPr>
            <p:ph type="sldNum" sz="quarter" idx="12"/>
          </p:nvPr>
        </p:nvSpPr>
        <p:spPr/>
        <p:txBody>
          <a:bodyPr/>
          <a:lstStyle/>
          <a:p>
            <a:pPr>
              <a:defRPr/>
            </a:pPr>
            <a:fld id="{2364B658-F69C-4057-A641-55FE668BF06E}" type="slidenum">
              <a:rPr lang="en-US" smtClean="0"/>
              <a:pPr>
                <a:defRPr/>
              </a:pPr>
              <a:t>17</a:t>
            </a:fld>
            <a:endParaRPr lang="en-US"/>
          </a:p>
        </p:txBody>
      </p:sp>
      <p:pic>
        <p:nvPicPr>
          <p:cNvPr id="2" name="image5.jpeg">
            <a:extLst>
              <a:ext uri="{FF2B5EF4-FFF2-40B4-BE49-F238E27FC236}">
                <a16:creationId xmlns:a16="http://schemas.microsoft.com/office/drawing/2014/main" id="{7514E8E6-4189-F9FF-AB82-B7AC51173A9F}"/>
              </a:ext>
            </a:extLst>
          </p:cNvPr>
          <p:cNvPicPr>
            <a:picLocks noChangeAspect="1"/>
          </p:cNvPicPr>
          <p:nvPr/>
        </p:nvPicPr>
        <p:blipFill>
          <a:blip r:embed="rId2" cstate="print"/>
          <a:stretch>
            <a:fillRect/>
          </a:stretch>
        </p:blipFill>
        <p:spPr>
          <a:xfrm>
            <a:off x="685800" y="457201"/>
            <a:ext cx="7848600" cy="5817522"/>
          </a:xfrm>
          <a:prstGeom prst="rect">
            <a:avLst/>
          </a:prstGeom>
        </p:spPr>
      </p:pic>
    </p:spTree>
    <p:extLst>
      <p:ext uri="{BB962C8B-B14F-4D97-AF65-F5344CB8AC3E}">
        <p14:creationId xmlns:p14="http://schemas.microsoft.com/office/powerpoint/2010/main" val="3438698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4F947A-FA7F-5F29-7DF1-7D80C20B5470}"/>
              </a:ext>
            </a:extLst>
          </p:cNvPr>
          <p:cNvSpPr>
            <a:spLocks noGrp="1"/>
          </p:cNvSpPr>
          <p:nvPr>
            <p:ph type="dt" sz="half" idx="10"/>
          </p:nvPr>
        </p:nvSpPr>
        <p:spPr/>
        <p:txBody>
          <a:bodyPr/>
          <a:lstStyle/>
          <a:p>
            <a:pPr>
              <a:defRPr/>
            </a:pPr>
            <a:fld id="{11E90CDC-DF7B-42C1-99C6-2D228FF9C773}" type="datetime1">
              <a:rPr lang="en-US" smtClean="0"/>
              <a:pPr>
                <a:defRPr/>
              </a:pPr>
              <a:t>2/25/2023</a:t>
            </a:fld>
            <a:endParaRPr lang="en-US"/>
          </a:p>
        </p:txBody>
      </p:sp>
      <p:sp>
        <p:nvSpPr>
          <p:cNvPr id="5" name="Slide Number Placeholder 4">
            <a:extLst>
              <a:ext uri="{FF2B5EF4-FFF2-40B4-BE49-F238E27FC236}">
                <a16:creationId xmlns:a16="http://schemas.microsoft.com/office/drawing/2014/main" id="{6FF8C813-4163-C4F2-80B6-DB86AA407C19}"/>
              </a:ext>
            </a:extLst>
          </p:cNvPr>
          <p:cNvSpPr>
            <a:spLocks noGrp="1"/>
          </p:cNvSpPr>
          <p:nvPr>
            <p:ph type="sldNum" sz="quarter" idx="12"/>
          </p:nvPr>
        </p:nvSpPr>
        <p:spPr/>
        <p:txBody>
          <a:bodyPr/>
          <a:lstStyle/>
          <a:p>
            <a:pPr>
              <a:defRPr/>
            </a:pPr>
            <a:fld id="{2364B658-F69C-4057-A641-55FE668BF06E}" type="slidenum">
              <a:rPr lang="en-US" smtClean="0"/>
              <a:pPr>
                <a:defRPr/>
              </a:pPr>
              <a:t>18</a:t>
            </a:fld>
            <a:endParaRPr lang="en-US"/>
          </a:p>
        </p:txBody>
      </p:sp>
      <p:sp>
        <p:nvSpPr>
          <p:cNvPr id="2" name="TextBox 1">
            <a:extLst>
              <a:ext uri="{FF2B5EF4-FFF2-40B4-BE49-F238E27FC236}">
                <a16:creationId xmlns:a16="http://schemas.microsoft.com/office/drawing/2014/main" id="{2D30901F-27F5-9A59-401B-C56265CD5228}"/>
              </a:ext>
            </a:extLst>
          </p:cNvPr>
          <p:cNvSpPr txBox="1"/>
          <p:nvPr/>
        </p:nvSpPr>
        <p:spPr>
          <a:xfrm>
            <a:off x="609600" y="280240"/>
            <a:ext cx="4648200" cy="468077"/>
          </a:xfrm>
          <a:prstGeom prst="rect">
            <a:avLst/>
          </a:prstGeom>
          <a:noFill/>
        </p:spPr>
        <p:txBody>
          <a:bodyPr wrap="square" rtlCol="0">
            <a:spAutoFit/>
          </a:bodyPr>
          <a:lstStyle/>
          <a:p>
            <a:pPr marL="203200" marR="0">
              <a:lnSpc>
                <a:spcPct val="107000"/>
              </a:lnSpc>
              <a:spcBef>
                <a:spcPts val="305"/>
              </a:spcBef>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Code</a:t>
            </a:r>
            <a:r>
              <a:rPr lang="en-US" sz="2400" b="1"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for</a:t>
            </a:r>
            <a:r>
              <a:rPr lang="en-US" sz="2400" b="1"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choices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6.jpeg">
            <a:extLst>
              <a:ext uri="{FF2B5EF4-FFF2-40B4-BE49-F238E27FC236}">
                <a16:creationId xmlns:a16="http://schemas.microsoft.com/office/drawing/2014/main" id="{C92AD71E-9292-9708-4483-695108C5B6CB}"/>
              </a:ext>
            </a:extLst>
          </p:cNvPr>
          <p:cNvPicPr>
            <a:picLocks noChangeAspect="1"/>
          </p:cNvPicPr>
          <p:nvPr/>
        </p:nvPicPr>
        <p:blipFill>
          <a:blip r:embed="rId2" cstate="print"/>
          <a:stretch>
            <a:fillRect/>
          </a:stretch>
        </p:blipFill>
        <p:spPr>
          <a:xfrm>
            <a:off x="762000" y="1066800"/>
            <a:ext cx="7620000" cy="5029200"/>
          </a:xfrm>
          <a:prstGeom prst="rect">
            <a:avLst/>
          </a:prstGeom>
        </p:spPr>
      </p:pic>
    </p:spTree>
    <p:extLst>
      <p:ext uri="{BB962C8B-B14F-4D97-AF65-F5344CB8AC3E}">
        <p14:creationId xmlns:p14="http://schemas.microsoft.com/office/powerpoint/2010/main" val="2385754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4F947A-FA7F-5F29-7DF1-7D80C20B5470}"/>
              </a:ext>
            </a:extLst>
          </p:cNvPr>
          <p:cNvSpPr>
            <a:spLocks noGrp="1"/>
          </p:cNvSpPr>
          <p:nvPr>
            <p:ph type="dt" sz="half" idx="10"/>
          </p:nvPr>
        </p:nvSpPr>
        <p:spPr/>
        <p:txBody>
          <a:bodyPr/>
          <a:lstStyle/>
          <a:p>
            <a:pPr>
              <a:defRPr/>
            </a:pPr>
            <a:fld id="{11E90CDC-DF7B-42C1-99C6-2D228FF9C773}" type="datetime1">
              <a:rPr lang="en-US" smtClean="0"/>
              <a:pPr>
                <a:defRPr/>
              </a:pPr>
              <a:t>2/25/2023</a:t>
            </a:fld>
            <a:endParaRPr lang="en-US"/>
          </a:p>
        </p:txBody>
      </p:sp>
      <p:sp>
        <p:nvSpPr>
          <p:cNvPr id="5" name="Slide Number Placeholder 4">
            <a:extLst>
              <a:ext uri="{FF2B5EF4-FFF2-40B4-BE49-F238E27FC236}">
                <a16:creationId xmlns:a16="http://schemas.microsoft.com/office/drawing/2014/main" id="{6FF8C813-4163-C4F2-80B6-DB86AA407C19}"/>
              </a:ext>
            </a:extLst>
          </p:cNvPr>
          <p:cNvSpPr>
            <a:spLocks noGrp="1"/>
          </p:cNvSpPr>
          <p:nvPr>
            <p:ph type="sldNum" sz="quarter" idx="12"/>
          </p:nvPr>
        </p:nvSpPr>
        <p:spPr/>
        <p:txBody>
          <a:bodyPr/>
          <a:lstStyle/>
          <a:p>
            <a:pPr>
              <a:defRPr/>
            </a:pPr>
            <a:fld id="{2364B658-F69C-4057-A641-55FE668BF06E}" type="slidenum">
              <a:rPr lang="en-US" smtClean="0"/>
              <a:pPr>
                <a:defRPr/>
              </a:pPr>
              <a:t>19</a:t>
            </a:fld>
            <a:endParaRPr lang="en-US"/>
          </a:p>
        </p:txBody>
      </p:sp>
      <p:sp>
        <p:nvSpPr>
          <p:cNvPr id="2" name="TextBox 1">
            <a:extLst>
              <a:ext uri="{FF2B5EF4-FFF2-40B4-BE49-F238E27FC236}">
                <a16:creationId xmlns:a16="http://schemas.microsoft.com/office/drawing/2014/main" id="{FE132FE1-4D9F-8090-DDA6-6C6FD7064971}"/>
              </a:ext>
            </a:extLst>
          </p:cNvPr>
          <p:cNvSpPr txBox="1"/>
          <p:nvPr/>
        </p:nvSpPr>
        <p:spPr>
          <a:xfrm>
            <a:off x="447368" y="381000"/>
            <a:ext cx="5867400" cy="707886"/>
          </a:xfrm>
          <a:prstGeom prst="rect">
            <a:avLst/>
          </a:prstGeom>
          <a:noFill/>
        </p:spPr>
        <p:txBody>
          <a:bodyPr wrap="square" rtlCol="0">
            <a:sp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Code</a:t>
            </a:r>
            <a:r>
              <a:rPr lang="en-US" sz="2400" b="1"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for</a:t>
            </a:r>
            <a:r>
              <a:rPr lang="en-US" sz="2400" b="1"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compose</a:t>
            </a:r>
            <a:r>
              <a:rPr lang="en-US" sz="2400" b="1"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2400" b="1"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checking</a:t>
            </a:r>
            <a:r>
              <a:rPr lang="en-US" sz="2400" b="1"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inbox</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p:txBody>
      </p:sp>
      <p:pic>
        <p:nvPicPr>
          <p:cNvPr id="3" name="image7.jpeg">
            <a:extLst>
              <a:ext uri="{FF2B5EF4-FFF2-40B4-BE49-F238E27FC236}">
                <a16:creationId xmlns:a16="http://schemas.microsoft.com/office/drawing/2014/main" id="{F4BE9235-E3DB-6514-083D-9CB528ED629C}"/>
              </a:ext>
            </a:extLst>
          </p:cNvPr>
          <p:cNvPicPr>
            <a:picLocks noChangeAspect="1"/>
          </p:cNvPicPr>
          <p:nvPr/>
        </p:nvPicPr>
        <p:blipFill>
          <a:blip r:embed="rId2" cstate="print"/>
          <a:stretch>
            <a:fillRect/>
          </a:stretch>
        </p:blipFill>
        <p:spPr>
          <a:xfrm>
            <a:off x="469490" y="1088886"/>
            <a:ext cx="8362563" cy="4854714"/>
          </a:xfrm>
          <a:prstGeom prst="rect">
            <a:avLst/>
          </a:prstGeom>
        </p:spPr>
      </p:pic>
    </p:spTree>
    <p:extLst>
      <p:ext uri="{BB962C8B-B14F-4D97-AF65-F5344CB8AC3E}">
        <p14:creationId xmlns:p14="http://schemas.microsoft.com/office/powerpoint/2010/main" val="891590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77B13D-407A-A735-3324-031AF26C8B60}"/>
              </a:ext>
            </a:extLst>
          </p:cNvPr>
          <p:cNvSpPr>
            <a:spLocks noGrp="1"/>
          </p:cNvSpPr>
          <p:nvPr>
            <p:ph type="dt" sz="half" idx="10"/>
          </p:nvPr>
        </p:nvSpPr>
        <p:spPr/>
        <p:txBody>
          <a:bodyPr/>
          <a:lstStyle/>
          <a:p>
            <a:pPr>
              <a:defRPr/>
            </a:pPr>
            <a:fld id="{8AE8DCAD-35A6-4CCE-81DC-1AEA3A1AF3D0}" type="datetime1">
              <a:rPr lang="en-US" smtClean="0"/>
              <a:pPr>
                <a:defRPr/>
              </a:pPr>
              <a:t>2/25/2023</a:t>
            </a:fld>
            <a:endParaRPr lang="en-US"/>
          </a:p>
        </p:txBody>
      </p:sp>
      <p:sp>
        <p:nvSpPr>
          <p:cNvPr id="3" name="Slide Number Placeholder 2">
            <a:extLst>
              <a:ext uri="{FF2B5EF4-FFF2-40B4-BE49-F238E27FC236}">
                <a16:creationId xmlns:a16="http://schemas.microsoft.com/office/drawing/2014/main" id="{B5DB817D-2410-571F-40C6-C9C493011707}"/>
              </a:ext>
            </a:extLst>
          </p:cNvPr>
          <p:cNvSpPr>
            <a:spLocks noGrp="1"/>
          </p:cNvSpPr>
          <p:nvPr>
            <p:ph type="sldNum" sz="quarter" idx="12"/>
          </p:nvPr>
        </p:nvSpPr>
        <p:spPr/>
        <p:txBody>
          <a:bodyPr/>
          <a:lstStyle/>
          <a:p>
            <a:pPr>
              <a:defRPr/>
            </a:pPr>
            <a:fld id="{87341E7B-6476-4C24-819F-716B5FD22654}" type="slidenum">
              <a:rPr lang="en-US" smtClean="0"/>
              <a:pPr>
                <a:defRPr/>
              </a:pPr>
              <a:t>2</a:t>
            </a:fld>
            <a:endParaRPr lang="en-US"/>
          </a:p>
        </p:txBody>
      </p:sp>
      <p:sp>
        <p:nvSpPr>
          <p:cNvPr id="5" name="TextBox 4">
            <a:extLst>
              <a:ext uri="{FF2B5EF4-FFF2-40B4-BE49-F238E27FC236}">
                <a16:creationId xmlns:a16="http://schemas.microsoft.com/office/drawing/2014/main" id="{D151A835-2C06-4218-914B-DA8B4EABB1F6}"/>
              </a:ext>
            </a:extLst>
          </p:cNvPr>
          <p:cNvSpPr txBox="1"/>
          <p:nvPr/>
        </p:nvSpPr>
        <p:spPr>
          <a:xfrm>
            <a:off x="1524000" y="297359"/>
            <a:ext cx="5410200" cy="769441"/>
          </a:xfrm>
          <a:prstGeom prst="rect">
            <a:avLst/>
          </a:prstGeom>
          <a:noFill/>
        </p:spPr>
        <p:txBody>
          <a:bodyPr wrap="square" rtlCol="0">
            <a:spAutoFit/>
          </a:bodyPr>
          <a:lstStyle/>
          <a:p>
            <a:pPr algn="ctr"/>
            <a:r>
              <a:rPr lang="en-US" sz="4400" b="1" dirty="0">
                <a:solidFill>
                  <a:srgbClr val="0070C0"/>
                </a:solidFill>
                <a:latin typeface="Times New Roman" pitchFamily="18" charset="0"/>
              </a:rPr>
              <a:t>OUTLINE</a:t>
            </a:r>
            <a:endParaRPr lang="en-US" sz="1400" dirty="0"/>
          </a:p>
        </p:txBody>
      </p:sp>
      <p:sp>
        <p:nvSpPr>
          <p:cNvPr id="7" name="TextBox 6">
            <a:extLst>
              <a:ext uri="{FF2B5EF4-FFF2-40B4-BE49-F238E27FC236}">
                <a16:creationId xmlns:a16="http://schemas.microsoft.com/office/drawing/2014/main" id="{439185F3-53F9-7886-CBD7-1D74CACC8501}"/>
              </a:ext>
            </a:extLst>
          </p:cNvPr>
          <p:cNvSpPr txBox="1"/>
          <p:nvPr/>
        </p:nvSpPr>
        <p:spPr>
          <a:xfrm>
            <a:off x="685800" y="1447800"/>
            <a:ext cx="3886200" cy="4585871"/>
          </a:xfrm>
          <a:prstGeom prst="rect">
            <a:avLst/>
          </a:prstGeom>
          <a:noFill/>
        </p:spPr>
        <p:txBody>
          <a:bodyPr wrap="square" rtlCol="0">
            <a:spAutoFit/>
          </a:bodyPr>
          <a:lstStyle/>
          <a:p>
            <a:pPr marL="171450" indent="-171450">
              <a:buFont typeface="Wingdings" panose="05000000000000000000" pitchFamily="2" charset="2"/>
              <a:buChar char="Ø"/>
            </a:pPr>
            <a:r>
              <a:rPr lang="en-US" sz="2400" b="1" dirty="0">
                <a:solidFill>
                  <a:srgbClr val="000000"/>
                </a:solidFill>
                <a:latin typeface="Times New Roman" pitchFamily="18" charset="0"/>
              </a:rPr>
              <a:t>Introduction</a:t>
            </a:r>
          </a:p>
          <a:p>
            <a:pPr marL="171450" indent="-171450">
              <a:buFont typeface="Wingdings" panose="05000000000000000000" pitchFamily="2" charset="2"/>
              <a:buChar char="Ø"/>
            </a:pPr>
            <a:r>
              <a:rPr lang="en-US" sz="2400" b="1" dirty="0">
                <a:solidFill>
                  <a:srgbClr val="000000"/>
                </a:solidFill>
                <a:latin typeface="Times New Roman" pitchFamily="18" charset="0"/>
              </a:rPr>
              <a:t>Motivation</a:t>
            </a:r>
          </a:p>
          <a:p>
            <a:pPr marL="171450" indent="-171450">
              <a:buFont typeface="Wingdings" panose="05000000000000000000" pitchFamily="2" charset="2"/>
              <a:buChar char="Ø"/>
            </a:pPr>
            <a:r>
              <a:rPr lang="en-US" sz="2400" b="1" dirty="0">
                <a:solidFill>
                  <a:srgbClr val="000000"/>
                </a:solidFill>
                <a:latin typeface="Times New Roman" pitchFamily="18" charset="0"/>
              </a:rPr>
              <a:t>Objective</a:t>
            </a:r>
          </a:p>
          <a:p>
            <a:pPr marL="171450" indent="-171450">
              <a:buFont typeface="Wingdings" panose="05000000000000000000" pitchFamily="2" charset="2"/>
              <a:buChar char="Ø"/>
            </a:pPr>
            <a:r>
              <a:rPr lang="en-US" sz="2400" b="1" dirty="0">
                <a:solidFill>
                  <a:srgbClr val="000000"/>
                </a:solidFill>
                <a:latin typeface="Times New Roman" pitchFamily="18" charset="0"/>
              </a:rPr>
              <a:t>Methodology</a:t>
            </a:r>
          </a:p>
          <a:p>
            <a:pPr marL="171450" indent="-171450">
              <a:buFont typeface="Wingdings" panose="05000000000000000000" pitchFamily="2" charset="2"/>
              <a:buChar char="Ø"/>
            </a:pPr>
            <a:r>
              <a:rPr lang="en-US" sz="2400" b="1" dirty="0">
                <a:solidFill>
                  <a:srgbClr val="000000"/>
                </a:solidFill>
                <a:latin typeface="Times New Roman" pitchFamily="18" charset="0"/>
              </a:rPr>
              <a:t>Flow chart of the Project</a:t>
            </a:r>
          </a:p>
          <a:p>
            <a:pPr marL="171450" indent="-171450">
              <a:buFont typeface="Wingdings" panose="05000000000000000000" pitchFamily="2" charset="2"/>
              <a:buChar char="Ø"/>
            </a:pPr>
            <a:r>
              <a:rPr lang="en-US" sz="2400" b="1" dirty="0">
                <a:solidFill>
                  <a:srgbClr val="000000"/>
                </a:solidFill>
                <a:latin typeface="Times New Roman" pitchFamily="18" charset="0"/>
              </a:rPr>
              <a:t>Python Package / Libraries</a:t>
            </a:r>
          </a:p>
          <a:p>
            <a:pPr marL="171450" indent="-171450">
              <a:buFont typeface="Wingdings" panose="05000000000000000000" pitchFamily="2" charset="2"/>
              <a:buChar char="Ø"/>
            </a:pPr>
            <a:r>
              <a:rPr lang="en-US" sz="2400" b="1" dirty="0">
                <a:solidFill>
                  <a:srgbClr val="000000"/>
                </a:solidFill>
                <a:latin typeface="Times New Roman" pitchFamily="18" charset="0"/>
              </a:rPr>
              <a:t>Code of the Project</a:t>
            </a:r>
          </a:p>
          <a:p>
            <a:pPr marL="171450" indent="-171450">
              <a:buFont typeface="Wingdings" panose="05000000000000000000" pitchFamily="2" charset="2"/>
              <a:buChar char="Ø"/>
            </a:pPr>
            <a:r>
              <a:rPr lang="en-US" sz="2400" b="1" dirty="0">
                <a:solidFill>
                  <a:srgbClr val="000000"/>
                </a:solidFill>
                <a:latin typeface="Times New Roman" pitchFamily="18" charset="0"/>
              </a:rPr>
              <a:t>Experimental Result</a:t>
            </a:r>
          </a:p>
          <a:p>
            <a:pPr marL="171450" indent="-171450">
              <a:buFont typeface="Wingdings" panose="05000000000000000000" pitchFamily="2" charset="2"/>
              <a:buChar char="Ø"/>
            </a:pPr>
            <a:r>
              <a:rPr lang="en-US" sz="2400" b="1" dirty="0">
                <a:solidFill>
                  <a:srgbClr val="000000"/>
                </a:solidFill>
                <a:latin typeface="Times New Roman" pitchFamily="18" charset="0"/>
              </a:rPr>
              <a:t>Conclusion</a:t>
            </a:r>
          </a:p>
          <a:p>
            <a:pPr marL="171450" indent="-171450">
              <a:buFont typeface="Wingdings" panose="05000000000000000000" pitchFamily="2" charset="2"/>
              <a:buChar char="Ø"/>
            </a:pPr>
            <a:r>
              <a:rPr lang="en-US" sz="2400" b="1" dirty="0">
                <a:solidFill>
                  <a:srgbClr val="000000"/>
                </a:solidFill>
                <a:latin typeface="Times New Roman" pitchFamily="18" charset="0"/>
              </a:rPr>
              <a:t>References</a:t>
            </a:r>
          </a:p>
          <a:p>
            <a:endParaRPr lang="en-US" sz="1400" b="1" dirty="0">
              <a:solidFill>
                <a:srgbClr val="000000"/>
              </a:solidFill>
              <a:latin typeface="Times New Roman" pitchFamily="18" charset="0"/>
            </a:endParaRPr>
          </a:p>
          <a:p>
            <a:pPr marL="171450" indent="-171450">
              <a:buFont typeface="Wingdings" panose="05000000000000000000" pitchFamily="2" charset="2"/>
              <a:buChar char="Ø"/>
            </a:pPr>
            <a:endParaRPr lang="en-US" sz="1400" b="1" dirty="0"/>
          </a:p>
        </p:txBody>
      </p:sp>
    </p:spTree>
    <p:extLst>
      <p:ext uri="{BB962C8B-B14F-4D97-AF65-F5344CB8AC3E}">
        <p14:creationId xmlns:p14="http://schemas.microsoft.com/office/powerpoint/2010/main" val="3936132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4F947A-FA7F-5F29-7DF1-7D80C20B5470}"/>
              </a:ext>
            </a:extLst>
          </p:cNvPr>
          <p:cNvSpPr>
            <a:spLocks noGrp="1"/>
          </p:cNvSpPr>
          <p:nvPr>
            <p:ph type="dt" sz="half" idx="10"/>
          </p:nvPr>
        </p:nvSpPr>
        <p:spPr/>
        <p:txBody>
          <a:bodyPr/>
          <a:lstStyle/>
          <a:p>
            <a:pPr>
              <a:defRPr/>
            </a:pPr>
            <a:fld id="{11E90CDC-DF7B-42C1-99C6-2D228FF9C773}" type="datetime1">
              <a:rPr lang="en-US" smtClean="0"/>
              <a:pPr>
                <a:defRPr/>
              </a:pPr>
              <a:t>2/25/2023</a:t>
            </a:fld>
            <a:endParaRPr lang="en-US"/>
          </a:p>
        </p:txBody>
      </p:sp>
      <p:sp>
        <p:nvSpPr>
          <p:cNvPr id="5" name="Slide Number Placeholder 4">
            <a:extLst>
              <a:ext uri="{FF2B5EF4-FFF2-40B4-BE49-F238E27FC236}">
                <a16:creationId xmlns:a16="http://schemas.microsoft.com/office/drawing/2014/main" id="{6FF8C813-4163-C4F2-80B6-DB86AA407C19}"/>
              </a:ext>
            </a:extLst>
          </p:cNvPr>
          <p:cNvSpPr>
            <a:spLocks noGrp="1"/>
          </p:cNvSpPr>
          <p:nvPr>
            <p:ph type="sldNum" sz="quarter" idx="12"/>
          </p:nvPr>
        </p:nvSpPr>
        <p:spPr/>
        <p:txBody>
          <a:bodyPr/>
          <a:lstStyle/>
          <a:p>
            <a:pPr>
              <a:defRPr/>
            </a:pPr>
            <a:fld id="{2364B658-F69C-4057-A641-55FE668BF06E}" type="slidenum">
              <a:rPr lang="en-US" smtClean="0"/>
              <a:pPr>
                <a:defRPr/>
              </a:pPr>
              <a:t>20</a:t>
            </a:fld>
            <a:endParaRPr lang="en-US"/>
          </a:p>
        </p:txBody>
      </p:sp>
      <p:pic>
        <p:nvPicPr>
          <p:cNvPr id="2" name="image8.jpeg">
            <a:extLst>
              <a:ext uri="{FF2B5EF4-FFF2-40B4-BE49-F238E27FC236}">
                <a16:creationId xmlns:a16="http://schemas.microsoft.com/office/drawing/2014/main" id="{5BAE18CB-9EBE-5669-2A75-F0C92782E553}"/>
              </a:ext>
            </a:extLst>
          </p:cNvPr>
          <p:cNvPicPr>
            <a:picLocks noChangeAspect="1"/>
          </p:cNvPicPr>
          <p:nvPr/>
        </p:nvPicPr>
        <p:blipFill>
          <a:blip r:embed="rId2" cstate="print"/>
          <a:stretch>
            <a:fillRect/>
          </a:stretch>
        </p:blipFill>
        <p:spPr>
          <a:xfrm>
            <a:off x="489154" y="457200"/>
            <a:ext cx="7892846" cy="5526917"/>
          </a:xfrm>
          <a:prstGeom prst="rect">
            <a:avLst/>
          </a:prstGeom>
        </p:spPr>
      </p:pic>
    </p:spTree>
    <p:extLst>
      <p:ext uri="{BB962C8B-B14F-4D97-AF65-F5344CB8AC3E}">
        <p14:creationId xmlns:p14="http://schemas.microsoft.com/office/powerpoint/2010/main" val="917519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4F947A-FA7F-5F29-7DF1-7D80C20B5470}"/>
              </a:ext>
            </a:extLst>
          </p:cNvPr>
          <p:cNvSpPr>
            <a:spLocks noGrp="1"/>
          </p:cNvSpPr>
          <p:nvPr>
            <p:ph type="dt" sz="half" idx="10"/>
          </p:nvPr>
        </p:nvSpPr>
        <p:spPr/>
        <p:txBody>
          <a:bodyPr/>
          <a:lstStyle/>
          <a:p>
            <a:pPr>
              <a:defRPr/>
            </a:pPr>
            <a:fld id="{11E90CDC-DF7B-42C1-99C6-2D228FF9C773}" type="datetime1">
              <a:rPr lang="en-US" smtClean="0"/>
              <a:pPr>
                <a:defRPr/>
              </a:pPr>
              <a:t>2/25/2023</a:t>
            </a:fld>
            <a:endParaRPr lang="en-US"/>
          </a:p>
        </p:txBody>
      </p:sp>
      <p:sp>
        <p:nvSpPr>
          <p:cNvPr id="5" name="Slide Number Placeholder 4">
            <a:extLst>
              <a:ext uri="{FF2B5EF4-FFF2-40B4-BE49-F238E27FC236}">
                <a16:creationId xmlns:a16="http://schemas.microsoft.com/office/drawing/2014/main" id="{6FF8C813-4163-C4F2-80B6-DB86AA407C19}"/>
              </a:ext>
            </a:extLst>
          </p:cNvPr>
          <p:cNvSpPr>
            <a:spLocks noGrp="1"/>
          </p:cNvSpPr>
          <p:nvPr>
            <p:ph type="sldNum" sz="quarter" idx="12"/>
          </p:nvPr>
        </p:nvSpPr>
        <p:spPr/>
        <p:txBody>
          <a:bodyPr/>
          <a:lstStyle/>
          <a:p>
            <a:pPr>
              <a:defRPr/>
            </a:pPr>
            <a:fld id="{2364B658-F69C-4057-A641-55FE668BF06E}" type="slidenum">
              <a:rPr lang="en-US" smtClean="0"/>
              <a:pPr>
                <a:defRPr/>
              </a:pPr>
              <a:t>21</a:t>
            </a:fld>
            <a:endParaRPr lang="en-US"/>
          </a:p>
        </p:txBody>
      </p:sp>
      <p:pic>
        <p:nvPicPr>
          <p:cNvPr id="2" name="image9.jpeg">
            <a:extLst>
              <a:ext uri="{FF2B5EF4-FFF2-40B4-BE49-F238E27FC236}">
                <a16:creationId xmlns:a16="http://schemas.microsoft.com/office/drawing/2014/main" id="{C6B79069-6269-2C33-AA1A-E6346B1AC1EB}"/>
              </a:ext>
            </a:extLst>
          </p:cNvPr>
          <p:cNvPicPr>
            <a:picLocks noChangeAspect="1"/>
          </p:cNvPicPr>
          <p:nvPr/>
        </p:nvPicPr>
        <p:blipFill>
          <a:blip r:embed="rId2" cstate="print"/>
          <a:stretch>
            <a:fillRect/>
          </a:stretch>
        </p:blipFill>
        <p:spPr>
          <a:xfrm>
            <a:off x="685800" y="457200"/>
            <a:ext cx="7696200" cy="5486400"/>
          </a:xfrm>
          <a:prstGeom prst="rect">
            <a:avLst/>
          </a:prstGeom>
        </p:spPr>
      </p:pic>
    </p:spTree>
    <p:extLst>
      <p:ext uri="{BB962C8B-B14F-4D97-AF65-F5344CB8AC3E}">
        <p14:creationId xmlns:p14="http://schemas.microsoft.com/office/powerpoint/2010/main" val="7773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4F947A-FA7F-5F29-7DF1-7D80C20B5470}"/>
              </a:ext>
            </a:extLst>
          </p:cNvPr>
          <p:cNvSpPr>
            <a:spLocks noGrp="1"/>
          </p:cNvSpPr>
          <p:nvPr>
            <p:ph type="dt" sz="half" idx="10"/>
          </p:nvPr>
        </p:nvSpPr>
        <p:spPr/>
        <p:txBody>
          <a:bodyPr/>
          <a:lstStyle/>
          <a:p>
            <a:pPr>
              <a:defRPr/>
            </a:pPr>
            <a:fld id="{11E90CDC-DF7B-42C1-99C6-2D228FF9C773}" type="datetime1">
              <a:rPr lang="en-US" smtClean="0"/>
              <a:pPr>
                <a:defRPr/>
              </a:pPr>
              <a:t>2/25/2023</a:t>
            </a:fld>
            <a:endParaRPr lang="en-US"/>
          </a:p>
        </p:txBody>
      </p:sp>
      <p:sp>
        <p:nvSpPr>
          <p:cNvPr id="5" name="Slide Number Placeholder 4">
            <a:extLst>
              <a:ext uri="{FF2B5EF4-FFF2-40B4-BE49-F238E27FC236}">
                <a16:creationId xmlns:a16="http://schemas.microsoft.com/office/drawing/2014/main" id="{6FF8C813-4163-C4F2-80B6-DB86AA407C19}"/>
              </a:ext>
            </a:extLst>
          </p:cNvPr>
          <p:cNvSpPr>
            <a:spLocks noGrp="1"/>
          </p:cNvSpPr>
          <p:nvPr>
            <p:ph type="sldNum" sz="quarter" idx="12"/>
          </p:nvPr>
        </p:nvSpPr>
        <p:spPr/>
        <p:txBody>
          <a:bodyPr/>
          <a:lstStyle/>
          <a:p>
            <a:pPr>
              <a:defRPr/>
            </a:pPr>
            <a:fld id="{2364B658-F69C-4057-A641-55FE668BF06E}" type="slidenum">
              <a:rPr lang="en-US" smtClean="0"/>
              <a:pPr>
                <a:defRPr/>
              </a:pPr>
              <a:t>22</a:t>
            </a:fld>
            <a:endParaRPr lang="en-US"/>
          </a:p>
        </p:txBody>
      </p:sp>
      <p:pic>
        <p:nvPicPr>
          <p:cNvPr id="2" name="image10.jpeg">
            <a:extLst>
              <a:ext uri="{FF2B5EF4-FFF2-40B4-BE49-F238E27FC236}">
                <a16:creationId xmlns:a16="http://schemas.microsoft.com/office/drawing/2014/main" id="{7508139E-C581-4D29-F9B4-127074260093}"/>
              </a:ext>
            </a:extLst>
          </p:cNvPr>
          <p:cNvPicPr>
            <a:picLocks noChangeAspect="1"/>
          </p:cNvPicPr>
          <p:nvPr/>
        </p:nvPicPr>
        <p:blipFill>
          <a:blip r:embed="rId2" cstate="print"/>
          <a:stretch>
            <a:fillRect/>
          </a:stretch>
        </p:blipFill>
        <p:spPr>
          <a:xfrm>
            <a:off x="533400" y="381000"/>
            <a:ext cx="7924800" cy="5656751"/>
          </a:xfrm>
          <a:prstGeom prst="rect">
            <a:avLst/>
          </a:prstGeom>
        </p:spPr>
      </p:pic>
    </p:spTree>
    <p:extLst>
      <p:ext uri="{BB962C8B-B14F-4D97-AF65-F5344CB8AC3E}">
        <p14:creationId xmlns:p14="http://schemas.microsoft.com/office/powerpoint/2010/main" val="1416335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63A1D9-42D9-4AEA-FD1D-404C0ED0504E}"/>
              </a:ext>
            </a:extLst>
          </p:cNvPr>
          <p:cNvSpPr>
            <a:spLocks noGrp="1"/>
          </p:cNvSpPr>
          <p:nvPr>
            <p:ph type="dt" sz="half" idx="10"/>
          </p:nvPr>
        </p:nvSpPr>
        <p:spPr/>
        <p:txBody>
          <a:bodyPr/>
          <a:lstStyle/>
          <a:p>
            <a:pPr>
              <a:defRPr/>
            </a:pPr>
            <a:fld id="{11E90CDC-DF7B-42C1-99C6-2D228FF9C773}" type="datetime1">
              <a:rPr lang="en-US" smtClean="0"/>
              <a:pPr>
                <a:defRPr/>
              </a:pPr>
              <a:t>2/25/2023</a:t>
            </a:fld>
            <a:endParaRPr lang="en-US"/>
          </a:p>
        </p:txBody>
      </p:sp>
      <p:sp>
        <p:nvSpPr>
          <p:cNvPr id="5" name="Slide Number Placeholder 4">
            <a:extLst>
              <a:ext uri="{FF2B5EF4-FFF2-40B4-BE49-F238E27FC236}">
                <a16:creationId xmlns:a16="http://schemas.microsoft.com/office/drawing/2014/main" id="{8066D443-5248-A394-918D-E04C03BBAC09}"/>
              </a:ext>
            </a:extLst>
          </p:cNvPr>
          <p:cNvSpPr>
            <a:spLocks noGrp="1"/>
          </p:cNvSpPr>
          <p:nvPr>
            <p:ph type="sldNum" sz="quarter" idx="12"/>
          </p:nvPr>
        </p:nvSpPr>
        <p:spPr/>
        <p:txBody>
          <a:bodyPr/>
          <a:lstStyle/>
          <a:p>
            <a:pPr>
              <a:defRPr/>
            </a:pPr>
            <a:fld id="{2364B658-F69C-4057-A641-55FE668BF06E}" type="slidenum">
              <a:rPr lang="en-US" smtClean="0"/>
              <a:pPr>
                <a:defRPr/>
              </a:pPr>
              <a:t>23</a:t>
            </a:fld>
            <a:endParaRPr lang="en-US"/>
          </a:p>
        </p:txBody>
      </p:sp>
      <p:pic>
        <p:nvPicPr>
          <p:cNvPr id="6" name="image11.jpeg">
            <a:extLst>
              <a:ext uri="{FF2B5EF4-FFF2-40B4-BE49-F238E27FC236}">
                <a16:creationId xmlns:a16="http://schemas.microsoft.com/office/drawing/2014/main" id="{AE1DBCAE-167B-8342-96CB-44E4D05F6D0D}"/>
              </a:ext>
            </a:extLst>
          </p:cNvPr>
          <p:cNvPicPr>
            <a:picLocks noChangeAspect="1"/>
          </p:cNvPicPr>
          <p:nvPr/>
        </p:nvPicPr>
        <p:blipFill>
          <a:blip r:embed="rId2" cstate="print"/>
          <a:stretch>
            <a:fillRect/>
          </a:stretch>
        </p:blipFill>
        <p:spPr>
          <a:xfrm>
            <a:off x="533400" y="533400"/>
            <a:ext cx="8154270" cy="5334000"/>
          </a:xfrm>
          <a:prstGeom prst="rect">
            <a:avLst/>
          </a:prstGeom>
        </p:spPr>
      </p:pic>
    </p:spTree>
    <p:extLst>
      <p:ext uri="{BB962C8B-B14F-4D97-AF65-F5344CB8AC3E}">
        <p14:creationId xmlns:p14="http://schemas.microsoft.com/office/powerpoint/2010/main" val="3012014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217EED7B-7AF9-4AEA-8EAD-9F562733EA66}" type="datetime1">
              <a:rPr lang="en-US" smtClean="0">
                <a:latin typeface="Arial" pitchFamily="34" charset="0"/>
              </a:rPr>
              <a:pPr/>
              <a:t>2/25/2023</a:t>
            </a:fld>
            <a:endParaRPr lang="en-US">
              <a:latin typeface="Arial" pitchFamily="34" charset="0"/>
            </a:endParaRPr>
          </a:p>
        </p:txBody>
      </p:sp>
      <p:sp>
        <p:nvSpPr>
          <p:cNvPr id="16388" name="Slide Number Placeholder 5"/>
          <p:cNvSpPr>
            <a:spLocks noGrp="1"/>
          </p:cNvSpPr>
          <p:nvPr>
            <p:ph type="sldNum" sz="quarter" idx="12"/>
          </p:nvPr>
        </p:nvSpPr>
        <p:spPr>
          <a:noFill/>
        </p:spPr>
        <p:txBody>
          <a:bodyPr/>
          <a:lstStyle/>
          <a:p>
            <a:fld id="{6DA3DD87-D983-4AC9-9CAD-129BBEAB4595}" type="slidenum">
              <a:rPr lang="en-US" smtClean="0">
                <a:latin typeface="Arial" pitchFamily="34" charset="0"/>
              </a:rPr>
              <a:pPr/>
              <a:t>24</a:t>
            </a:fld>
            <a:endParaRPr lang="en-US">
              <a:latin typeface="Arial" pitchFamily="34" charset="0"/>
            </a:endParaRPr>
          </a:p>
        </p:txBody>
      </p:sp>
      <p:sp>
        <p:nvSpPr>
          <p:cNvPr id="16390" name="Rectangle 4"/>
          <p:cNvSpPr>
            <a:spLocks noChangeArrowheads="1"/>
          </p:cNvSpPr>
          <p:nvPr/>
        </p:nvSpPr>
        <p:spPr bwMode="auto">
          <a:xfrm>
            <a:off x="228600" y="152400"/>
            <a:ext cx="8534400" cy="457200"/>
          </a:xfrm>
          <a:prstGeom prst="rect">
            <a:avLst/>
          </a:prstGeom>
          <a:noFill/>
          <a:ln w="9525">
            <a:noFill/>
            <a:miter lim="800000"/>
            <a:headEnd/>
            <a:tailEnd/>
          </a:ln>
        </p:spPr>
        <p:txBody>
          <a:bodyPr anchor="ctr"/>
          <a:lstStyle/>
          <a:p>
            <a:br>
              <a:rPr lang="en-US" sz="2800" dirty="0"/>
            </a:br>
            <a:endParaRPr lang="en-US" sz="2800" b="1" dirty="0">
              <a:solidFill>
                <a:schemeClr val="accent2"/>
              </a:solidFill>
              <a:latin typeface="Times New Roman" pitchFamily="18" charset="0"/>
            </a:endParaRPr>
          </a:p>
        </p:txBody>
      </p:sp>
      <p:sp>
        <p:nvSpPr>
          <p:cNvPr id="8" name="Rectangle 7"/>
          <p:cNvSpPr/>
          <p:nvPr/>
        </p:nvSpPr>
        <p:spPr>
          <a:xfrm>
            <a:off x="381000" y="228600"/>
            <a:ext cx="8458200" cy="584775"/>
          </a:xfrm>
          <a:prstGeom prst="rect">
            <a:avLst/>
          </a:prstGeom>
        </p:spPr>
        <p:txBody>
          <a:bodyPr wrap="square">
            <a:spAutoFit/>
          </a:bodyPr>
          <a:lstStyle/>
          <a:p>
            <a:pPr algn="ctr"/>
            <a:r>
              <a:rPr lang="en-US" sz="3200" b="1" cap="all" dirty="0">
                <a:solidFill>
                  <a:srgbClr val="0070C0"/>
                </a:solidFill>
                <a:latin typeface="Times New Roman" pitchFamily="18" charset="0"/>
                <a:cs typeface="Times New Roman" pitchFamily="18" charset="0"/>
              </a:rPr>
              <a:t>Experimental result</a:t>
            </a:r>
          </a:p>
        </p:txBody>
      </p:sp>
      <p:sp>
        <p:nvSpPr>
          <p:cNvPr id="10" name="Rectangle 9"/>
          <p:cNvSpPr/>
          <p:nvPr/>
        </p:nvSpPr>
        <p:spPr>
          <a:xfrm>
            <a:off x="228600" y="838200"/>
            <a:ext cx="8610600" cy="661207"/>
          </a:xfrm>
          <a:prstGeom prst="rect">
            <a:avLst/>
          </a:prstGeom>
        </p:spPr>
        <p:txBody>
          <a:bodyPr wrap="square">
            <a:spAutoFit/>
          </a:bodyPr>
          <a:lstStyle/>
          <a:p>
            <a:pPr algn="just">
              <a:lnSpc>
                <a:spcPct val="150000"/>
              </a:lnSpc>
            </a:pPr>
            <a:r>
              <a:rPr lang="en-US" sz="2800" dirty="0">
                <a:latin typeface="Times New Roman" pitchFamily="18" charset="0"/>
                <a:cs typeface="Times New Roman" pitchFamily="18" charset="0"/>
              </a:rPr>
              <a:t> </a:t>
            </a:r>
          </a:p>
        </p:txBody>
      </p:sp>
    </p:spTree>
    <p:extLst>
      <p:ext uri="{BB962C8B-B14F-4D97-AF65-F5344CB8AC3E}">
        <p14:creationId xmlns:p14="http://schemas.microsoft.com/office/powerpoint/2010/main" val="231109253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217EED7B-7AF9-4AEA-8EAD-9F562733EA66}" type="datetime1">
              <a:rPr lang="en-US" smtClean="0">
                <a:latin typeface="Arial" pitchFamily="34" charset="0"/>
              </a:rPr>
              <a:pPr/>
              <a:t>2/25/2023</a:t>
            </a:fld>
            <a:endParaRPr lang="en-US">
              <a:latin typeface="Arial" pitchFamily="34" charset="0"/>
            </a:endParaRPr>
          </a:p>
        </p:txBody>
      </p:sp>
      <p:sp>
        <p:nvSpPr>
          <p:cNvPr id="16388" name="Slide Number Placeholder 5"/>
          <p:cNvSpPr>
            <a:spLocks noGrp="1"/>
          </p:cNvSpPr>
          <p:nvPr>
            <p:ph type="sldNum" sz="quarter" idx="12"/>
          </p:nvPr>
        </p:nvSpPr>
        <p:spPr>
          <a:noFill/>
        </p:spPr>
        <p:txBody>
          <a:bodyPr/>
          <a:lstStyle/>
          <a:p>
            <a:fld id="{6DA3DD87-D983-4AC9-9CAD-129BBEAB4595}" type="slidenum">
              <a:rPr lang="en-US" smtClean="0">
                <a:latin typeface="Arial" pitchFamily="34" charset="0"/>
              </a:rPr>
              <a:pPr/>
              <a:t>25</a:t>
            </a:fld>
            <a:endParaRPr lang="en-US">
              <a:latin typeface="Arial" pitchFamily="34" charset="0"/>
            </a:endParaRPr>
          </a:p>
        </p:txBody>
      </p:sp>
      <p:sp>
        <p:nvSpPr>
          <p:cNvPr id="8" name="Rectangle 7"/>
          <p:cNvSpPr/>
          <p:nvPr/>
        </p:nvSpPr>
        <p:spPr>
          <a:xfrm>
            <a:off x="374301" y="236276"/>
            <a:ext cx="8458200" cy="707886"/>
          </a:xfrm>
          <a:prstGeom prst="rect">
            <a:avLst/>
          </a:prstGeom>
        </p:spPr>
        <p:txBody>
          <a:bodyPr wrap="square">
            <a:spAutoFit/>
          </a:bodyPr>
          <a:lstStyle/>
          <a:p>
            <a:pPr algn="ctr"/>
            <a:r>
              <a:rPr lang="en-US" sz="4000" b="1" cap="all" dirty="0">
                <a:solidFill>
                  <a:srgbClr val="0070C0"/>
                </a:solidFill>
                <a:latin typeface="Times New Roman" pitchFamily="18" charset="0"/>
                <a:cs typeface="Times New Roman" pitchFamily="18" charset="0"/>
              </a:rPr>
              <a:t>conclusion</a:t>
            </a:r>
            <a:endParaRPr lang="en-US" sz="3200" b="1" cap="all" dirty="0">
              <a:solidFill>
                <a:srgbClr val="0070C0"/>
              </a:solidFill>
              <a:latin typeface="Times New Roman" pitchFamily="18" charset="0"/>
              <a:cs typeface="Times New Roman" pitchFamily="18" charset="0"/>
            </a:endParaRPr>
          </a:p>
        </p:txBody>
      </p:sp>
      <p:sp>
        <p:nvSpPr>
          <p:cNvPr id="7" name="Rectangle 6"/>
          <p:cNvSpPr/>
          <p:nvPr/>
        </p:nvSpPr>
        <p:spPr>
          <a:xfrm>
            <a:off x="685801" y="1371600"/>
            <a:ext cx="7162800" cy="3785652"/>
          </a:xfrm>
          <a:prstGeom prst="rect">
            <a:avLst/>
          </a:prstGeom>
        </p:spPr>
        <p:txBody>
          <a:bodyPr wrap="square">
            <a:spAutoFit/>
          </a:bodyPr>
          <a:lstStyle/>
          <a:p>
            <a:pPr marL="457200" indent="-457200" algn="just">
              <a:buFont typeface="Wingdings" panose="05000000000000000000" pitchFamily="2" charset="2"/>
              <a:buChar char="Ø"/>
            </a:pPr>
            <a:r>
              <a:rPr lang="en-US" sz="2000" dirty="0">
                <a:latin typeface="Times New Roman" pitchFamily="18" charset="0"/>
                <a:cs typeface="Times New Roman" pitchFamily="18" charset="0"/>
              </a:rPr>
              <a:t>The project has a number of advantages and help blind people to send or read emails though voice.</a:t>
            </a:r>
          </a:p>
          <a:p>
            <a:pPr marL="457200" indent="-457200" algn="just">
              <a:buFont typeface="Wingdings" panose="05000000000000000000" pitchFamily="2" charset="2"/>
              <a:buChar char="Ø"/>
            </a:pPr>
            <a:r>
              <a:rPr lang="en-US" sz="2000" dirty="0">
                <a:latin typeface="Times New Roman" pitchFamily="18" charset="0"/>
                <a:cs typeface="Times New Roman" pitchFamily="18" charset="0"/>
              </a:rPr>
              <a:t>This paper suggests that it will be useful for the community so that people with disabilities to develop on the side of the village.</a:t>
            </a:r>
          </a:p>
          <a:p>
            <a:pPr marL="457200" indent="-457200" algn="just">
              <a:buFont typeface="Wingdings" panose="05000000000000000000" pitchFamily="2" charset="2"/>
              <a:buChar char="Ø"/>
            </a:pPr>
            <a:r>
              <a:rPr lang="en-US" sz="2000" dirty="0">
                <a:latin typeface="Times New Roman" pitchFamily="18" charset="0"/>
                <a:cs typeface="Times New Roman" pitchFamily="18" charset="0"/>
              </a:rPr>
              <a:t>This project allows people with visual impairments to be quite capable of being a part of the growth of digital India and on their ability to communicate over the Internet and in people's lives easier.</a:t>
            </a:r>
          </a:p>
          <a:p>
            <a:pPr marL="457200" indent="-457200" algn="just">
              <a:buFont typeface="Wingdings" panose="05000000000000000000" pitchFamily="2" charset="2"/>
              <a:buChar char="Ø"/>
            </a:pPr>
            <a:r>
              <a:rPr lang="en-US" sz="2000" dirty="0">
                <a:latin typeface="Times New Roman" pitchFamily="18" charset="0"/>
                <a:cs typeface="Times New Roman" pitchFamily="18" charset="0"/>
              </a:rPr>
              <a:t>This system overcomes many of the disadvantages of the people down your face when you see how to send and receive email.</a:t>
            </a:r>
          </a:p>
        </p:txBody>
      </p:sp>
    </p:spTree>
    <p:extLst>
      <p:ext uri="{BB962C8B-B14F-4D97-AF65-F5344CB8AC3E}">
        <p14:creationId xmlns:p14="http://schemas.microsoft.com/office/powerpoint/2010/main" val="87004595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3"/>
          <p:cNvSpPr>
            <a:spLocks noGrp="1"/>
          </p:cNvSpPr>
          <p:nvPr>
            <p:ph type="dt" sz="quarter" idx="10"/>
          </p:nvPr>
        </p:nvSpPr>
        <p:spPr>
          <a:noFill/>
        </p:spPr>
        <p:txBody>
          <a:bodyPr/>
          <a:lstStyle/>
          <a:p>
            <a:fld id="{CADFE97C-90E3-4C99-839B-7AA3FE774DD0}" type="datetime1">
              <a:rPr lang="en-US" smtClean="0">
                <a:latin typeface="Arial" pitchFamily="34" charset="0"/>
              </a:rPr>
              <a:pPr/>
              <a:t>2/25/2023</a:t>
            </a:fld>
            <a:endParaRPr lang="en-US" dirty="0">
              <a:latin typeface="Arial" pitchFamily="34" charset="0"/>
            </a:endParaRPr>
          </a:p>
        </p:txBody>
      </p:sp>
      <p:sp>
        <p:nvSpPr>
          <p:cNvPr id="70660" name="Slide Number Placeholder 5"/>
          <p:cNvSpPr>
            <a:spLocks noGrp="1"/>
          </p:cNvSpPr>
          <p:nvPr>
            <p:ph type="sldNum" sz="quarter" idx="12"/>
          </p:nvPr>
        </p:nvSpPr>
        <p:spPr>
          <a:noFill/>
        </p:spPr>
        <p:txBody>
          <a:bodyPr/>
          <a:lstStyle/>
          <a:p>
            <a:fld id="{FF738E11-F09E-4F84-A263-AEF52C8C615B}" type="slidenum">
              <a:rPr lang="en-US" smtClean="0">
                <a:latin typeface="Arial" pitchFamily="34" charset="0"/>
              </a:rPr>
              <a:pPr/>
              <a:t>26</a:t>
            </a:fld>
            <a:endParaRPr lang="en-US" dirty="0">
              <a:latin typeface="Arial" pitchFamily="34" charset="0"/>
            </a:endParaRPr>
          </a:p>
        </p:txBody>
      </p:sp>
      <p:sp>
        <p:nvSpPr>
          <p:cNvPr id="70661" name="Rectangle 2"/>
          <p:cNvSpPr>
            <a:spLocks noGrp="1" noChangeArrowheads="1"/>
          </p:cNvSpPr>
          <p:nvPr>
            <p:ph type="subTitle" idx="1"/>
          </p:nvPr>
        </p:nvSpPr>
        <p:spPr>
          <a:xfrm>
            <a:off x="990600" y="1143000"/>
            <a:ext cx="7467600" cy="4953000"/>
          </a:xfrm>
        </p:spPr>
        <p:txBody>
          <a:bodyPr/>
          <a:lstStyle/>
          <a:p>
            <a:pPr marL="285750" indent="-285750" algn="just">
              <a:buFont typeface="Wingdings" panose="05000000000000000000" pitchFamily="2" charset="2"/>
              <a:buChar char="Ø"/>
            </a:pPr>
            <a:r>
              <a:rPr lang="en-US" sz="2000" dirty="0">
                <a:latin typeface="Times New Roman" pitchFamily="18" charset="0"/>
                <a:cs typeface="Times New Roman" pitchFamily="18" charset="0"/>
              </a:rPr>
              <a:t>T. Shabana, A. </a:t>
            </a:r>
            <a:r>
              <a:rPr lang="en-US" sz="2000" dirty="0" err="1">
                <a:latin typeface="Times New Roman" pitchFamily="18" charset="0"/>
                <a:cs typeface="Times New Roman" pitchFamily="18" charset="0"/>
              </a:rPr>
              <a:t>Anam</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A.Rafiya</a:t>
            </a:r>
            <a:r>
              <a:rPr lang="en-US" sz="2000" dirty="0">
                <a:latin typeface="Times New Roman" pitchFamily="18" charset="0"/>
                <a:cs typeface="Times New Roman" pitchFamily="18" charset="0"/>
              </a:rPr>
              <a:t>, K. Aisha, "Voice based Email System for Blinds", "IJARCCE", Jan i2015.</a:t>
            </a:r>
          </a:p>
          <a:p>
            <a:pPr marL="285750" indent="-285750" algn="just">
              <a:buFont typeface="Wingdings" panose="05000000000000000000" pitchFamily="2" charset="2"/>
              <a:buChar char="Ø"/>
            </a:pPr>
            <a:r>
              <a:rPr lang="en-US" sz="2000" dirty="0">
                <a:latin typeface="Times New Roman" pitchFamily="18" charset="0"/>
                <a:cs typeface="Times New Roman" pitchFamily="18" charset="0"/>
              </a:rPr>
              <a:t>Jayachandran, K., &amp; </a:t>
            </a:r>
            <a:r>
              <a:rPr lang="en-US" sz="2000" dirty="0" err="1">
                <a:latin typeface="Times New Roman" pitchFamily="18" charset="0"/>
                <a:cs typeface="Times New Roman" pitchFamily="18" charset="0"/>
              </a:rPr>
              <a:t>Anbumani</a:t>
            </a:r>
            <a:r>
              <a:rPr lang="en-US" sz="2000" dirty="0">
                <a:latin typeface="Times New Roman" pitchFamily="18" charset="0"/>
                <a:cs typeface="Times New Roman" pitchFamily="18" charset="0"/>
              </a:rPr>
              <a:t>, P. (2017). Voice based email for blind people. Int. J. Adv. Res. Ideas </a:t>
            </a:r>
            <a:r>
              <a:rPr lang="en-US" sz="2000" dirty="0" err="1">
                <a:latin typeface="Times New Roman" pitchFamily="18" charset="0"/>
                <a:cs typeface="Times New Roman" pitchFamily="18" charset="0"/>
              </a:rPr>
              <a:t>Innov</a:t>
            </a:r>
            <a:r>
              <a:rPr lang="en-US" sz="2000" dirty="0">
                <a:latin typeface="Times New Roman" pitchFamily="18" charset="0"/>
                <a:cs typeface="Times New Roman" pitchFamily="18" charset="0"/>
              </a:rPr>
              <a:t>. Technol., i3(3), i1065-1071.</a:t>
            </a:r>
          </a:p>
          <a:p>
            <a:pPr marL="285750" indent="-285750" algn="just">
              <a:buFont typeface="Wingdings" panose="05000000000000000000" pitchFamily="2" charset="2"/>
              <a:buChar char="Ø"/>
            </a:pPr>
            <a:r>
              <a:rPr lang="en-US" sz="2000" dirty="0">
                <a:latin typeface="Times New Roman" pitchFamily="18" charset="0"/>
                <a:cs typeface="Times New Roman" pitchFamily="18" charset="0"/>
              </a:rPr>
              <a:t>Guillermo Arturo Hernández Tapia, Ana Lilia Reyes-Herrera . "E-mail management system for blind people in Spanish language". In Interaccióni'17: XVIII International Conference on Human Computer Interaction Cancun Mexico September, i2017.</a:t>
            </a:r>
          </a:p>
          <a:p>
            <a:pPr marL="285750" indent="-285750" algn="just">
              <a:buFont typeface="Wingdings" panose="05000000000000000000" pitchFamily="2" charset="2"/>
              <a:buChar char="Ø"/>
            </a:pPr>
            <a:r>
              <a:rPr lang="en-US" sz="2000" dirty="0">
                <a:latin typeface="Times New Roman" pitchFamily="18" charset="0"/>
                <a:cs typeface="Times New Roman" pitchFamily="18" charset="0"/>
              </a:rPr>
              <a:t> T. Raman, Audio system for technical reading: Ph.D. Thesis, Cornell University, i1994.</a:t>
            </a:r>
          </a:p>
          <a:p>
            <a:pPr marL="285750" indent="-285750" algn="just">
              <a:buFont typeface="Wingdings" panose="05000000000000000000" pitchFamily="2" charset="2"/>
              <a:buChar char="Ø"/>
            </a:pPr>
            <a:r>
              <a:rPr lang="en-US" sz="2000" dirty="0">
                <a:latin typeface="Times New Roman" pitchFamily="18" charset="0"/>
                <a:cs typeface="Times New Roman" pitchFamily="18" charset="0"/>
              </a:rPr>
              <a:t>T. Dasgupta and A. </a:t>
            </a:r>
            <a:r>
              <a:rPr lang="en-US" sz="2000" dirty="0" err="1">
                <a:latin typeface="Times New Roman" pitchFamily="18" charset="0"/>
                <a:cs typeface="Times New Roman" pitchFamily="18" charset="0"/>
              </a:rPr>
              <a:t>Basu</a:t>
            </a:r>
            <a:r>
              <a:rPr lang="en-US" sz="2000" dirty="0">
                <a:latin typeface="Times New Roman" pitchFamily="18" charset="0"/>
                <a:cs typeface="Times New Roman" pitchFamily="18" charset="0"/>
              </a:rPr>
              <a:t>. A speech enabled Indian language text to braille transliteration system. In Information and Communication Technologies and Development (ICTD), i2009 International Conference.</a:t>
            </a:r>
          </a:p>
          <a:p>
            <a:pPr marL="285750" indent="-285750" algn="just">
              <a:buFont typeface="Wingdings" panose="05000000000000000000" pitchFamily="2" charset="2"/>
              <a:buChar char="Ø"/>
            </a:pPr>
            <a:endParaRPr lang="en-US" sz="1800" dirty="0">
              <a:latin typeface="Times New Roman" pitchFamily="18" charset="0"/>
              <a:cs typeface="Times New Roman" pitchFamily="18" charset="0"/>
            </a:endParaRPr>
          </a:p>
          <a:p>
            <a:pPr marL="285750" indent="-285750" algn="just">
              <a:buFont typeface="Wingdings" panose="05000000000000000000" pitchFamily="2" charset="2"/>
              <a:buChar char="Ø"/>
            </a:pPr>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a:p>
            <a:pPr marL="285750" indent="-285750" algn="just">
              <a:buFont typeface="Wingdings" panose="05000000000000000000" pitchFamily="2" charset="2"/>
              <a:buChar char="Ø"/>
            </a:pPr>
            <a:endParaRPr lang="en-US" sz="1800" dirty="0">
              <a:latin typeface="Times New Roman" pitchFamily="18" charset="0"/>
              <a:cs typeface="Times New Roman" pitchFamily="18" charset="0"/>
            </a:endParaRPr>
          </a:p>
        </p:txBody>
      </p:sp>
      <p:sp>
        <p:nvSpPr>
          <p:cNvPr id="70662" name="Rectangle 3"/>
          <p:cNvSpPr>
            <a:spLocks noChangeArrowheads="1"/>
          </p:cNvSpPr>
          <p:nvPr/>
        </p:nvSpPr>
        <p:spPr bwMode="auto">
          <a:xfrm>
            <a:off x="152400" y="228600"/>
            <a:ext cx="8839200" cy="457200"/>
          </a:xfrm>
          <a:prstGeom prst="rect">
            <a:avLst/>
          </a:prstGeom>
          <a:noFill/>
          <a:ln w="9525">
            <a:noFill/>
            <a:miter lim="800000"/>
            <a:headEnd/>
            <a:tailEnd/>
          </a:ln>
        </p:spPr>
        <p:txBody>
          <a:bodyPr anchor="ctr"/>
          <a:lstStyle/>
          <a:p>
            <a:pPr algn="ctr"/>
            <a:r>
              <a:rPr lang="en-US" sz="4000" b="1" dirty="0">
                <a:solidFill>
                  <a:schemeClr val="accent2"/>
                </a:solidFill>
                <a:latin typeface="Times New Roman" pitchFamily="18" charset="0"/>
              </a:rPr>
              <a:t>REFRENCES</a:t>
            </a:r>
            <a:r>
              <a:rPr lang="en-US" sz="2800" b="1" dirty="0">
                <a:solidFill>
                  <a:schemeClr val="accent2"/>
                </a:solidFill>
                <a:latin typeface="Times New Roman" pitchFamily="18" charset="0"/>
              </a:rPr>
              <a:t>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ate Placeholder 3"/>
          <p:cNvSpPr>
            <a:spLocks noGrp="1"/>
          </p:cNvSpPr>
          <p:nvPr>
            <p:ph type="dt" sz="quarter" idx="10"/>
          </p:nvPr>
        </p:nvSpPr>
        <p:spPr>
          <a:noFill/>
        </p:spPr>
        <p:txBody>
          <a:bodyPr/>
          <a:lstStyle/>
          <a:p>
            <a:fld id="{5AB6975A-682A-4587-915E-1933E8439B6F}" type="datetime1">
              <a:rPr lang="en-US" smtClean="0">
                <a:latin typeface="Arial" pitchFamily="34" charset="0"/>
              </a:rPr>
              <a:pPr/>
              <a:t>2/25/2023</a:t>
            </a:fld>
            <a:endParaRPr lang="en-US">
              <a:latin typeface="Arial" pitchFamily="34" charset="0"/>
            </a:endParaRPr>
          </a:p>
        </p:txBody>
      </p:sp>
      <p:sp>
        <p:nvSpPr>
          <p:cNvPr id="77828" name="Slide Number Placeholder 5"/>
          <p:cNvSpPr>
            <a:spLocks noGrp="1"/>
          </p:cNvSpPr>
          <p:nvPr>
            <p:ph type="sldNum" sz="quarter" idx="12"/>
          </p:nvPr>
        </p:nvSpPr>
        <p:spPr>
          <a:noFill/>
        </p:spPr>
        <p:txBody>
          <a:bodyPr/>
          <a:lstStyle/>
          <a:p>
            <a:fld id="{C4D13F60-52C1-454F-AE31-83C82BABD169}" type="slidenum">
              <a:rPr lang="en-US" smtClean="0">
                <a:latin typeface="Arial" pitchFamily="34" charset="0"/>
              </a:rPr>
              <a:pPr/>
              <a:t>27</a:t>
            </a:fld>
            <a:endParaRPr lang="en-US">
              <a:latin typeface="Arial" pitchFamily="34" charset="0"/>
            </a:endParaRPr>
          </a:p>
        </p:txBody>
      </p:sp>
      <p:pic>
        <p:nvPicPr>
          <p:cNvPr id="77829" name="Rectangle 31747"/>
          <p:cNvPicPr>
            <a:picLocks noChangeAspect="1" noChangeArrowheads="1"/>
          </p:cNvPicPr>
          <p:nvPr/>
        </p:nvPicPr>
        <p:blipFill>
          <a:blip r:embed="rId2"/>
          <a:srcRect/>
          <a:stretch>
            <a:fillRect/>
          </a:stretch>
        </p:blipFill>
        <p:spPr bwMode="auto">
          <a:xfrm>
            <a:off x="2286000" y="1662479"/>
            <a:ext cx="6477000" cy="4437063"/>
          </a:xfrm>
          <a:prstGeom prst="rect">
            <a:avLst/>
          </a:prstGeom>
          <a:noFill/>
          <a:ln w="9525">
            <a:noFill/>
            <a:miter lim="800000"/>
            <a:headEnd/>
            <a:tailEnd/>
          </a:ln>
        </p:spPr>
      </p:pic>
      <p:sp>
        <p:nvSpPr>
          <p:cNvPr id="77830" name="Rectangle 31748"/>
          <p:cNvSpPr>
            <a:spLocks noChangeArrowheads="1" noChangeShapeType="1" noTextEdit="1"/>
          </p:cNvSpPr>
          <p:nvPr/>
        </p:nvSpPr>
        <p:spPr bwMode="auto">
          <a:xfrm>
            <a:off x="457200" y="228600"/>
            <a:ext cx="3810000" cy="1457325"/>
          </a:xfrm>
          <a:prstGeom prst="rect">
            <a:avLst/>
          </a:prstGeom>
        </p:spPr>
        <p:txBody>
          <a:bodyPr wrap="none" fromWordArt="1">
            <a:prstTxWarp prst="textSlantUp">
              <a:avLst>
                <a:gd name="adj" fmla="val 55556"/>
              </a:avLst>
            </a:prstTxWarp>
          </a:bodyPr>
          <a:lstStyle/>
          <a:p>
            <a:pPr algn="ctr"/>
            <a:r>
              <a:rPr lang="en-US" sz="3600" kern="10" dirty="0">
                <a:ln w="9525" algn="ctr">
                  <a:solidFill>
                    <a:srgbClr val="000000"/>
                  </a:solidFill>
                  <a:round/>
                  <a:headEnd/>
                  <a:tailEnd/>
                </a:ln>
                <a:solidFill>
                  <a:srgbClr val="000000"/>
                </a:solidFill>
                <a:latin typeface="Arial Black"/>
              </a:rPr>
              <a:t>THANKS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p>
            <a:fld id="{0DB98EF2-D5DD-47C0-ACE3-4BD15B0B72EC}" type="datetime1">
              <a:rPr lang="en-US" smtClean="0">
                <a:latin typeface="Arial" pitchFamily="34" charset="0"/>
              </a:rPr>
              <a:pPr/>
              <a:t>2/25/2023</a:t>
            </a:fld>
            <a:endParaRPr lang="en-US">
              <a:latin typeface="Arial" pitchFamily="34" charset="0"/>
            </a:endParaRPr>
          </a:p>
        </p:txBody>
      </p:sp>
      <p:sp>
        <p:nvSpPr>
          <p:cNvPr id="13316" name="Slide Number Placeholder 5"/>
          <p:cNvSpPr>
            <a:spLocks noGrp="1"/>
          </p:cNvSpPr>
          <p:nvPr>
            <p:ph type="sldNum" sz="quarter" idx="12"/>
          </p:nvPr>
        </p:nvSpPr>
        <p:spPr>
          <a:noFill/>
        </p:spPr>
        <p:txBody>
          <a:bodyPr/>
          <a:lstStyle/>
          <a:p>
            <a:fld id="{1F59B19A-57AF-40F3-BAC0-2C29FBA33DAB}" type="slidenum">
              <a:rPr lang="en-US" smtClean="0">
                <a:latin typeface="Arial" pitchFamily="34" charset="0"/>
              </a:rPr>
              <a:pPr/>
              <a:t>3</a:t>
            </a:fld>
            <a:endParaRPr lang="en-US">
              <a:latin typeface="Arial" pitchFamily="34" charset="0"/>
            </a:endParaRPr>
          </a:p>
        </p:txBody>
      </p:sp>
      <p:sp>
        <p:nvSpPr>
          <p:cNvPr id="13318" name="Rectangle 4"/>
          <p:cNvSpPr>
            <a:spLocks noChangeArrowheads="1"/>
          </p:cNvSpPr>
          <p:nvPr/>
        </p:nvSpPr>
        <p:spPr bwMode="auto">
          <a:xfrm>
            <a:off x="-381000" y="304800"/>
            <a:ext cx="8534400" cy="457200"/>
          </a:xfrm>
          <a:prstGeom prst="rect">
            <a:avLst/>
          </a:prstGeom>
          <a:noFill/>
          <a:ln w="9525">
            <a:noFill/>
            <a:miter lim="800000"/>
            <a:headEnd/>
            <a:tailEnd/>
          </a:ln>
        </p:spPr>
        <p:txBody>
          <a:bodyPr anchor="ctr"/>
          <a:lstStyle/>
          <a:p>
            <a:pPr algn="ctr"/>
            <a:r>
              <a:rPr lang="en-US" sz="4400" b="1" dirty="0">
                <a:solidFill>
                  <a:srgbClr val="0070C0"/>
                </a:solidFill>
              </a:rPr>
              <a:t>INTRODUCTION</a:t>
            </a:r>
            <a:endParaRPr lang="en-US" sz="3200" dirty="0">
              <a:solidFill>
                <a:srgbClr val="0070C0"/>
              </a:solidFill>
              <a:latin typeface="Times New Roman" pitchFamily="18" charset="0"/>
            </a:endParaRPr>
          </a:p>
        </p:txBody>
      </p:sp>
      <p:sp>
        <p:nvSpPr>
          <p:cNvPr id="2" name="TextBox 1">
            <a:extLst>
              <a:ext uri="{FF2B5EF4-FFF2-40B4-BE49-F238E27FC236}">
                <a16:creationId xmlns:a16="http://schemas.microsoft.com/office/drawing/2014/main" id="{277710CD-37FA-471E-A67D-1DD9547190BC}"/>
              </a:ext>
            </a:extLst>
          </p:cNvPr>
          <p:cNvSpPr txBox="1"/>
          <p:nvPr/>
        </p:nvSpPr>
        <p:spPr>
          <a:xfrm>
            <a:off x="685800" y="1010077"/>
            <a:ext cx="7391400" cy="5570756"/>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We have created a python project that run on our terminal Which helps Visually impaired people to compose and check there mails through the voice command.</a:t>
            </a:r>
          </a:p>
          <a:p>
            <a:endParaRPr lang="en-US" sz="2400" dirty="0"/>
          </a:p>
          <a:p>
            <a:pPr marL="342900" indent="-342900">
              <a:buFont typeface="Wingdings" panose="05000000000000000000" pitchFamily="2" charset="2"/>
              <a:buChar char="Ø"/>
            </a:pPr>
            <a:r>
              <a:rPr lang="en-US" sz="2400" dirty="0"/>
              <a:t>In this project We will use various python modules and libraries.</a:t>
            </a:r>
          </a:p>
          <a:p>
            <a:endParaRPr lang="en-US" sz="2400" dirty="0"/>
          </a:p>
          <a:p>
            <a:pPr marL="342900" indent="-342900">
              <a:buFont typeface="Wingdings" panose="05000000000000000000" pitchFamily="2" charset="2"/>
              <a:buChar char="Ø"/>
            </a:pPr>
            <a:r>
              <a:rPr lang="en-US" sz="2400" dirty="0"/>
              <a:t>In the age of social media use of e-mails are vast be it formal or informal work.</a:t>
            </a:r>
          </a:p>
          <a:p>
            <a:endParaRPr lang="en-US" sz="2400" dirty="0"/>
          </a:p>
          <a:p>
            <a:pPr marL="342900" indent="-342900">
              <a:buFont typeface="Wingdings" panose="05000000000000000000" pitchFamily="2" charset="2"/>
              <a:buChar char="Ø"/>
            </a:pPr>
            <a:r>
              <a:rPr lang="en-US" sz="2400" dirty="0"/>
              <a:t>There are still millions of peoples Who are not as fortunate as us and this is the beginning of our idea’s.</a:t>
            </a:r>
          </a:p>
          <a:p>
            <a:pPr marL="171450" indent="-171450">
              <a:buFont typeface="Arial" panose="020B0604020202020204" pitchFamily="34" charset="0"/>
              <a:buChar char="•"/>
            </a:pPr>
            <a:endParaRPr lang="en-US" sz="20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217EED7B-7AF9-4AEA-8EAD-9F562733EA66}" type="datetime1">
              <a:rPr lang="en-US" smtClean="0">
                <a:latin typeface="Arial" pitchFamily="34" charset="0"/>
              </a:rPr>
              <a:pPr/>
              <a:t>2/25/2023</a:t>
            </a:fld>
            <a:endParaRPr lang="en-US">
              <a:latin typeface="Arial" pitchFamily="34" charset="0"/>
            </a:endParaRPr>
          </a:p>
        </p:txBody>
      </p:sp>
      <p:sp>
        <p:nvSpPr>
          <p:cNvPr id="16388" name="Slide Number Placeholder 5"/>
          <p:cNvSpPr>
            <a:spLocks noGrp="1"/>
          </p:cNvSpPr>
          <p:nvPr>
            <p:ph type="sldNum" sz="quarter" idx="12"/>
          </p:nvPr>
        </p:nvSpPr>
        <p:spPr>
          <a:noFill/>
        </p:spPr>
        <p:txBody>
          <a:bodyPr/>
          <a:lstStyle/>
          <a:p>
            <a:fld id="{6DA3DD87-D983-4AC9-9CAD-129BBEAB4595}" type="slidenum">
              <a:rPr lang="en-US" smtClean="0">
                <a:latin typeface="Arial" pitchFamily="34" charset="0"/>
              </a:rPr>
              <a:pPr/>
              <a:t>4</a:t>
            </a:fld>
            <a:endParaRPr lang="en-US">
              <a:latin typeface="Arial" pitchFamily="34" charset="0"/>
            </a:endParaRPr>
          </a:p>
        </p:txBody>
      </p:sp>
      <p:sp>
        <p:nvSpPr>
          <p:cNvPr id="8" name="Rectangle 7"/>
          <p:cNvSpPr/>
          <p:nvPr/>
        </p:nvSpPr>
        <p:spPr>
          <a:xfrm>
            <a:off x="609600" y="28069"/>
            <a:ext cx="6705600" cy="769441"/>
          </a:xfrm>
          <a:prstGeom prst="rect">
            <a:avLst/>
          </a:prstGeom>
        </p:spPr>
        <p:txBody>
          <a:bodyPr wrap="square">
            <a:spAutoFit/>
          </a:bodyPr>
          <a:lstStyle/>
          <a:p>
            <a:pPr algn="ctr"/>
            <a:r>
              <a:rPr lang="en-US" sz="4400" b="1" cap="all" dirty="0">
                <a:solidFill>
                  <a:srgbClr val="0070C0"/>
                </a:solidFill>
                <a:latin typeface="Times New Roman" pitchFamily="18" charset="0"/>
                <a:cs typeface="Times New Roman" pitchFamily="18" charset="0"/>
              </a:rPr>
              <a:t>MOTIVATION</a:t>
            </a:r>
            <a:endParaRPr lang="en-US" sz="3200" b="1" cap="all" dirty="0">
              <a:solidFill>
                <a:srgbClr val="0070C0"/>
              </a:solidFill>
              <a:latin typeface="Times New Roman" pitchFamily="18" charset="0"/>
              <a:cs typeface="Times New Roman" pitchFamily="18" charset="0"/>
            </a:endParaRPr>
          </a:p>
        </p:txBody>
      </p:sp>
      <p:sp>
        <p:nvSpPr>
          <p:cNvPr id="10" name="Rectangle 9"/>
          <p:cNvSpPr/>
          <p:nvPr/>
        </p:nvSpPr>
        <p:spPr>
          <a:xfrm>
            <a:off x="228600" y="838200"/>
            <a:ext cx="8610600" cy="661207"/>
          </a:xfrm>
          <a:prstGeom prst="rect">
            <a:avLst/>
          </a:prstGeom>
        </p:spPr>
        <p:txBody>
          <a:bodyPr wrap="square">
            <a:spAutoFit/>
          </a:bodyPr>
          <a:lstStyle/>
          <a:p>
            <a:pPr algn="just">
              <a:lnSpc>
                <a:spcPct val="150000"/>
              </a:lnSpc>
            </a:pPr>
            <a:r>
              <a:rPr lang="en-US" sz="2800" dirty="0">
                <a:latin typeface="Times New Roman" pitchFamily="18" charset="0"/>
                <a:cs typeface="Times New Roman" pitchFamily="18" charset="0"/>
              </a:rPr>
              <a:t> </a:t>
            </a:r>
          </a:p>
        </p:txBody>
      </p:sp>
      <p:sp>
        <p:nvSpPr>
          <p:cNvPr id="7" name="Rectangle 6"/>
          <p:cNvSpPr/>
          <p:nvPr/>
        </p:nvSpPr>
        <p:spPr>
          <a:xfrm>
            <a:off x="685800" y="756821"/>
            <a:ext cx="7543800" cy="5262979"/>
          </a:xfrm>
          <a:prstGeom prst="rect">
            <a:avLst/>
          </a:prstGeom>
        </p:spPr>
        <p:txBody>
          <a:bodyPr wrap="square">
            <a:spAutoFit/>
          </a:bodyPr>
          <a:lstStyle/>
          <a:p>
            <a:pPr algn="just">
              <a:buFont typeface="Wingdings" pitchFamily="2" charset="2"/>
              <a:buChar char="Ø"/>
            </a:pPr>
            <a:r>
              <a:rPr lang="en-US" sz="2400" dirty="0">
                <a:latin typeface="Times New Roman" pitchFamily="18" charset="0"/>
                <a:cs typeface="Times New Roman" pitchFamily="18" charset="0"/>
              </a:rPr>
              <a:t>There are nearly 285 million blind people in the world are visually impaired and this number is not just normal and that was our driving force to make this system.</a:t>
            </a:r>
          </a:p>
          <a:p>
            <a:pPr algn="just"/>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One of the major disadvantage of the existing system is that all the operation are based on the use of keyboard and mouse.</a:t>
            </a:r>
          </a:p>
          <a:p>
            <a:pPr algn="just"/>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There was a high need of developing a proper system which curbs all the given disadvantages and turn into a simple system.</a:t>
            </a:r>
          </a:p>
          <a:p>
            <a:pPr algn="just"/>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Simple system means we will develop a system that help to composed and check e-mails without moving a finger.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217EED7B-7AF9-4AEA-8EAD-9F562733EA66}" type="datetime1">
              <a:rPr lang="en-US" smtClean="0">
                <a:latin typeface="Arial" pitchFamily="34" charset="0"/>
              </a:rPr>
              <a:pPr/>
              <a:t>2/25/2023</a:t>
            </a:fld>
            <a:endParaRPr lang="en-US">
              <a:latin typeface="Arial" pitchFamily="34" charset="0"/>
            </a:endParaRPr>
          </a:p>
        </p:txBody>
      </p:sp>
      <p:sp>
        <p:nvSpPr>
          <p:cNvPr id="16388" name="Slide Number Placeholder 5"/>
          <p:cNvSpPr>
            <a:spLocks noGrp="1"/>
          </p:cNvSpPr>
          <p:nvPr>
            <p:ph type="sldNum" sz="quarter" idx="12"/>
          </p:nvPr>
        </p:nvSpPr>
        <p:spPr>
          <a:noFill/>
        </p:spPr>
        <p:txBody>
          <a:bodyPr/>
          <a:lstStyle/>
          <a:p>
            <a:fld id="{6DA3DD87-D983-4AC9-9CAD-129BBEAB4595}" type="slidenum">
              <a:rPr lang="en-US" smtClean="0">
                <a:latin typeface="Arial" pitchFamily="34" charset="0"/>
              </a:rPr>
              <a:pPr/>
              <a:t>5</a:t>
            </a:fld>
            <a:endParaRPr lang="en-US">
              <a:latin typeface="Arial" pitchFamily="34" charset="0"/>
            </a:endParaRPr>
          </a:p>
        </p:txBody>
      </p:sp>
      <p:sp>
        <p:nvSpPr>
          <p:cNvPr id="8" name="Rectangle 7"/>
          <p:cNvSpPr/>
          <p:nvPr/>
        </p:nvSpPr>
        <p:spPr>
          <a:xfrm>
            <a:off x="-187988" y="142387"/>
            <a:ext cx="8458200" cy="769441"/>
          </a:xfrm>
          <a:prstGeom prst="rect">
            <a:avLst/>
          </a:prstGeom>
        </p:spPr>
        <p:txBody>
          <a:bodyPr wrap="square">
            <a:spAutoFit/>
          </a:bodyPr>
          <a:lstStyle/>
          <a:p>
            <a:pPr algn="ctr"/>
            <a:r>
              <a:rPr lang="en-US" sz="4400" b="1" cap="all" dirty="0">
                <a:solidFill>
                  <a:srgbClr val="0070C0"/>
                </a:solidFill>
                <a:latin typeface="Times New Roman" pitchFamily="18" charset="0"/>
                <a:cs typeface="Times New Roman" pitchFamily="18" charset="0"/>
              </a:rPr>
              <a:t>objective</a:t>
            </a:r>
            <a:endParaRPr lang="en-US" sz="3600" b="1" cap="all" dirty="0">
              <a:solidFill>
                <a:srgbClr val="0070C0"/>
              </a:solidFill>
              <a:latin typeface="Times New Roman" pitchFamily="18" charset="0"/>
              <a:cs typeface="Times New Roman" pitchFamily="18" charset="0"/>
            </a:endParaRPr>
          </a:p>
        </p:txBody>
      </p:sp>
      <p:sp>
        <p:nvSpPr>
          <p:cNvPr id="10" name="Rectangle 9"/>
          <p:cNvSpPr/>
          <p:nvPr/>
        </p:nvSpPr>
        <p:spPr>
          <a:xfrm>
            <a:off x="200130" y="1109134"/>
            <a:ext cx="8610600" cy="661207"/>
          </a:xfrm>
          <a:prstGeom prst="rect">
            <a:avLst/>
          </a:prstGeom>
        </p:spPr>
        <p:txBody>
          <a:bodyPr wrap="square">
            <a:spAutoFit/>
          </a:bodyPr>
          <a:lstStyle/>
          <a:p>
            <a:pPr algn="just">
              <a:lnSpc>
                <a:spcPct val="150000"/>
              </a:lnSpc>
            </a:pPr>
            <a:r>
              <a:rPr lang="en-US" sz="2800" dirty="0">
                <a:latin typeface="Times New Roman" pitchFamily="18" charset="0"/>
                <a:cs typeface="Times New Roman" pitchFamily="18" charset="0"/>
              </a:rPr>
              <a:t> </a:t>
            </a:r>
          </a:p>
        </p:txBody>
      </p:sp>
      <p:sp>
        <p:nvSpPr>
          <p:cNvPr id="7" name="Rectangle 6"/>
          <p:cNvSpPr/>
          <p:nvPr/>
        </p:nvSpPr>
        <p:spPr>
          <a:xfrm>
            <a:off x="800100" y="1151002"/>
            <a:ext cx="7467600" cy="5078313"/>
          </a:xfrm>
          <a:prstGeom prst="rect">
            <a:avLst/>
          </a:prstGeom>
        </p:spPr>
        <p:txBody>
          <a:bodyPr wrap="square">
            <a:spAutoFit/>
          </a:bodyPr>
          <a:lstStyle/>
          <a:p>
            <a:pPr algn="just">
              <a:buFont typeface="Wingdings" pitchFamily="2" charset="2"/>
              <a:buChar char="Ø"/>
            </a:pPr>
            <a:r>
              <a:rPr lang="en-US" sz="2700" dirty="0">
                <a:latin typeface="Times New Roman" pitchFamily="18" charset="0"/>
                <a:cs typeface="Times New Roman" pitchFamily="18" charset="0"/>
              </a:rPr>
              <a:t>Create a python program using speech recognition and various other python modules.</a:t>
            </a:r>
          </a:p>
          <a:p>
            <a:pPr algn="just"/>
            <a:endParaRPr lang="en-US" sz="2700" dirty="0">
              <a:latin typeface="Times New Roman" pitchFamily="18" charset="0"/>
              <a:cs typeface="Times New Roman" pitchFamily="18" charset="0"/>
            </a:endParaRPr>
          </a:p>
          <a:p>
            <a:pPr algn="just">
              <a:buFont typeface="Wingdings" pitchFamily="2" charset="2"/>
              <a:buChar char="Ø"/>
            </a:pPr>
            <a:r>
              <a:rPr lang="en-US" sz="2700" dirty="0">
                <a:latin typeface="Times New Roman" pitchFamily="18" charset="0"/>
                <a:cs typeface="Times New Roman" pitchFamily="18" charset="0"/>
              </a:rPr>
              <a:t>Composes a lightning fast mail just using input it gets form the user through voice.</a:t>
            </a:r>
          </a:p>
          <a:p>
            <a:pPr algn="just"/>
            <a:endParaRPr lang="en-US" sz="2700" dirty="0">
              <a:latin typeface="Times New Roman" pitchFamily="18" charset="0"/>
              <a:cs typeface="Times New Roman" pitchFamily="18" charset="0"/>
            </a:endParaRPr>
          </a:p>
          <a:p>
            <a:pPr algn="just">
              <a:buFont typeface="Wingdings" pitchFamily="2" charset="2"/>
              <a:buChar char="Ø"/>
            </a:pPr>
            <a:r>
              <a:rPr lang="en-US" sz="2700" dirty="0">
                <a:latin typeface="Times New Roman" pitchFamily="18" charset="0"/>
                <a:cs typeface="Times New Roman" pitchFamily="18" charset="0"/>
              </a:rPr>
              <a:t>We will also implement the functionality to check the mails present in inbox and we can also set the limits of how many emails we want the program to read.</a:t>
            </a:r>
          </a:p>
          <a:p>
            <a:pPr algn="just"/>
            <a:endParaRPr lang="en-US" sz="2700" dirty="0">
              <a:latin typeface="Times New Roman" pitchFamily="18" charset="0"/>
              <a:cs typeface="Times New Roman" pitchFamily="18" charset="0"/>
            </a:endParaRPr>
          </a:p>
          <a:p>
            <a:pPr algn="just">
              <a:buFont typeface="Wingdings" pitchFamily="2" charset="2"/>
              <a:buChar char="Ø"/>
            </a:pPr>
            <a:endParaRPr lang="en-US" sz="2700" dirty="0">
              <a:latin typeface="Times New Roman" pitchFamily="18" charset="0"/>
              <a:cs typeface="Times New Roman" pitchFamily="18" charset="0"/>
            </a:endParaRPr>
          </a:p>
        </p:txBody>
      </p:sp>
    </p:spTree>
    <p:extLst>
      <p:ext uri="{BB962C8B-B14F-4D97-AF65-F5344CB8AC3E}">
        <p14:creationId xmlns:p14="http://schemas.microsoft.com/office/powerpoint/2010/main" val="145798211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217EED7B-7AF9-4AEA-8EAD-9F562733EA66}" type="datetime1">
              <a:rPr lang="en-US" smtClean="0">
                <a:latin typeface="Arial" pitchFamily="34" charset="0"/>
              </a:rPr>
              <a:pPr/>
              <a:t>2/25/2023</a:t>
            </a:fld>
            <a:endParaRPr lang="en-US">
              <a:latin typeface="Arial" pitchFamily="34" charset="0"/>
            </a:endParaRPr>
          </a:p>
        </p:txBody>
      </p:sp>
      <p:sp>
        <p:nvSpPr>
          <p:cNvPr id="16388" name="Slide Number Placeholder 5"/>
          <p:cNvSpPr>
            <a:spLocks noGrp="1"/>
          </p:cNvSpPr>
          <p:nvPr>
            <p:ph type="sldNum" sz="quarter" idx="12"/>
          </p:nvPr>
        </p:nvSpPr>
        <p:spPr>
          <a:noFill/>
        </p:spPr>
        <p:txBody>
          <a:bodyPr/>
          <a:lstStyle/>
          <a:p>
            <a:fld id="{6DA3DD87-D983-4AC9-9CAD-129BBEAB4595}" type="slidenum">
              <a:rPr lang="en-US" smtClean="0">
                <a:latin typeface="Arial" pitchFamily="34" charset="0"/>
              </a:rPr>
              <a:pPr/>
              <a:t>6</a:t>
            </a:fld>
            <a:endParaRPr lang="en-US">
              <a:latin typeface="Arial" pitchFamily="34" charset="0"/>
            </a:endParaRPr>
          </a:p>
        </p:txBody>
      </p:sp>
      <p:sp>
        <p:nvSpPr>
          <p:cNvPr id="8" name="Rectangle 7"/>
          <p:cNvSpPr/>
          <p:nvPr/>
        </p:nvSpPr>
        <p:spPr>
          <a:xfrm>
            <a:off x="152400" y="136525"/>
            <a:ext cx="8458200" cy="707886"/>
          </a:xfrm>
          <a:prstGeom prst="rect">
            <a:avLst/>
          </a:prstGeom>
        </p:spPr>
        <p:txBody>
          <a:bodyPr wrap="square">
            <a:spAutoFit/>
          </a:bodyPr>
          <a:lstStyle/>
          <a:p>
            <a:pPr algn="ctr"/>
            <a:r>
              <a:rPr lang="en-US" sz="4000" b="1" cap="all" dirty="0">
                <a:solidFill>
                  <a:srgbClr val="0070C0"/>
                </a:solidFill>
                <a:latin typeface="Times New Roman" pitchFamily="18" charset="0"/>
                <a:cs typeface="Times New Roman" pitchFamily="18" charset="0"/>
              </a:rPr>
              <a:t>methodology</a:t>
            </a:r>
            <a:endParaRPr lang="en-US" sz="3200" b="1" cap="all" dirty="0">
              <a:solidFill>
                <a:srgbClr val="0070C0"/>
              </a:solidFill>
              <a:latin typeface="Times New Roman" pitchFamily="18" charset="0"/>
              <a:cs typeface="Times New Roman" pitchFamily="18" charset="0"/>
            </a:endParaRPr>
          </a:p>
        </p:txBody>
      </p:sp>
      <p:sp>
        <p:nvSpPr>
          <p:cNvPr id="10" name="Rectangle 9"/>
          <p:cNvSpPr/>
          <p:nvPr/>
        </p:nvSpPr>
        <p:spPr>
          <a:xfrm>
            <a:off x="218813" y="862076"/>
            <a:ext cx="8839200" cy="661207"/>
          </a:xfrm>
          <a:prstGeom prst="rect">
            <a:avLst/>
          </a:prstGeom>
        </p:spPr>
        <p:txBody>
          <a:bodyPr wrap="square">
            <a:spAutoFit/>
          </a:bodyPr>
          <a:lstStyle/>
          <a:p>
            <a:pPr algn="just">
              <a:lnSpc>
                <a:spcPct val="150000"/>
              </a:lnSpc>
            </a:pPr>
            <a:r>
              <a:rPr lang="en-US" sz="2800" dirty="0">
                <a:latin typeface="Times New Roman" pitchFamily="18" charset="0"/>
                <a:cs typeface="Times New Roman" pitchFamily="18" charset="0"/>
              </a:rPr>
              <a:t> </a:t>
            </a:r>
          </a:p>
        </p:txBody>
      </p:sp>
      <p:sp>
        <p:nvSpPr>
          <p:cNvPr id="7" name="Rectangle 6"/>
          <p:cNvSpPr/>
          <p:nvPr/>
        </p:nvSpPr>
        <p:spPr>
          <a:xfrm>
            <a:off x="1066800" y="1044062"/>
            <a:ext cx="7162800" cy="3908762"/>
          </a:xfrm>
          <a:prstGeom prst="rect">
            <a:avLst/>
          </a:prstGeom>
        </p:spPr>
        <p:txBody>
          <a:bodyPr wrap="square">
            <a:spAutoFit/>
          </a:bodyPr>
          <a:lstStyle/>
          <a:p>
            <a:pPr algn="just"/>
            <a:r>
              <a:rPr lang="en-US" sz="2800" b="1" dirty="0">
                <a:latin typeface="Times New Roman" pitchFamily="18" charset="0"/>
                <a:cs typeface="Times New Roman" pitchFamily="18" charset="0"/>
              </a:rPr>
              <a:t>Overview</a:t>
            </a:r>
            <a:r>
              <a:rPr lang="en-US" sz="3200" b="1" dirty="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This project do the following things.</a:t>
            </a:r>
          </a:p>
          <a:p>
            <a:pPr marL="457200" indent="-457200" algn="just">
              <a:buFont typeface="Wingdings" panose="05000000000000000000" pitchFamily="2" charset="2"/>
              <a:buChar char="Ø"/>
            </a:pPr>
            <a:r>
              <a:rPr lang="en-US" sz="2400" dirty="0">
                <a:latin typeface="Times New Roman" pitchFamily="18" charset="0"/>
                <a:cs typeface="Times New Roman" pitchFamily="18" charset="0"/>
              </a:rPr>
              <a:t>Ask the user for their login credentials.</a:t>
            </a:r>
          </a:p>
          <a:p>
            <a:pPr marL="457200" indent="-457200" algn="just">
              <a:buFont typeface="Wingdings" panose="05000000000000000000" pitchFamily="2" charset="2"/>
              <a:buChar char="Ø"/>
            </a:pPr>
            <a:r>
              <a:rPr lang="en-US" sz="2400" dirty="0">
                <a:latin typeface="Times New Roman" pitchFamily="18" charset="0"/>
                <a:cs typeface="Times New Roman" pitchFamily="18" charset="0"/>
              </a:rPr>
              <a:t>Provide user two options</a:t>
            </a:r>
          </a:p>
          <a:p>
            <a:pPr marL="971550" lvl="1" indent="-514350" algn="just">
              <a:buFont typeface="Arial" panose="020B0604020202020204" pitchFamily="34" charset="0"/>
              <a:buChar char="•"/>
            </a:pPr>
            <a:r>
              <a:rPr lang="en-US" sz="2400" dirty="0">
                <a:latin typeface="Times New Roman" pitchFamily="18" charset="0"/>
                <a:cs typeface="Times New Roman" pitchFamily="18" charset="0"/>
              </a:rPr>
              <a:t>Compose</a:t>
            </a:r>
          </a:p>
          <a:p>
            <a:pPr marL="971550" lvl="1" indent="-514350" algn="just">
              <a:buFont typeface="Arial" panose="020B0604020202020204" pitchFamily="34" charset="0"/>
              <a:buChar char="•"/>
            </a:pPr>
            <a:r>
              <a:rPr lang="en-US" sz="2400" dirty="0">
                <a:latin typeface="Times New Roman" pitchFamily="18" charset="0"/>
                <a:cs typeface="Times New Roman" pitchFamily="18" charset="0"/>
              </a:rPr>
              <a:t>Check inbox</a:t>
            </a:r>
          </a:p>
          <a:p>
            <a:pPr marL="457200" indent="-457200" algn="just">
              <a:buFont typeface="Wingdings" panose="05000000000000000000" pitchFamily="2" charset="2"/>
              <a:buChar char="Ø"/>
            </a:pPr>
            <a:r>
              <a:rPr lang="en-US" sz="2400" dirty="0">
                <a:latin typeface="Times New Roman" pitchFamily="18" charset="0"/>
                <a:cs typeface="Times New Roman" pitchFamily="18" charset="0"/>
              </a:rPr>
              <a:t>Composed will send the emails</a:t>
            </a:r>
          </a:p>
          <a:p>
            <a:pPr marL="457200" indent="-457200" algn="just">
              <a:buFont typeface="Wingdings" panose="05000000000000000000" pitchFamily="2" charset="2"/>
              <a:buChar char="Ø"/>
            </a:pPr>
            <a:r>
              <a:rPr lang="en-US" sz="2400" dirty="0">
                <a:latin typeface="Times New Roman" pitchFamily="18" charset="0"/>
                <a:cs typeface="Times New Roman" pitchFamily="18" charset="0"/>
              </a:rPr>
              <a:t>Check inbox show the recent email </a:t>
            </a:r>
            <a:r>
              <a:rPr lang="en-US" sz="2400" dirty="0" err="1">
                <a:latin typeface="Times New Roman" pitchFamily="18" charset="0"/>
                <a:cs typeface="Times New Roman" pitchFamily="18" charset="0"/>
              </a:rPr>
              <a:t>recived</a:t>
            </a:r>
            <a:r>
              <a:rPr lang="en-US" sz="2400" dirty="0">
                <a:latin typeface="Times New Roman" pitchFamily="18" charset="0"/>
                <a:cs typeface="Times New Roman" pitchFamily="18" charset="0"/>
              </a:rPr>
              <a:t>.</a:t>
            </a:r>
          </a:p>
          <a:p>
            <a:pPr marL="457200" indent="-457200" algn="just">
              <a:buFont typeface="Wingdings" panose="05000000000000000000" pitchFamily="2" charset="2"/>
              <a:buChar char="Ø"/>
            </a:pPr>
            <a:r>
              <a:rPr lang="en-US" sz="2400" dirty="0">
                <a:latin typeface="Times New Roman" pitchFamily="18" charset="0"/>
                <a:cs typeface="Times New Roman" pitchFamily="18" charset="0"/>
              </a:rPr>
              <a:t>All interaction will be though voice only. No use of keyboard and mouse required </a:t>
            </a:r>
          </a:p>
        </p:txBody>
      </p:sp>
    </p:spTree>
    <p:extLst>
      <p:ext uri="{BB962C8B-B14F-4D97-AF65-F5344CB8AC3E}">
        <p14:creationId xmlns:p14="http://schemas.microsoft.com/office/powerpoint/2010/main" val="106102576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217EED7B-7AF9-4AEA-8EAD-9F562733EA66}" type="datetime1">
              <a:rPr lang="en-US" smtClean="0">
                <a:latin typeface="Arial" pitchFamily="34" charset="0"/>
              </a:rPr>
              <a:pPr/>
              <a:t>2/25/2023</a:t>
            </a:fld>
            <a:endParaRPr lang="en-US">
              <a:latin typeface="Arial" pitchFamily="34" charset="0"/>
            </a:endParaRPr>
          </a:p>
        </p:txBody>
      </p:sp>
      <p:sp>
        <p:nvSpPr>
          <p:cNvPr id="16388" name="Slide Number Placeholder 5"/>
          <p:cNvSpPr>
            <a:spLocks noGrp="1"/>
          </p:cNvSpPr>
          <p:nvPr>
            <p:ph type="sldNum" sz="quarter" idx="12"/>
          </p:nvPr>
        </p:nvSpPr>
        <p:spPr>
          <a:noFill/>
        </p:spPr>
        <p:txBody>
          <a:bodyPr/>
          <a:lstStyle/>
          <a:p>
            <a:fld id="{6DA3DD87-D983-4AC9-9CAD-129BBEAB4595}" type="slidenum">
              <a:rPr lang="en-US" smtClean="0">
                <a:latin typeface="Arial" pitchFamily="34" charset="0"/>
              </a:rPr>
              <a:pPr/>
              <a:t>7</a:t>
            </a:fld>
            <a:endParaRPr lang="en-US">
              <a:latin typeface="Arial" pitchFamily="34" charset="0"/>
            </a:endParaRPr>
          </a:p>
        </p:txBody>
      </p:sp>
      <p:sp>
        <p:nvSpPr>
          <p:cNvPr id="8" name="Rectangle 7"/>
          <p:cNvSpPr/>
          <p:nvPr/>
        </p:nvSpPr>
        <p:spPr>
          <a:xfrm>
            <a:off x="381000" y="228600"/>
            <a:ext cx="8458200" cy="707886"/>
          </a:xfrm>
          <a:prstGeom prst="rect">
            <a:avLst/>
          </a:prstGeom>
        </p:spPr>
        <p:txBody>
          <a:bodyPr wrap="square">
            <a:spAutoFit/>
          </a:bodyPr>
          <a:lstStyle/>
          <a:p>
            <a:pPr algn="ctr"/>
            <a:r>
              <a:rPr lang="en-US" sz="4000" b="1" cap="all" dirty="0">
                <a:solidFill>
                  <a:srgbClr val="0070C0"/>
                </a:solidFill>
                <a:latin typeface="Times New Roman" pitchFamily="18" charset="0"/>
                <a:cs typeface="Times New Roman" pitchFamily="18" charset="0"/>
              </a:rPr>
              <a:t>methodology</a:t>
            </a:r>
            <a:endParaRPr lang="en-US" sz="3200" b="1" cap="all" dirty="0">
              <a:solidFill>
                <a:srgbClr val="0070C0"/>
              </a:solidFill>
              <a:latin typeface="Times New Roman" pitchFamily="18" charset="0"/>
              <a:cs typeface="Times New Roman" pitchFamily="18" charset="0"/>
            </a:endParaRPr>
          </a:p>
        </p:txBody>
      </p:sp>
      <p:sp>
        <p:nvSpPr>
          <p:cNvPr id="10" name="Rectangle 9"/>
          <p:cNvSpPr/>
          <p:nvPr/>
        </p:nvSpPr>
        <p:spPr>
          <a:xfrm>
            <a:off x="228600" y="838200"/>
            <a:ext cx="8610600" cy="661207"/>
          </a:xfrm>
          <a:prstGeom prst="rect">
            <a:avLst/>
          </a:prstGeom>
        </p:spPr>
        <p:txBody>
          <a:bodyPr wrap="square">
            <a:spAutoFit/>
          </a:bodyPr>
          <a:lstStyle/>
          <a:p>
            <a:pPr algn="just">
              <a:lnSpc>
                <a:spcPct val="150000"/>
              </a:lnSpc>
            </a:pPr>
            <a:r>
              <a:rPr lang="en-US" sz="2800" dirty="0">
                <a:latin typeface="Times New Roman" pitchFamily="18" charset="0"/>
                <a:cs typeface="Times New Roman" pitchFamily="18" charset="0"/>
              </a:rPr>
              <a:t> </a:t>
            </a:r>
          </a:p>
        </p:txBody>
      </p:sp>
      <p:sp>
        <p:nvSpPr>
          <p:cNvPr id="7" name="Rectangle 6"/>
          <p:cNvSpPr/>
          <p:nvPr/>
        </p:nvSpPr>
        <p:spPr>
          <a:xfrm>
            <a:off x="914400" y="1133710"/>
            <a:ext cx="7315200" cy="3170099"/>
          </a:xfrm>
          <a:prstGeom prst="rect">
            <a:avLst/>
          </a:prstGeom>
        </p:spPr>
        <p:txBody>
          <a:bodyPr wrap="square">
            <a:spAutoFit/>
          </a:bodyPr>
          <a:lstStyle/>
          <a:p>
            <a:pPr algn="just"/>
            <a:r>
              <a:rPr lang="en-US" sz="3200" b="1" dirty="0">
                <a:latin typeface="Times New Roman" pitchFamily="18" charset="0"/>
                <a:cs typeface="Times New Roman" pitchFamily="18" charset="0"/>
              </a:rPr>
              <a:t>Requirement:</a:t>
            </a:r>
          </a:p>
          <a:p>
            <a:pPr algn="just"/>
            <a:r>
              <a:rPr lang="en-US" sz="2800" dirty="0">
                <a:latin typeface="Times New Roman" pitchFamily="18" charset="0"/>
                <a:cs typeface="Times New Roman" pitchFamily="18" charset="0"/>
              </a:rPr>
              <a:t>Basic requirement to make this project are</a:t>
            </a:r>
          </a:p>
          <a:p>
            <a:pPr marL="457200" indent="-457200" algn="just">
              <a:buFont typeface="Wingdings" panose="05000000000000000000" pitchFamily="2" charset="2"/>
              <a:buChar char="Ø"/>
            </a:pPr>
            <a:r>
              <a:rPr lang="en-US" sz="2800" dirty="0">
                <a:latin typeface="Times New Roman" pitchFamily="18" charset="0"/>
                <a:cs typeface="Times New Roman" pitchFamily="18" charset="0"/>
              </a:rPr>
              <a:t>Any python interpreter like </a:t>
            </a:r>
            <a:r>
              <a:rPr lang="en-US" sz="2800" dirty="0" err="1">
                <a:latin typeface="Times New Roman" pitchFamily="18" charset="0"/>
                <a:cs typeface="Times New Roman" pitchFamily="18" charset="0"/>
              </a:rPr>
              <a:t>spyder</a:t>
            </a:r>
            <a:r>
              <a:rPr lang="en-US" sz="2800" dirty="0">
                <a:latin typeface="Times New Roman" pitchFamily="18" charset="0"/>
                <a:cs typeface="Times New Roman" pitchFamily="18" charset="0"/>
              </a:rPr>
              <a:t> , anaconda,</a:t>
            </a:r>
          </a:p>
          <a:p>
            <a:pPr marL="457200" indent="-457200" algn="just">
              <a:buFont typeface="Wingdings" panose="05000000000000000000" pitchFamily="2" charset="2"/>
              <a:buChar char="Ø"/>
            </a:pPr>
            <a:r>
              <a:rPr lang="en-US" sz="2800" dirty="0">
                <a:latin typeface="Times New Roman" pitchFamily="18" charset="0"/>
                <a:cs typeface="Times New Roman" pitchFamily="18" charset="0"/>
              </a:rPr>
              <a:t>Basic knowledge of modules in python.</a:t>
            </a:r>
          </a:p>
          <a:p>
            <a:pPr marL="457200" indent="-457200" algn="just">
              <a:buFont typeface="Wingdings" panose="05000000000000000000" pitchFamily="2" charset="2"/>
              <a:buChar char="Ø"/>
            </a:pPr>
            <a:r>
              <a:rPr lang="en-US" sz="2800" dirty="0">
                <a:latin typeface="Times New Roman" pitchFamily="18" charset="0"/>
                <a:cs typeface="Times New Roman" pitchFamily="18" charset="0"/>
              </a:rPr>
              <a:t>Modules should be installed using pip package installer.</a:t>
            </a:r>
          </a:p>
          <a:p>
            <a:pPr marL="457200" indent="-457200" algn="just">
              <a:buFont typeface="Wingdings" panose="05000000000000000000" pitchFamily="2" charset="2"/>
              <a:buChar char="Ø"/>
            </a:pPr>
            <a:r>
              <a:rPr lang="en-US" sz="2800" dirty="0">
                <a:latin typeface="Times New Roman" pitchFamily="18" charset="0"/>
                <a:cs typeface="Times New Roman" pitchFamily="18" charset="0"/>
              </a:rPr>
              <a:t>Working email id.</a:t>
            </a:r>
          </a:p>
        </p:txBody>
      </p:sp>
    </p:spTree>
    <p:extLst>
      <p:ext uri="{BB962C8B-B14F-4D97-AF65-F5344CB8AC3E}">
        <p14:creationId xmlns:p14="http://schemas.microsoft.com/office/powerpoint/2010/main" val="183424107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217EED7B-7AF9-4AEA-8EAD-9F562733EA66}" type="datetime1">
              <a:rPr lang="en-US" smtClean="0">
                <a:latin typeface="Arial" pitchFamily="34" charset="0"/>
              </a:rPr>
              <a:pPr/>
              <a:t>2/25/2023</a:t>
            </a:fld>
            <a:endParaRPr lang="en-US">
              <a:latin typeface="Arial" pitchFamily="34" charset="0"/>
            </a:endParaRPr>
          </a:p>
        </p:txBody>
      </p:sp>
      <p:sp>
        <p:nvSpPr>
          <p:cNvPr id="16388" name="Slide Number Placeholder 5"/>
          <p:cNvSpPr>
            <a:spLocks noGrp="1"/>
          </p:cNvSpPr>
          <p:nvPr>
            <p:ph type="sldNum" sz="quarter" idx="12"/>
          </p:nvPr>
        </p:nvSpPr>
        <p:spPr>
          <a:xfrm>
            <a:off x="8491177" y="6264464"/>
            <a:ext cx="348023" cy="457011"/>
          </a:xfrm>
          <a:noFill/>
        </p:spPr>
        <p:txBody>
          <a:bodyPr/>
          <a:lstStyle/>
          <a:p>
            <a:fld id="{6DA3DD87-D983-4AC9-9CAD-129BBEAB4595}" type="slidenum">
              <a:rPr lang="en-US" smtClean="0">
                <a:latin typeface="Arial" pitchFamily="34" charset="0"/>
              </a:rPr>
              <a:pPr/>
              <a:t>8</a:t>
            </a:fld>
            <a:endParaRPr lang="en-US" dirty="0">
              <a:latin typeface="Arial" pitchFamily="34" charset="0"/>
            </a:endParaRPr>
          </a:p>
        </p:txBody>
      </p:sp>
      <p:sp>
        <p:nvSpPr>
          <p:cNvPr id="8" name="Rectangle 7"/>
          <p:cNvSpPr/>
          <p:nvPr/>
        </p:nvSpPr>
        <p:spPr>
          <a:xfrm>
            <a:off x="206988" y="178215"/>
            <a:ext cx="8458200" cy="584775"/>
          </a:xfrm>
          <a:prstGeom prst="rect">
            <a:avLst/>
          </a:prstGeom>
        </p:spPr>
        <p:txBody>
          <a:bodyPr wrap="square">
            <a:spAutoFit/>
          </a:bodyPr>
          <a:lstStyle/>
          <a:p>
            <a:pPr algn="ctr"/>
            <a:r>
              <a:rPr lang="en-US" sz="3200" b="1" cap="all" dirty="0">
                <a:solidFill>
                  <a:srgbClr val="0070C0"/>
                </a:solidFill>
                <a:latin typeface="Times New Roman" pitchFamily="18" charset="0"/>
                <a:cs typeface="Times New Roman" pitchFamily="18" charset="0"/>
              </a:rPr>
              <a:t>flowchart</a:t>
            </a:r>
          </a:p>
        </p:txBody>
      </p:sp>
      <p:sp>
        <p:nvSpPr>
          <p:cNvPr id="2" name="Oval 1">
            <a:extLst>
              <a:ext uri="{FF2B5EF4-FFF2-40B4-BE49-F238E27FC236}">
                <a16:creationId xmlns:a16="http://schemas.microsoft.com/office/drawing/2014/main" id="{59305FB9-B4B8-E295-9DFD-B941533CD9E9}"/>
              </a:ext>
            </a:extLst>
          </p:cNvPr>
          <p:cNvSpPr/>
          <p:nvPr/>
        </p:nvSpPr>
        <p:spPr>
          <a:xfrm>
            <a:off x="500013" y="910160"/>
            <a:ext cx="1826049" cy="595943"/>
          </a:xfrm>
          <a:prstGeom prst="ellipse">
            <a:avLst/>
          </a:prstGeom>
          <a:ln>
            <a:solidFill>
              <a:srgbClr val="00924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START</a:t>
            </a:r>
            <a:endParaRPr lang="en-IN" dirty="0"/>
          </a:p>
        </p:txBody>
      </p:sp>
      <p:sp>
        <p:nvSpPr>
          <p:cNvPr id="3" name="Arrow: Down 2">
            <a:extLst>
              <a:ext uri="{FF2B5EF4-FFF2-40B4-BE49-F238E27FC236}">
                <a16:creationId xmlns:a16="http://schemas.microsoft.com/office/drawing/2014/main" id="{3B96FDB6-EA54-5ADA-F6C5-CAC976D0F2DA}"/>
              </a:ext>
            </a:extLst>
          </p:cNvPr>
          <p:cNvSpPr/>
          <p:nvPr/>
        </p:nvSpPr>
        <p:spPr>
          <a:xfrm>
            <a:off x="1219200" y="1508487"/>
            <a:ext cx="304800" cy="661206"/>
          </a:xfrm>
          <a:prstGeom prst="downArrow">
            <a:avLst>
              <a:gd name="adj1" fmla="val 50000"/>
              <a:gd name="adj2" fmla="val 45876"/>
            </a:avLst>
          </a:prstGeom>
          <a:ln>
            <a:solidFill>
              <a:srgbClr val="00924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highlight>
                <a:srgbClr val="FFFF00"/>
              </a:highlight>
            </a:endParaRPr>
          </a:p>
        </p:txBody>
      </p:sp>
      <p:sp>
        <p:nvSpPr>
          <p:cNvPr id="4" name="Rectangle 3">
            <a:extLst>
              <a:ext uri="{FF2B5EF4-FFF2-40B4-BE49-F238E27FC236}">
                <a16:creationId xmlns:a16="http://schemas.microsoft.com/office/drawing/2014/main" id="{6CDE02FD-E133-DC3A-CFF0-DACB7E8AC7BC}"/>
              </a:ext>
            </a:extLst>
          </p:cNvPr>
          <p:cNvSpPr/>
          <p:nvPr/>
        </p:nvSpPr>
        <p:spPr>
          <a:xfrm>
            <a:off x="441077" y="2218548"/>
            <a:ext cx="1860259" cy="584776"/>
          </a:xfrm>
          <a:prstGeom prst="rect">
            <a:avLst/>
          </a:prstGeom>
          <a:ln>
            <a:solidFill>
              <a:srgbClr val="00924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Asking user for login credentials</a:t>
            </a:r>
            <a:endParaRPr lang="en-IN" dirty="0">
              <a:ln w="0"/>
              <a:solidFill>
                <a:schemeClr val="tx1"/>
              </a:solidFill>
              <a:effectLst>
                <a:outerShdw blurRad="38100" dist="19050" dir="2700000" algn="tl" rotWithShape="0">
                  <a:schemeClr val="dk1">
                    <a:alpha val="40000"/>
                  </a:schemeClr>
                </a:outerShdw>
              </a:effectLst>
            </a:endParaRPr>
          </a:p>
        </p:txBody>
      </p:sp>
      <p:sp>
        <p:nvSpPr>
          <p:cNvPr id="5" name="Arrow: Down 4">
            <a:extLst>
              <a:ext uri="{FF2B5EF4-FFF2-40B4-BE49-F238E27FC236}">
                <a16:creationId xmlns:a16="http://schemas.microsoft.com/office/drawing/2014/main" id="{FC235A03-2FAA-17A9-48D8-7B0A7A08BD96}"/>
              </a:ext>
            </a:extLst>
          </p:cNvPr>
          <p:cNvSpPr/>
          <p:nvPr/>
        </p:nvSpPr>
        <p:spPr>
          <a:xfrm>
            <a:off x="1218415" y="2806822"/>
            <a:ext cx="304800" cy="599265"/>
          </a:xfrm>
          <a:prstGeom prst="downArrow">
            <a:avLst/>
          </a:prstGeom>
          <a:ln>
            <a:solidFill>
              <a:srgbClr val="00924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IN" dirty="0"/>
          </a:p>
        </p:txBody>
      </p:sp>
      <p:sp>
        <p:nvSpPr>
          <p:cNvPr id="6" name="Diamond 5">
            <a:extLst>
              <a:ext uri="{FF2B5EF4-FFF2-40B4-BE49-F238E27FC236}">
                <a16:creationId xmlns:a16="http://schemas.microsoft.com/office/drawing/2014/main" id="{F048B6ED-2BDF-F257-105A-8BC9DBEE462B}"/>
              </a:ext>
            </a:extLst>
          </p:cNvPr>
          <p:cNvSpPr/>
          <p:nvPr/>
        </p:nvSpPr>
        <p:spPr>
          <a:xfrm>
            <a:off x="626489" y="3459830"/>
            <a:ext cx="1489436" cy="1285776"/>
          </a:xfrm>
          <a:prstGeom prst="diamond">
            <a:avLst/>
          </a:prstGeom>
          <a:ln>
            <a:solidFill>
              <a:srgbClr val="00924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Ask user for two option </a:t>
            </a:r>
            <a:endParaRPr lang="en-IN" dirty="0">
              <a:ln w="0"/>
              <a:solidFill>
                <a:schemeClr val="tx1"/>
              </a:solidFill>
              <a:effectLst>
                <a:outerShdw blurRad="38100" dist="19050" dir="2700000" algn="tl" rotWithShape="0">
                  <a:schemeClr val="dk1">
                    <a:alpha val="40000"/>
                  </a:schemeClr>
                </a:outerShdw>
              </a:effectLst>
            </a:endParaRPr>
          </a:p>
        </p:txBody>
      </p:sp>
      <p:sp>
        <p:nvSpPr>
          <p:cNvPr id="7" name="Arrow: Down 6">
            <a:extLst>
              <a:ext uri="{FF2B5EF4-FFF2-40B4-BE49-F238E27FC236}">
                <a16:creationId xmlns:a16="http://schemas.microsoft.com/office/drawing/2014/main" id="{F794A478-4EFC-211F-D30B-D393F86A724C}"/>
              </a:ext>
            </a:extLst>
          </p:cNvPr>
          <p:cNvSpPr/>
          <p:nvPr/>
        </p:nvSpPr>
        <p:spPr>
          <a:xfrm>
            <a:off x="1218415" y="4791886"/>
            <a:ext cx="304800" cy="636684"/>
          </a:xfrm>
          <a:prstGeom prst="downArrow">
            <a:avLst/>
          </a:prstGeom>
          <a:ln>
            <a:solidFill>
              <a:srgbClr val="00924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9" name="Flowchart: Process 8">
            <a:extLst>
              <a:ext uri="{FF2B5EF4-FFF2-40B4-BE49-F238E27FC236}">
                <a16:creationId xmlns:a16="http://schemas.microsoft.com/office/drawing/2014/main" id="{FA173471-F6D7-A76D-A260-1E13AD3B0258}"/>
              </a:ext>
            </a:extLst>
          </p:cNvPr>
          <p:cNvSpPr/>
          <p:nvPr/>
        </p:nvSpPr>
        <p:spPr>
          <a:xfrm>
            <a:off x="753490" y="5477186"/>
            <a:ext cx="1279689" cy="470654"/>
          </a:xfrm>
          <a:prstGeom prst="flowChartProcess">
            <a:avLst/>
          </a:prstGeom>
          <a:ln>
            <a:solidFill>
              <a:srgbClr val="00924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Check mail</a:t>
            </a:r>
            <a:endParaRPr lang="en-IN" dirty="0"/>
          </a:p>
        </p:txBody>
      </p:sp>
      <p:sp>
        <p:nvSpPr>
          <p:cNvPr id="11" name="Arrow: Right 10">
            <a:extLst>
              <a:ext uri="{FF2B5EF4-FFF2-40B4-BE49-F238E27FC236}">
                <a16:creationId xmlns:a16="http://schemas.microsoft.com/office/drawing/2014/main" id="{5E9D8413-DAB5-1D22-CD9E-2A847742CFEF}"/>
              </a:ext>
            </a:extLst>
          </p:cNvPr>
          <p:cNvSpPr/>
          <p:nvPr/>
        </p:nvSpPr>
        <p:spPr>
          <a:xfrm>
            <a:off x="2160591" y="3959249"/>
            <a:ext cx="546345" cy="296027"/>
          </a:xfrm>
          <a:prstGeom prst="rightArrow">
            <a:avLst>
              <a:gd name="adj1" fmla="val 34098"/>
              <a:gd name="adj2" fmla="val 50000"/>
            </a:avLst>
          </a:prstGeom>
          <a:ln>
            <a:solidFill>
              <a:srgbClr val="00924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2" name="Flowchart: Process 11">
            <a:extLst>
              <a:ext uri="{FF2B5EF4-FFF2-40B4-BE49-F238E27FC236}">
                <a16:creationId xmlns:a16="http://schemas.microsoft.com/office/drawing/2014/main" id="{178483BD-5638-95FF-A09D-32338DE7C311}"/>
              </a:ext>
            </a:extLst>
          </p:cNvPr>
          <p:cNvSpPr/>
          <p:nvPr/>
        </p:nvSpPr>
        <p:spPr>
          <a:xfrm>
            <a:off x="2732860" y="3922360"/>
            <a:ext cx="1257300" cy="381000"/>
          </a:xfrm>
          <a:prstGeom prst="flowChartProcess">
            <a:avLst/>
          </a:prstGeom>
          <a:ln>
            <a:solidFill>
              <a:srgbClr val="00924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Compose</a:t>
            </a:r>
            <a:endParaRPr lang="en-IN" dirty="0"/>
          </a:p>
        </p:txBody>
      </p:sp>
      <p:sp>
        <p:nvSpPr>
          <p:cNvPr id="13" name="Arrow: Right 12">
            <a:extLst>
              <a:ext uri="{FF2B5EF4-FFF2-40B4-BE49-F238E27FC236}">
                <a16:creationId xmlns:a16="http://schemas.microsoft.com/office/drawing/2014/main" id="{45D851DF-A923-16CB-0561-90C9C96FBA23}"/>
              </a:ext>
            </a:extLst>
          </p:cNvPr>
          <p:cNvSpPr/>
          <p:nvPr/>
        </p:nvSpPr>
        <p:spPr>
          <a:xfrm>
            <a:off x="3990160" y="3973700"/>
            <a:ext cx="645731" cy="270903"/>
          </a:xfrm>
          <a:prstGeom prst="rightArrow">
            <a:avLst>
              <a:gd name="adj1" fmla="val 34664"/>
              <a:gd name="adj2" fmla="val 50000"/>
            </a:avLst>
          </a:prstGeom>
          <a:ln>
            <a:solidFill>
              <a:srgbClr val="00924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4" name="Flowchart: Process 13">
            <a:extLst>
              <a:ext uri="{FF2B5EF4-FFF2-40B4-BE49-F238E27FC236}">
                <a16:creationId xmlns:a16="http://schemas.microsoft.com/office/drawing/2014/main" id="{E85F5EC9-3A44-CD62-07F0-6B9FA50B36F4}"/>
              </a:ext>
            </a:extLst>
          </p:cNvPr>
          <p:cNvSpPr/>
          <p:nvPr/>
        </p:nvSpPr>
        <p:spPr>
          <a:xfrm>
            <a:off x="4638118" y="3689657"/>
            <a:ext cx="1115377" cy="838599"/>
          </a:xfrm>
          <a:prstGeom prst="flowChartProcess">
            <a:avLst/>
          </a:prstGeom>
          <a:ln>
            <a:solidFill>
              <a:srgbClr val="00924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Ask user for receiving mails and message</a:t>
            </a:r>
            <a:endParaRPr lang="en-IN" dirty="0">
              <a:ln w="0"/>
              <a:solidFill>
                <a:schemeClr val="tx1"/>
              </a:solidFill>
              <a:effectLst>
                <a:outerShdw blurRad="38100" dist="19050" dir="2700000" algn="tl" rotWithShape="0">
                  <a:schemeClr val="dk1">
                    <a:alpha val="40000"/>
                  </a:schemeClr>
                </a:outerShdw>
              </a:effectLst>
            </a:endParaRPr>
          </a:p>
        </p:txBody>
      </p:sp>
      <p:sp>
        <p:nvSpPr>
          <p:cNvPr id="15" name="Arrow: Right 14">
            <a:extLst>
              <a:ext uri="{FF2B5EF4-FFF2-40B4-BE49-F238E27FC236}">
                <a16:creationId xmlns:a16="http://schemas.microsoft.com/office/drawing/2014/main" id="{85038ECB-9EC3-4836-D2D2-FF4F36953B89}"/>
              </a:ext>
            </a:extLst>
          </p:cNvPr>
          <p:cNvSpPr/>
          <p:nvPr/>
        </p:nvSpPr>
        <p:spPr>
          <a:xfrm>
            <a:off x="5753495" y="3945997"/>
            <a:ext cx="520696" cy="357363"/>
          </a:xfrm>
          <a:prstGeom prst="rightArrow">
            <a:avLst>
              <a:gd name="adj1" fmla="val 22156"/>
              <a:gd name="adj2" fmla="val 43299"/>
            </a:avLst>
          </a:prstGeom>
          <a:ln>
            <a:solidFill>
              <a:srgbClr val="00924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6" name="Flowchart: Process 15">
            <a:extLst>
              <a:ext uri="{FF2B5EF4-FFF2-40B4-BE49-F238E27FC236}">
                <a16:creationId xmlns:a16="http://schemas.microsoft.com/office/drawing/2014/main" id="{7D7F1D47-5005-AE90-E4B7-3FFC3CD2D189}"/>
              </a:ext>
            </a:extLst>
          </p:cNvPr>
          <p:cNvSpPr/>
          <p:nvPr/>
        </p:nvSpPr>
        <p:spPr>
          <a:xfrm>
            <a:off x="6323771" y="3926852"/>
            <a:ext cx="830344" cy="381000"/>
          </a:xfrm>
          <a:prstGeom prst="flowChartProcess">
            <a:avLst/>
          </a:prstGeom>
          <a:ln>
            <a:solidFill>
              <a:srgbClr val="00924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Mail sent</a:t>
            </a:r>
            <a:endParaRPr lang="en-IN" dirty="0"/>
          </a:p>
        </p:txBody>
      </p:sp>
      <p:sp>
        <p:nvSpPr>
          <p:cNvPr id="22" name="Arrow: Right 21">
            <a:extLst>
              <a:ext uri="{FF2B5EF4-FFF2-40B4-BE49-F238E27FC236}">
                <a16:creationId xmlns:a16="http://schemas.microsoft.com/office/drawing/2014/main" id="{6C317F0A-47F8-B102-1B4F-FA84AD9EFF9E}"/>
              </a:ext>
            </a:extLst>
          </p:cNvPr>
          <p:cNvSpPr/>
          <p:nvPr/>
        </p:nvSpPr>
        <p:spPr>
          <a:xfrm>
            <a:off x="2039070" y="5612551"/>
            <a:ext cx="451570" cy="288980"/>
          </a:xfrm>
          <a:prstGeom prst="rightArrow">
            <a:avLst>
              <a:gd name="adj1" fmla="val 34098"/>
              <a:gd name="adj2" fmla="val 50000"/>
            </a:avLst>
          </a:prstGeom>
          <a:ln>
            <a:solidFill>
              <a:srgbClr val="00924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23" name="Rectangle 22">
            <a:extLst>
              <a:ext uri="{FF2B5EF4-FFF2-40B4-BE49-F238E27FC236}">
                <a16:creationId xmlns:a16="http://schemas.microsoft.com/office/drawing/2014/main" id="{13EE9C6C-C8F8-2E94-9346-A3D1742D5E0F}"/>
              </a:ext>
            </a:extLst>
          </p:cNvPr>
          <p:cNvSpPr/>
          <p:nvPr/>
        </p:nvSpPr>
        <p:spPr>
          <a:xfrm>
            <a:off x="2544880" y="5428570"/>
            <a:ext cx="1014560" cy="784627"/>
          </a:xfrm>
          <a:prstGeom prst="rect">
            <a:avLst/>
          </a:prstGeom>
          <a:ln>
            <a:solidFill>
              <a:srgbClr val="00924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Ask user for no.. of mails want to read</a:t>
            </a:r>
            <a:endParaRPr lang="en-IN" dirty="0">
              <a:solidFill>
                <a:schemeClr val="tx1"/>
              </a:solidFill>
            </a:endParaRPr>
          </a:p>
        </p:txBody>
      </p:sp>
      <p:sp>
        <p:nvSpPr>
          <p:cNvPr id="24" name="Arrow: Right 23">
            <a:extLst>
              <a:ext uri="{FF2B5EF4-FFF2-40B4-BE49-F238E27FC236}">
                <a16:creationId xmlns:a16="http://schemas.microsoft.com/office/drawing/2014/main" id="{328B2902-031C-058E-9FAC-020983A96EBD}"/>
              </a:ext>
            </a:extLst>
          </p:cNvPr>
          <p:cNvSpPr/>
          <p:nvPr/>
        </p:nvSpPr>
        <p:spPr>
          <a:xfrm>
            <a:off x="3559440" y="5680411"/>
            <a:ext cx="523484" cy="267429"/>
          </a:xfrm>
          <a:prstGeom prst="rightArrow">
            <a:avLst>
              <a:gd name="adj1" fmla="val 34098"/>
              <a:gd name="adj2" fmla="val 50000"/>
            </a:avLst>
          </a:prstGeom>
          <a:ln>
            <a:solidFill>
              <a:srgbClr val="00924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25" name="Rectangle 24">
            <a:extLst>
              <a:ext uri="{FF2B5EF4-FFF2-40B4-BE49-F238E27FC236}">
                <a16:creationId xmlns:a16="http://schemas.microsoft.com/office/drawing/2014/main" id="{86C3B3F2-CDD5-236A-ED27-1AED2A71DB5E}"/>
              </a:ext>
            </a:extLst>
          </p:cNvPr>
          <p:cNvSpPr/>
          <p:nvPr/>
        </p:nvSpPr>
        <p:spPr>
          <a:xfrm>
            <a:off x="4110872" y="5574875"/>
            <a:ext cx="1032236" cy="470654"/>
          </a:xfrm>
          <a:prstGeom prst="rect">
            <a:avLst/>
          </a:prstGeom>
          <a:ln>
            <a:solidFill>
              <a:srgbClr val="00924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Read out mails</a:t>
            </a:r>
            <a:endParaRPr lang="en-IN" dirty="0">
              <a:ln w="0"/>
              <a:solidFill>
                <a:schemeClr val="tx1"/>
              </a:solidFill>
              <a:effectLst>
                <a:outerShdw blurRad="38100" dist="19050" dir="2700000" algn="tl" rotWithShape="0">
                  <a:schemeClr val="dk1">
                    <a:alpha val="40000"/>
                  </a:schemeClr>
                </a:outerShdw>
              </a:effectLst>
            </a:endParaRPr>
          </a:p>
        </p:txBody>
      </p:sp>
      <p:sp>
        <p:nvSpPr>
          <p:cNvPr id="26" name="Diamond 25">
            <a:extLst>
              <a:ext uri="{FF2B5EF4-FFF2-40B4-BE49-F238E27FC236}">
                <a16:creationId xmlns:a16="http://schemas.microsoft.com/office/drawing/2014/main" id="{ABCF43FA-901E-8C1F-FCCA-FFFA4DF825F1}"/>
              </a:ext>
            </a:extLst>
          </p:cNvPr>
          <p:cNvSpPr/>
          <p:nvPr/>
        </p:nvSpPr>
        <p:spPr>
          <a:xfrm>
            <a:off x="6956257" y="4637090"/>
            <a:ext cx="1790700" cy="1128530"/>
          </a:xfrm>
          <a:prstGeom prst="diamond">
            <a:avLst/>
          </a:prstGeom>
          <a:ln>
            <a:solidFill>
              <a:srgbClr val="00924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Ask user if he/she want to continue</a:t>
            </a:r>
            <a:endParaRPr lang="en-IN" dirty="0">
              <a:ln w="0"/>
              <a:solidFill>
                <a:schemeClr val="tx1"/>
              </a:solidFill>
              <a:effectLst>
                <a:outerShdw blurRad="38100" dist="19050" dir="2700000" algn="tl" rotWithShape="0">
                  <a:schemeClr val="dk1">
                    <a:alpha val="40000"/>
                  </a:schemeClr>
                </a:outerShdw>
              </a:effectLst>
            </a:endParaRPr>
          </a:p>
        </p:txBody>
      </p:sp>
      <p:sp>
        <p:nvSpPr>
          <p:cNvPr id="31" name="Arrow: Bent-Up 30">
            <a:extLst>
              <a:ext uri="{FF2B5EF4-FFF2-40B4-BE49-F238E27FC236}">
                <a16:creationId xmlns:a16="http://schemas.microsoft.com/office/drawing/2014/main" id="{CACB129B-230F-7D82-465C-7B9E6FED24F4}"/>
              </a:ext>
            </a:extLst>
          </p:cNvPr>
          <p:cNvSpPr/>
          <p:nvPr/>
        </p:nvSpPr>
        <p:spPr>
          <a:xfrm flipV="1">
            <a:off x="7175853" y="4114800"/>
            <a:ext cx="812838" cy="480213"/>
          </a:xfrm>
          <a:prstGeom prst="bentUpArrow">
            <a:avLst>
              <a:gd name="adj1" fmla="val 11783"/>
              <a:gd name="adj2" fmla="val 27340"/>
              <a:gd name="adj3" fmla="val 47623"/>
            </a:avLst>
          </a:prstGeom>
          <a:ln>
            <a:solidFill>
              <a:srgbClr val="00924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6384" name="Arrow: Down 16383">
            <a:extLst>
              <a:ext uri="{FF2B5EF4-FFF2-40B4-BE49-F238E27FC236}">
                <a16:creationId xmlns:a16="http://schemas.microsoft.com/office/drawing/2014/main" id="{44BD07D3-B951-E735-6F9D-D8AC959EB78A}"/>
              </a:ext>
            </a:extLst>
          </p:cNvPr>
          <p:cNvSpPr/>
          <p:nvPr/>
        </p:nvSpPr>
        <p:spPr>
          <a:xfrm>
            <a:off x="7714797" y="5781026"/>
            <a:ext cx="273620" cy="338409"/>
          </a:xfrm>
          <a:prstGeom prst="downArrow">
            <a:avLst>
              <a:gd name="adj1" fmla="val 34689"/>
              <a:gd name="adj2" fmla="val 34689"/>
            </a:avLst>
          </a:prstGeom>
          <a:ln>
            <a:solidFill>
              <a:srgbClr val="00924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6385" name="Rectangle: Rounded Corners 16384">
            <a:extLst>
              <a:ext uri="{FF2B5EF4-FFF2-40B4-BE49-F238E27FC236}">
                <a16:creationId xmlns:a16="http://schemas.microsoft.com/office/drawing/2014/main" id="{BAF85E61-F9D2-8F6C-69C7-56C12AE1183B}"/>
              </a:ext>
            </a:extLst>
          </p:cNvPr>
          <p:cNvSpPr/>
          <p:nvPr/>
        </p:nvSpPr>
        <p:spPr>
          <a:xfrm>
            <a:off x="7502912" y="6134841"/>
            <a:ext cx="697390" cy="338409"/>
          </a:xfrm>
          <a:prstGeom prst="roundRect">
            <a:avLst/>
          </a:prstGeom>
          <a:ln>
            <a:solidFill>
              <a:srgbClr val="00924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Exist</a:t>
            </a:r>
            <a:endParaRPr lang="en-IN" dirty="0">
              <a:ln w="0"/>
              <a:solidFill>
                <a:schemeClr val="tx1"/>
              </a:solidFill>
              <a:effectLst>
                <a:outerShdw blurRad="38100" dist="19050" dir="2700000" algn="tl" rotWithShape="0">
                  <a:schemeClr val="dk1">
                    <a:alpha val="40000"/>
                  </a:schemeClr>
                </a:outerShdw>
              </a:effectLst>
            </a:endParaRPr>
          </a:p>
        </p:txBody>
      </p:sp>
      <p:cxnSp>
        <p:nvCxnSpPr>
          <p:cNvPr id="16400" name="Connector: Elbow 16399">
            <a:extLst>
              <a:ext uri="{FF2B5EF4-FFF2-40B4-BE49-F238E27FC236}">
                <a16:creationId xmlns:a16="http://schemas.microsoft.com/office/drawing/2014/main" id="{388ED53D-CD9E-5070-2DD3-1A5C77EF4632}"/>
              </a:ext>
            </a:extLst>
          </p:cNvPr>
          <p:cNvCxnSpPr/>
          <p:nvPr/>
        </p:nvCxnSpPr>
        <p:spPr>
          <a:xfrm rot="5400000" flipH="1" flipV="1">
            <a:off x="2766927" y="1376547"/>
            <a:ext cx="4787" cy="432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2" name="Arrow: Bent-Up 31">
            <a:extLst>
              <a:ext uri="{FF2B5EF4-FFF2-40B4-BE49-F238E27FC236}">
                <a16:creationId xmlns:a16="http://schemas.microsoft.com/office/drawing/2014/main" id="{1BD0351F-E2D7-263E-BAE1-E2141D8C55A0}"/>
              </a:ext>
            </a:extLst>
          </p:cNvPr>
          <p:cNvSpPr/>
          <p:nvPr/>
        </p:nvSpPr>
        <p:spPr>
          <a:xfrm>
            <a:off x="5143107" y="5232053"/>
            <a:ext cx="1961823" cy="625616"/>
          </a:xfrm>
          <a:prstGeom prst="bentUpArrow">
            <a:avLst>
              <a:gd name="adj1" fmla="val 13331"/>
              <a:gd name="adj2" fmla="val 21998"/>
              <a:gd name="adj3" fmla="val 29502"/>
            </a:avLst>
          </a:prstGeom>
          <a:ln>
            <a:solidFill>
              <a:srgbClr val="00924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ln>
                <a:solidFill>
                  <a:srgbClr val="009242"/>
                </a:solidFill>
              </a:ln>
            </a:endParaRPr>
          </a:p>
        </p:txBody>
      </p:sp>
      <p:cxnSp>
        <p:nvCxnSpPr>
          <p:cNvPr id="35" name="Straight Connector 34">
            <a:extLst>
              <a:ext uri="{FF2B5EF4-FFF2-40B4-BE49-F238E27FC236}">
                <a16:creationId xmlns:a16="http://schemas.microsoft.com/office/drawing/2014/main" id="{06CDE28B-7ED2-6E8A-B08B-410F411E0A7E}"/>
              </a:ext>
            </a:extLst>
          </p:cNvPr>
          <p:cNvCxnSpPr>
            <a:cxnSpLocks/>
            <a:stCxn id="26" idx="3"/>
          </p:cNvCxnSpPr>
          <p:nvPr/>
        </p:nvCxnSpPr>
        <p:spPr>
          <a:xfrm flipV="1">
            <a:off x="8746957" y="1219200"/>
            <a:ext cx="0" cy="3982155"/>
          </a:xfrm>
          <a:prstGeom prst="line">
            <a:avLst/>
          </a:prstGeom>
          <a:ln>
            <a:solidFill>
              <a:srgbClr val="009A46"/>
            </a:solidFill>
          </a:ln>
        </p:spPr>
        <p:style>
          <a:lnRef idx="3">
            <a:schemeClr val="accent4"/>
          </a:lnRef>
          <a:fillRef idx="0">
            <a:schemeClr val="accent4"/>
          </a:fillRef>
          <a:effectRef idx="2">
            <a:schemeClr val="accent4"/>
          </a:effectRef>
          <a:fontRef idx="minor">
            <a:schemeClr val="tx1"/>
          </a:fontRef>
        </p:style>
      </p:cxnSp>
      <p:cxnSp>
        <p:nvCxnSpPr>
          <p:cNvPr id="37" name="Straight Arrow Connector 36">
            <a:extLst>
              <a:ext uri="{FF2B5EF4-FFF2-40B4-BE49-F238E27FC236}">
                <a16:creationId xmlns:a16="http://schemas.microsoft.com/office/drawing/2014/main" id="{14B781FB-74FC-DEAD-FE94-26D7FE0B2349}"/>
              </a:ext>
            </a:extLst>
          </p:cNvPr>
          <p:cNvCxnSpPr>
            <a:cxnSpLocks/>
            <a:endCxn id="2" idx="6"/>
          </p:cNvCxnSpPr>
          <p:nvPr/>
        </p:nvCxnSpPr>
        <p:spPr>
          <a:xfrm flipH="1" flipV="1">
            <a:off x="2326062" y="1208132"/>
            <a:ext cx="6428801" cy="11068"/>
          </a:xfrm>
          <a:prstGeom prst="straightConnector1">
            <a:avLst/>
          </a:prstGeom>
          <a:ln>
            <a:solidFill>
              <a:srgbClr val="009242"/>
            </a:solidFill>
            <a:tailEnd type="triangle"/>
          </a:ln>
        </p:spPr>
        <p:style>
          <a:lnRef idx="3">
            <a:schemeClr val="accent4"/>
          </a:lnRef>
          <a:fillRef idx="0">
            <a:schemeClr val="accent4"/>
          </a:fillRef>
          <a:effectRef idx="2">
            <a:schemeClr val="accent4"/>
          </a:effectRef>
          <a:fontRef idx="minor">
            <a:schemeClr val="tx1"/>
          </a:fontRef>
        </p:style>
      </p:cxnSp>
      <p:sp>
        <p:nvSpPr>
          <p:cNvPr id="10" name="TextBox 9">
            <a:extLst>
              <a:ext uri="{FF2B5EF4-FFF2-40B4-BE49-F238E27FC236}">
                <a16:creationId xmlns:a16="http://schemas.microsoft.com/office/drawing/2014/main" id="{8D45E08D-AF99-A37D-4579-0F518081CDD8}"/>
              </a:ext>
            </a:extLst>
          </p:cNvPr>
          <p:cNvSpPr txBox="1"/>
          <p:nvPr/>
        </p:nvSpPr>
        <p:spPr>
          <a:xfrm>
            <a:off x="7895368" y="5760145"/>
            <a:ext cx="609867" cy="276999"/>
          </a:xfrm>
          <a:prstGeom prst="rect">
            <a:avLst/>
          </a:prstGeom>
          <a:noFill/>
        </p:spPr>
        <p:txBody>
          <a:bodyPr wrap="square" rtlCol="0">
            <a:spAutoFit/>
          </a:bodyPr>
          <a:lstStyle/>
          <a:p>
            <a:r>
              <a:rPr lang="en-US" b="1" dirty="0"/>
              <a:t>NO</a:t>
            </a:r>
          </a:p>
        </p:txBody>
      </p:sp>
      <p:sp>
        <p:nvSpPr>
          <p:cNvPr id="17" name="TextBox 16">
            <a:extLst>
              <a:ext uri="{FF2B5EF4-FFF2-40B4-BE49-F238E27FC236}">
                <a16:creationId xmlns:a16="http://schemas.microsoft.com/office/drawing/2014/main" id="{81CE0472-BC3C-F7FD-9645-EA27E04F8C2A}"/>
              </a:ext>
            </a:extLst>
          </p:cNvPr>
          <p:cNvSpPr txBox="1"/>
          <p:nvPr/>
        </p:nvSpPr>
        <p:spPr>
          <a:xfrm>
            <a:off x="4877706" y="951183"/>
            <a:ext cx="1115377" cy="276999"/>
          </a:xfrm>
          <a:prstGeom prst="rect">
            <a:avLst/>
          </a:prstGeom>
          <a:noFill/>
        </p:spPr>
        <p:txBody>
          <a:bodyPr wrap="square" rtlCol="0">
            <a:spAutoFit/>
          </a:bodyPr>
          <a:lstStyle/>
          <a:p>
            <a:r>
              <a:rPr lang="en-US" b="1" dirty="0"/>
              <a:t>YES</a:t>
            </a:r>
          </a:p>
        </p:txBody>
      </p:sp>
      <p:sp>
        <p:nvSpPr>
          <p:cNvPr id="19" name="TextBox 18">
            <a:extLst>
              <a:ext uri="{FF2B5EF4-FFF2-40B4-BE49-F238E27FC236}">
                <a16:creationId xmlns:a16="http://schemas.microsoft.com/office/drawing/2014/main" id="{66D6F8D5-1F0C-A390-5031-07B77C4F59A0}"/>
              </a:ext>
            </a:extLst>
          </p:cNvPr>
          <p:cNvSpPr txBox="1"/>
          <p:nvPr/>
        </p:nvSpPr>
        <p:spPr>
          <a:xfrm>
            <a:off x="8696263" y="4595013"/>
            <a:ext cx="537982" cy="276999"/>
          </a:xfrm>
          <a:prstGeom prst="rect">
            <a:avLst/>
          </a:prstGeom>
          <a:noFill/>
        </p:spPr>
        <p:txBody>
          <a:bodyPr wrap="square" rtlCol="0">
            <a:spAutoFit/>
          </a:bodyPr>
          <a:lstStyle/>
          <a:p>
            <a:r>
              <a:rPr lang="en-US" b="1" dirty="0"/>
              <a:t>YES</a:t>
            </a:r>
          </a:p>
        </p:txBody>
      </p:sp>
    </p:spTree>
    <p:extLst>
      <p:ext uri="{BB962C8B-B14F-4D97-AF65-F5344CB8AC3E}">
        <p14:creationId xmlns:p14="http://schemas.microsoft.com/office/powerpoint/2010/main" val="29699864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p:spPr>
        <p:txBody>
          <a:bodyPr/>
          <a:lstStyle/>
          <a:p>
            <a:fld id="{217EED7B-7AF9-4AEA-8EAD-9F562733EA66}" type="datetime1">
              <a:rPr lang="en-US" smtClean="0">
                <a:latin typeface="Arial" pitchFamily="34" charset="0"/>
              </a:rPr>
              <a:pPr/>
              <a:t>2/25/2023</a:t>
            </a:fld>
            <a:endParaRPr lang="en-US">
              <a:latin typeface="Arial" pitchFamily="34" charset="0"/>
            </a:endParaRPr>
          </a:p>
        </p:txBody>
      </p:sp>
      <p:sp>
        <p:nvSpPr>
          <p:cNvPr id="16388" name="Slide Number Placeholder 5"/>
          <p:cNvSpPr>
            <a:spLocks noGrp="1"/>
          </p:cNvSpPr>
          <p:nvPr>
            <p:ph type="sldNum" sz="quarter" idx="12"/>
          </p:nvPr>
        </p:nvSpPr>
        <p:spPr>
          <a:noFill/>
        </p:spPr>
        <p:txBody>
          <a:bodyPr/>
          <a:lstStyle/>
          <a:p>
            <a:fld id="{6DA3DD87-D983-4AC9-9CAD-129BBEAB4595}" type="slidenum">
              <a:rPr lang="en-US" smtClean="0">
                <a:latin typeface="Arial" pitchFamily="34" charset="0"/>
              </a:rPr>
              <a:pPr/>
              <a:t>9</a:t>
            </a:fld>
            <a:endParaRPr lang="en-US">
              <a:latin typeface="Arial" pitchFamily="34" charset="0"/>
            </a:endParaRPr>
          </a:p>
        </p:txBody>
      </p:sp>
      <p:sp>
        <p:nvSpPr>
          <p:cNvPr id="8" name="Rectangle 7"/>
          <p:cNvSpPr/>
          <p:nvPr/>
        </p:nvSpPr>
        <p:spPr>
          <a:xfrm>
            <a:off x="381000" y="228600"/>
            <a:ext cx="8458200" cy="707886"/>
          </a:xfrm>
          <a:prstGeom prst="rect">
            <a:avLst/>
          </a:prstGeom>
        </p:spPr>
        <p:txBody>
          <a:bodyPr wrap="square">
            <a:spAutoFit/>
          </a:bodyPr>
          <a:lstStyle/>
          <a:p>
            <a:pPr algn="ctr"/>
            <a:r>
              <a:rPr lang="en-US" sz="4000" b="1" cap="all" dirty="0">
                <a:solidFill>
                  <a:srgbClr val="0070C0"/>
                </a:solidFill>
                <a:latin typeface="Times New Roman" pitchFamily="18" charset="0"/>
                <a:cs typeface="Times New Roman" pitchFamily="18" charset="0"/>
              </a:rPr>
              <a:t>Python package / libraries</a:t>
            </a:r>
          </a:p>
        </p:txBody>
      </p:sp>
      <p:sp>
        <p:nvSpPr>
          <p:cNvPr id="7" name="Rectangle 6"/>
          <p:cNvSpPr/>
          <p:nvPr/>
        </p:nvSpPr>
        <p:spPr>
          <a:xfrm>
            <a:off x="609600" y="936486"/>
            <a:ext cx="4648200" cy="4031873"/>
          </a:xfrm>
          <a:prstGeom prst="rect">
            <a:avLst/>
          </a:prstGeom>
        </p:spPr>
        <p:txBody>
          <a:bodyPr wrap="square">
            <a:spAutoFit/>
          </a:bodyPr>
          <a:lstStyle/>
          <a:p>
            <a:pPr marL="457200" indent="-457200" algn="just">
              <a:buFont typeface="Wingdings" panose="05000000000000000000" pitchFamily="2" charset="2"/>
              <a:buChar char="Ø"/>
            </a:pPr>
            <a:r>
              <a:rPr lang="en-US" sz="3200" b="1" dirty="0">
                <a:latin typeface="Times New Roman" pitchFamily="18" charset="0"/>
                <a:cs typeface="Times New Roman" pitchFamily="18" charset="0"/>
              </a:rPr>
              <a:t>speech recognition</a:t>
            </a:r>
          </a:p>
          <a:p>
            <a:pPr marL="457200" indent="-457200" algn="just">
              <a:buFont typeface="Wingdings" panose="05000000000000000000" pitchFamily="2" charset="2"/>
              <a:buChar char="Ø"/>
            </a:pPr>
            <a:r>
              <a:rPr lang="en-US" sz="3200" b="1" dirty="0">
                <a:latin typeface="Times New Roman" pitchFamily="18" charset="0"/>
                <a:cs typeface="Times New Roman" pitchFamily="18" charset="0"/>
              </a:rPr>
              <a:t>gtts</a:t>
            </a:r>
          </a:p>
          <a:p>
            <a:pPr marL="457200" indent="-457200" algn="just">
              <a:buFont typeface="Wingdings" panose="05000000000000000000" pitchFamily="2" charset="2"/>
              <a:buChar char="Ø"/>
            </a:pPr>
            <a:r>
              <a:rPr lang="en-US" sz="3200" b="1" dirty="0">
                <a:latin typeface="Times New Roman" pitchFamily="18" charset="0"/>
                <a:cs typeface="Times New Roman" pitchFamily="18" charset="0"/>
              </a:rPr>
              <a:t>smtplib</a:t>
            </a:r>
          </a:p>
          <a:p>
            <a:pPr marL="457200" indent="-457200" algn="just">
              <a:buFont typeface="Wingdings" panose="05000000000000000000" pitchFamily="2" charset="2"/>
              <a:buChar char="Ø"/>
            </a:pPr>
            <a:r>
              <a:rPr lang="en-US" sz="3200" b="1" dirty="0">
                <a:latin typeface="Times New Roman" pitchFamily="18" charset="0"/>
                <a:cs typeface="Times New Roman" pitchFamily="18" charset="0"/>
              </a:rPr>
              <a:t>imaplib</a:t>
            </a:r>
          </a:p>
          <a:p>
            <a:pPr marL="457200" indent="-457200" algn="just">
              <a:buFont typeface="Wingdings" panose="05000000000000000000" pitchFamily="2" charset="2"/>
              <a:buChar char="Ø"/>
            </a:pPr>
            <a:r>
              <a:rPr lang="en-US" sz="3200" b="1" dirty="0">
                <a:latin typeface="Times New Roman" pitchFamily="18" charset="0"/>
                <a:cs typeface="Times New Roman" pitchFamily="18" charset="0"/>
              </a:rPr>
              <a:t>OS module</a:t>
            </a:r>
          </a:p>
          <a:p>
            <a:pPr marL="457200" indent="-457200" algn="just">
              <a:buFont typeface="Wingdings" panose="05000000000000000000" pitchFamily="2" charset="2"/>
              <a:buChar char="Ø"/>
            </a:pPr>
            <a:r>
              <a:rPr lang="en-US" sz="3200" b="1" dirty="0">
                <a:latin typeface="Times New Roman" pitchFamily="18" charset="0"/>
                <a:cs typeface="Times New Roman" pitchFamily="18" charset="0"/>
              </a:rPr>
              <a:t>pyglet</a:t>
            </a:r>
          </a:p>
          <a:p>
            <a:pPr marL="457200" indent="-457200" algn="just">
              <a:buFont typeface="Wingdings" panose="05000000000000000000" pitchFamily="2" charset="2"/>
              <a:buChar char="Ø"/>
            </a:pPr>
            <a:r>
              <a:rPr lang="en-US" sz="3200" b="1" dirty="0">
                <a:latin typeface="Times New Roman" pitchFamily="18" charset="0"/>
                <a:cs typeface="Times New Roman" pitchFamily="18" charset="0"/>
              </a:rPr>
              <a:t>beautifulsoup</a:t>
            </a:r>
          </a:p>
          <a:p>
            <a:pPr marL="457200" indent="-457200" algn="just">
              <a:buFont typeface="Wingdings" panose="05000000000000000000" pitchFamily="2" charset="2"/>
              <a:buChar char="Ø"/>
            </a:pPr>
            <a:r>
              <a:rPr lang="en-US" sz="3200" b="1" dirty="0">
                <a:latin typeface="Times New Roman" pitchFamily="18" charset="0"/>
                <a:cs typeface="Times New Roman" pitchFamily="18" charset="0"/>
              </a:rPr>
              <a:t>time module</a:t>
            </a:r>
          </a:p>
        </p:txBody>
      </p:sp>
    </p:spTree>
    <p:extLst>
      <p:ext uri="{BB962C8B-B14F-4D97-AF65-F5344CB8AC3E}">
        <p14:creationId xmlns:p14="http://schemas.microsoft.com/office/powerpoint/2010/main" val="1996002139"/>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5258</TotalTime>
  <Words>1112</Words>
  <Application>Microsoft Office PowerPoint</Application>
  <PresentationFormat>On-screen Show (4:3)</PresentationFormat>
  <Paragraphs>202</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Black</vt:lpstr>
      <vt:lpstr>Calibri</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sharma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vivek</dc:creator>
  <cp:lastModifiedBy>Aditya Pal</cp:lastModifiedBy>
  <cp:revision>222</cp:revision>
  <dcterms:created xsi:type="dcterms:W3CDTF">2013-01-19T13:48:58Z</dcterms:created>
  <dcterms:modified xsi:type="dcterms:W3CDTF">2023-02-25T13:28:35Z</dcterms:modified>
</cp:coreProperties>
</file>