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7980-9181-4241-9630-DFAA91AE9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E157D-4B3D-495D-953F-2EF82647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9B5A-C71B-4C43-97CF-56533FAA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13C0-EE25-49C7-BB1C-E1B926BB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DB8BE-9641-4FFF-898C-C2E0AF16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5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349F-5DC7-4BB0-A39C-909333A4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2586E-2C8B-4536-B572-B13C35355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45F5-53E9-4465-AD97-29C5CCD6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84C-45C2-43D9-9AF7-F19ACD40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261B2-C297-46A9-9AE1-8524D0C6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7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1D01E-A426-4BF6-986F-EDA661637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F4B99-03DC-4F28-9187-93FC37549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15C7-D8F3-4EBF-BF93-5E149B83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2877-77BF-46A1-B0B9-0FBDBF1F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CD96-1E34-4DB4-B5C3-04C36284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6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829-AD2A-4C22-90AE-01152CB6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C119-2655-4750-8EF1-27ED7FE5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D9E5-8EBF-40C7-BAA2-AA77F79B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BEB0-3478-494B-89C4-86450183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03FD-A24F-4D7B-A52D-8526314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1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810C-4F88-4054-8EC6-38AEF7E6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FA70-3560-435E-8EC5-1139573E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D6F0-B881-4B09-B6A7-728A15B5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D792-FA48-49A4-976A-C688723F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F5A0-493E-4C0B-A2AA-08FD422D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30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A0FF-18CD-4B01-B25E-C8E58249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8B5E-0ABF-452A-9666-6676D3B48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826D4-48AF-4565-A928-0FB53AF9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19B03-521C-4B4C-B42C-D872BC4E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50A9A-21F6-45F1-B2F8-D02637CF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33E66-A5DB-45AC-B06E-D8515AA7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7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5B60-9E3B-4FCB-B26B-83A31184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5EE4-CED4-49BB-8734-A38CA823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BE3BE-4A82-4218-A656-9C4A75AFD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CF11C-0708-4F5B-B611-986FF7943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E5847-2B82-493A-A344-0D2F3AEAA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D2F8E-8D30-40FA-8A8B-DADF3387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59172-A44E-4618-A31E-F946270D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C4992-3DAE-4531-A5CA-B2DFA344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5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1DA9-B0F8-46E7-8FEF-B8E063FC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36F13-E66E-46C3-858E-62F5D913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1EFE5-E613-494E-BADD-07787D66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492F6-9E5D-4528-B75F-CCC47777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1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A1E6A-19BC-43E9-BE6C-448BA12B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CBCEA-A747-43BB-A377-EACA5667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F30B7-875E-406E-A6D7-BC7AFC5B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D5C4-CF26-483A-B7DC-6564C482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416C-B5D7-425E-8606-E3F0E270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25270-876B-4DA8-9702-D66B3330A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FB1E-92F5-4D0F-9319-B65697DD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D72F-3D0E-40FD-B90F-B552EAB8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BFB77-A561-4548-98DC-126B559D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9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2991-EA89-41A1-B103-4CB06D6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333A1-0BE3-467C-BDFD-08E7F943B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0F490-AEA7-4DDB-A4EB-21440813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5D8F-59AD-47B0-BCBF-3D5C8C1F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BF812-5F46-43C3-BF28-A9244C7C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6C81-B7E9-4F93-B731-2DB966EB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21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E9EB1-BBBF-4A31-8E66-09AC43D4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2FE88-F9A9-4950-8E9B-AF5054C8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2347-8076-41C2-8A02-B604C3F9C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A7EE-C50F-4673-A5B6-46C5A76535FB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12E9D-3348-425B-AF85-5CDC1B52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8B40-656F-4ADF-845C-130DCA9EF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1E19-8C8B-4954-84B8-A896EA9AD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DCFE0A-1659-4672-8FD3-488C9CFAAD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71" y="4206240"/>
            <a:ext cx="4587240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0FAC6-42B0-4E95-A125-104A6A083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308" y="882666"/>
            <a:ext cx="9144000" cy="1194709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Human Pose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86CBE-BE9E-46E6-8F3C-C26FB5BCB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028" y="3602038"/>
            <a:ext cx="11265762" cy="1655762"/>
          </a:xfrm>
        </p:spPr>
        <p:txBody>
          <a:bodyPr>
            <a:normAutofit fontScale="85000" lnSpcReduction="20000"/>
          </a:bodyPr>
          <a:lstStyle/>
          <a:p>
            <a:r>
              <a:rPr lang="en-IN" sz="1600" b="1" dirty="0"/>
              <a:t>Submitted by</a:t>
            </a:r>
            <a:r>
              <a:rPr lang="en-IN" sz="1600" dirty="0"/>
              <a:t>-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Aditya Pandey(181500043)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Devansh Pandey(181500212)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Mukul Joshi(181500399)</a:t>
            </a:r>
          </a:p>
          <a:p>
            <a:endParaRPr lang="en-IN" sz="1600" dirty="0"/>
          </a:p>
          <a:p>
            <a:r>
              <a:rPr lang="en-IN" sz="1600" b="1" dirty="0"/>
              <a:t>Supervised By</a:t>
            </a:r>
            <a:r>
              <a:rPr lang="en-IN" sz="1600" dirty="0"/>
              <a:t>-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Ms. Priya Agarwal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Technical Trainer</a:t>
            </a:r>
          </a:p>
          <a:p>
            <a:endParaRPr lang="en-IN" sz="1600" dirty="0"/>
          </a:p>
          <a:p>
            <a:pPr algn="l"/>
            <a:endParaRPr lang="en-IN" sz="1600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2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B905-0341-4BAA-90BB-77352BA9819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5A08-B600-47CE-9B70-6C6775BD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Methods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Global view(holistic view)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Local appearance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Combination of local appearances and global view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Others</a:t>
            </a:r>
          </a:p>
        </p:txBody>
      </p:sp>
    </p:spTree>
    <p:extLst>
      <p:ext uri="{BB962C8B-B14F-4D97-AF65-F5344CB8AC3E}">
        <p14:creationId xmlns:p14="http://schemas.microsoft.com/office/powerpoint/2010/main" val="222872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C712-351B-4499-93A0-F47D1426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016"/>
            <a:ext cx="10646664" cy="2393940"/>
          </a:xfrm>
        </p:spPr>
        <p:txBody>
          <a:bodyPr/>
          <a:lstStyle/>
          <a:p>
            <a:r>
              <a:rPr lang="en-IN" dirty="0"/>
              <a:t>What is articulated body pose estimation?	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000" dirty="0"/>
              <a:t>Recovers the pose of an articulated body, which consists of joints and rigid parts using image-based  observations.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 descr="pose estimation - localization of human joints">
            <a:extLst>
              <a:ext uri="{FF2B5EF4-FFF2-40B4-BE49-F238E27FC236}">
                <a16:creationId xmlns:a16="http://schemas.microsoft.com/office/drawing/2014/main" id="{9A795129-DBE8-49E2-A496-D0774BF3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73" y="3261111"/>
            <a:ext cx="4645660" cy="32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62063-2E14-401B-8F33-DA1FB8D58D8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0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734E-CFEF-4B10-8609-0C7BE616D9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34C1C-A0BA-47B4-B845-7B5C88F4B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8" y="1847088"/>
            <a:ext cx="9838944" cy="4782311"/>
          </a:xfrm>
        </p:spPr>
      </p:pic>
    </p:spTree>
    <p:extLst>
      <p:ext uri="{BB962C8B-B14F-4D97-AF65-F5344CB8AC3E}">
        <p14:creationId xmlns:p14="http://schemas.microsoft.com/office/powerpoint/2010/main" val="346259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8082-6284-41E6-B2FF-518B811A3B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Challenges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16E11E-4B33-44E4-A2F8-953A6D74F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8342" y="1843381"/>
            <a:ext cx="5678008" cy="2524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D3AB4C-1CAF-422B-B7CD-8B834EF4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489" y="1843381"/>
            <a:ext cx="2245311" cy="319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56CD-70DA-4DB0-9D7E-A6A50AC1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48" y="1843381"/>
            <a:ext cx="3628782" cy="21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6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E331-5014-4F1F-A1A5-BFFFF9C0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Holistic View</a:t>
            </a:r>
          </a:p>
          <a:p>
            <a:pPr>
              <a:buFontTx/>
              <a:buChar char="-"/>
            </a:pPr>
            <a:r>
              <a:rPr lang="en-IN" dirty="0"/>
              <a:t>e.g. joints position regression</a:t>
            </a:r>
          </a:p>
          <a:p>
            <a:pPr marL="0" indent="0">
              <a:buNone/>
            </a:pPr>
            <a:r>
              <a:rPr lang="en-IN" b="1" dirty="0"/>
              <a:t>Local View</a:t>
            </a:r>
          </a:p>
          <a:p>
            <a:pPr>
              <a:buFontTx/>
              <a:buChar char="-"/>
            </a:pPr>
            <a:r>
              <a:rPr lang="en-IN" dirty="0"/>
              <a:t>e.g. body parts detection</a:t>
            </a:r>
          </a:p>
          <a:p>
            <a:pPr marL="0" indent="0">
              <a:buNone/>
            </a:pPr>
            <a:r>
              <a:rPr lang="en-IN" b="1" dirty="0"/>
              <a:t>Combining global and local information</a:t>
            </a:r>
          </a:p>
          <a:p>
            <a:pPr>
              <a:buFontTx/>
              <a:buChar char="-"/>
            </a:pPr>
            <a:r>
              <a:rPr lang="en-IN" dirty="0"/>
              <a:t>e.g. body parts detection + joints position regression</a:t>
            </a:r>
          </a:p>
          <a:p>
            <a:pPr marL="0" indent="0">
              <a:buNone/>
            </a:pPr>
            <a:r>
              <a:rPr lang="en-IN" b="1" dirty="0"/>
              <a:t>Others</a:t>
            </a:r>
          </a:p>
          <a:p>
            <a:pPr marL="0" indent="0">
              <a:buNone/>
            </a:pPr>
            <a:r>
              <a:rPr lang="en-IN" dirty="0"/>
              <a:t>- e.g. motion features, pose estimation in videos</a:t>
            </a:r>
          </a:p>
        </p:txBody>
      </p:sp>
    </p:spTree>
    <p:extLst>
      <p:ext uri="{BB962C8B-B14F-4D97-AF65-F5344CB8AC3E}">
        <p14:creationId xmlns:p14="http://schemas.microsoft.com/office/powerpoint/2010/main" val="86728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2C4E-FCB6-405F-99F8-98876D0B47B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Why holistic Reasoning?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1C61-78FA-467B-94A3-3D2E78AD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Besides extreme variability in articulations, many of the joints are barely visible</a:t>
            </a:r>
          </a:p>
        </p:txBody>
      </p:sp>
    </p:spTree>
    <p:extLst>
      <p:ext uri="{BB962C8B-B14F-4D97-AF65-F5344CB8AC3E}">
        <p14:creationId xmlns:p14="http://schemas.microsoft.com/office/powerpoint/2010/main" val="429451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DB28-1341-40BD-BE87-5A7E2202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1819923"/>
            <a:ext cx="9144000" cy="102034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3E15E-5DE8-4475-9716-440D1EC99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7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Pose Detection</Template>
  <TotalTime>0</TotalTime>
  <Words>156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Times New Roman</vt:lpstr>
      <vt:lpstr>Office Theme</vt:lpstr>
      <vt:lpstr>Human Pose Detection</vt:lpstr>
      <vt:lpstr>Outline</vt:lpstr>
      <vt:lpstr>Introduction</vt:lpstr>
      <vt:lpstr>Applications</vt:lpstr>
      <vt:lpstr>Challenges</vt:lpstr>
      <vt:lpstr>PowerPoint Presentation</vt:lpstr>
      <vt:lpstr>Why holistic Reasoning?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Pose Detection</dc:title>
  <dc:creator>Aditya pandey</dc:creator>
  <cp:lastModifiedBy>Aditya pandey</cp:lastModifiedBy>
  <cp:revision>1</cp:revision>
  <dcterms:created xsi:type="dcterms:W3CDTF">2021-02-19T05:08:41Z</dcterms:created>
  <dcterms:modified xsi:type="dcterms:W3CDTF">2021-02-19T05:08:58Z</dcterms:modified>
</cp:coreProperties>
</file>