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FE2B-83D9-49EA-B6F2-CB3A79FD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0D6EA-1644-431C-8186-146642F2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A5D3-EB75-4F80-8866-E4A5766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DAFB-A759-4CE8-B029-A88BB9FF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7B90-D756-4452-8676-EFDB4E80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8B6-EEB6-4F16-B530-7BC4C43A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F598-2602-4461-BC63-49DE2E25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651A-878C-45F8-A1D3-4D74E479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EF0A-ABB4-4243-99EC-BF807BD1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B874-6A19-4B5B-ABC8-8367A13A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C0872-C115-4583-B4F8-A8B7E384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D63C-8DB3-422B-B83F-E85A7E11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1710-E4DD-4DE7-BED9-C7CFFEAA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0D7-9C76-47E6-AF8D-9FF5DB87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F73D-A2DE-40AC-9EDB-A4AC08D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8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81F4-6D7B-4637-80A3-96750602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DDBD-4A2B-4167-918F-C46C29DD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FCF7-C363-4FB9-AAF0-C61D5CE3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E8CF-9A3E-4875-8721-3496E2E8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A368-6065-47F0-A6EA-34F3D7E3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4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E30-1566-4321-B2D8-DE8D4DB0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754F-8EBB-42F7-99BD-4459752B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39B4-FAEE-43C1-B032-F4F5D444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D0BA-8B4F-47C2-955E-FAC642A6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24A0-D653-4E89-B7CF-00E7A338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2E3B-408D-46DE-B770-6F7E6D5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9CD-192D-4377-854E-C65FADDD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95CD-76CF-4C5C-8B2B-BDEFFF986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6F33E-4E40-4391-85F9-B96A3F5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BE5F-E93B-4298-A22B-1822AAE9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9745-FBA7-4315-990A-08D8C58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84A5-04A6-44C6-8AAB-A6E12AE3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03CB-2602-416C-A405-14EFE680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8D0D-C0F1-48F7-817F-0937D91D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4C5DF-C4B5-436C-8EBA-7FB0E2E4E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6544-DEA2-48CC-9EAF-2C4CE07A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44FAE-120D-4051-AB41-B699B9EA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206D2-9F7B-4367-83F5-934E5A93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40F79-CD32-4234-92FD-A14F0627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CB35-737F-4535-A260-5AE33E59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DD2D2-5AD3-4767-9BCD-98609A34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E38A-9FB5-49E5-809B-EADD5A7D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93E2-B82A-4E04-B7BE-9E2ECA8C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503B9-A4D3-455A-9178-55DD1827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5D0F5-5359-4597-B425-6798223D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B703-3BCF-4433-BD0F-CD56EB7E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AA6-61ED-4A14-848D-0C49D00A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D1D6-2D57-4EBC-94A4-FFC0194F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FD7C8-BB94-4551-A618-9F50B523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A6FB-2B21-438A-8F07-D9FF69B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371A-9D50-4B32-9B1E-0EF895C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057B-269D-41BB-87CD-00E709E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504-0624-4B04-81D9-EA1304BC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05A09-093E-4706-8B39-1C7EF21A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555E0-0965-4CCE-AB98-23EC295E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3292-4846-4E77-9DD1-67B39158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DD489-BB11-4F8D-86CA-4478D813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95408-7F95-4BDA-85A3-EAE6E570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C316-A4D3-40CB-B8CA-52D2FB8E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793A-9B6F-4BB8-88B5-20EEFA4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0F80-B340-4A14-AB1C-C6FFE070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B4D3-C38E-4011-B81E-1EBFB5C1DE2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DF9A-83E7-4B40-8E23-C9E08B92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0A7C-5A13-4612-9A9A-43DE0F55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40B2-AE88-4341-A17E-AC05FC2B6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8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194-CF8F-49B0-8546-C9A2E6BD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225" y="3752849"/>
            <a:ext cx="9144000" cy="7143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B88C4-B5EB-418E-9EB6-380234D25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2526"/>
            <a:ext cx="9144000" cy="1323974"/>
          </a:xfrm>
        </p:spPr>
        <p:txBody>
          <a:bodyPr>
            <a:normAutofit/>
          </a:bodyPr>
          <a:lstStyle/>
          <a:p>
            <a:r>
              <a:rPr lang="en-IN" dirty="0"/>
              <a:t>PROJECT MENTOR- Mrs. Priya Agarwal</a:t>
            </a:r>
          </a:p>
          <a:p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9D054E2-332C-4FC4-90FE-F3DC1849E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0948" y="571500"/>
            <a:ext cx="2090103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87CE-DDA6-4CB4-89F7-EF5398E4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432C-A618-4F3D-819B-FCC3C3E9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r>
              <a:rPr lang="en-IN" dirty="0"/>
              <a:t>Dashboard</a:t>
            </a:r>
          </a:p>
          <a:p>
            <a:r>
              <a:rPr lang="en-IN" dirty="0"/>
              <a:t>Course</a:t>
            </a:r>
          </a:p>
          <a:p>
            <a:pPr marL="0" indent="0">
              <a:buNone/>
            </a:pPr>
            <a:r>
              <a:rPr lang="en-IN" dirty="0"/>
              <a:t>        -&gt; Add Course</a:t>
            </a:r>
          </a:p>
          <a:p>
            <a:pPr marL="0" indent="0">
              <a:buNone/>
            </a:pPr>
            <a:r>
              <a:rPr lang="en-IN" dirty="0"/>
              <a:t>        -&gt; View</a:t>
            </a:r>
          </a:p>
          <a:p>
            <a:r>
              <a:rPr lang="en-IN" dirty="0"/>
              <a:t>Subject</a:t>
            </a:r>
          </a:p>
          <a:p>
            <a:pPr marL="0" indent="0">
              <a:buNone/>
            </a:pPr>
            <a:r>
              <a:rPr lang="en-IN" dirty="0"/>
              <a:t>        -&gt; Add subject</a:t>
            </a:r>
          </a:p>
          <a:p>
            <a:pPr marL="0" indent="0">
              <a:buNone/>
            </a:pPr>
            <a:r>
              <a:rPr lang="en-IN" dirty="0"/>
              <a:t>        -&gt; View subject</a:t>
            </a:r>
          </a:p>
          <a:p>
            <a:r>
              <a:rPr lang="en-IN" dirty="0"/>
              <a:t>View Students</a:t>
            </a:r>
          </a:p>
          <a:p>
            <a:r>
              <a:rPr lang="en-IN" dirty="0"/>
              <a:t>Logout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08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2947-016A-4C3B-B335-A2FE6A1F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4D30-2A70-4B00-999C-AF648AFC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future it can be used to upload or download notes of the student.</a:t>
            </a:r>
          </a:p>
          <a:p>
            <a:endParaRPr lang="en-IN" dirty="0"/>
          </a:p>
          <a:p>
            <a:r>
              <a:rPr lang="en-IN" dirty="0"/>
              <a:t>The system can be more interactive.</a:t>
            </a:r>
          </a:p>
          <a:p>
            <a:endParaRPr lang="en-IN" dirty="0"/>
          </a:p>
          <a:p>
            <a:r>
              <a:rPr lang="en-IN" dirty="0"/>
              <a:t>An application can be further developed for android platform and can be operated on an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39870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101F-0331-435D-96FD-A181B95C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2371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084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FA7-086B-4F4A-8166-2827539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4ED1-3350-4D52-94C7-EB67B92F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student management system(SMS) is able to handle all the details about the student including course, subject, attendance, session etc.</a:t>
            </a:r>
          </a:p>
          <a:p>
            <a:endParaRPr lang="en-IN" dirty="0"/>
          </a:p>
          <a:p>
            <a:r>
              <a:rPr lang="en-IN" dirty="0"/>
              <a:t>This system is an automated version of the regular school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93267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0703-81D2-41C5-B5D2-D3D56DB5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F380-E6E6-4B52-8B83-78310109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SMS system is a management information system for managing student data.</a:t>
            </a:r>
          </a:p>
          <a:p>
            <a:r>
              <a:rPr lang="en-IN" dirty="0"/>
              <a:t>To provide capabilities for registering student in courses, Admitting students, tracking student attendance &amp;  </a:t>
            </a:r>
          </a:p>
          <a:p>
            <a:r>
              <a:rPr lang="en-IN" dirty="0"/>
              <a:t>To ensure data integrity, privacy, and security in an open access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016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CA00-3AA7-452D-85FA-152A2018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3BFE-F128-4797-98D1-E2AC2C0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/>
          <a:lstStyle/>
          <a:p>
            <a:r>
              <a:rPr lang="en-IN" dirty="0"/>
              <a:t>IT comes under web based application.</a:t>
            </a:r>
          </a:p>
          <a:p>
            <a:r>
              <a:rPr lang="en-IN" dirty="0"/>
              <a:t>This application can be accessed anytime, anywhere via the pc with an internet connection.</a:t>
            </a:r>
          </a:p>
          <a:p>
            <a:endParaRPr lang="en-IN" dirty="0"/>
          </a:p>
          <a:p>
            <a:r>
              <a:rPr lang="en-IN" dirty="0"/>
              <a:t>It needs lower requirements on the end user system and simplified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0976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EECD-8F28-4AED-B405-5B14C150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96EE-72E6-48CC-AF41-D4CBB99C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php, CSS, JavaScript as scripting language.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have MySQL database for storing the database of students details.</a:t>
            </a:r>
          </a:p>
          <a:p>
            <a:endParaRPr lang="en-IN" dirty="0"/>
          </a:p>
          <a:p>
            <a:r>
              <a:rPr lang="en-IN" dirty="0"/>
              <a:t>This website executes on XAMPP/WAMPP server.</a:t>
            </a:r>
          </a:p>
          <a:p>
            <a:endParaRPr lang="en-IN" dirty="0"/>
          </a:p>
          <a:p>
            <a:r>
              <a:rPr lang="en-IN" dirty="0"/>
              <a:t>The website can be operated on any web browser..</a:t>
            </a:r>
          </a:p>
        </p:txBody>
      </p:sp>
    </p:spTree>
    <p:extLst>
      <p:ext uri="{BB962C8B-B14F-4D97-AF65-F5344CB8AC3E}">
        <p14:creationId xmlns:p14="http://schemas.microsoft.com/office/powerpoint/2010/main" val="25827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1EA2-8BC7-45A3-B811-6C0D1B72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/>
              <a:t>HARDWARE AND SOFTWARE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4F2D-25A0-4C09-BC00-32D09D67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Recent versions of Google Chrome, Firefox, Internet Explorer, or safari.</a:t>
            </a:r>
          </a:p>
          <a:p>
            <a:r>
              <a:rPr lang="en-IN" dirty="0"/>
              <a:t>Hardware Requirements:</a:t>
            </a:r>
          </a:p>
          <a:p>
            <a:pPr marL="0" indent="0">
              <a:buNone/>
            </a:pPr>
            <a:r>
              <a:rPr lang="en-IN" dirty="0"/>
              <a:t>   CPU: Single core 2.4 GHZ</a:t>
            </a:r>
          </a:p>
          <a:p>
            <a:pPr marL="0" indent="0">
              <a:buNone/>
            </a:pPr>
            <a:r>
              <a:rPr lang="en-IN" dirty="0"/>
              <a:t>   RAM: 512 MB</a:t>
            </a:r>
          </a:p>
          <a:p>
            <a:pPr marL="0" indent="0">
              <a:buNone/>
            </a:pPr>
            <a:r>
              <a:rPr lang="en-IN" dirty="0"/>
              <a:t>   GRAPHICS CARD:  Intel or Nvidia</a:t>
            </a:r>
          </a:p>
          <a:p>
            <a:pPr marL="0" indent="0">
              <a:buNone/>
            </a:pPr>
            <a:r>
              <a:rPr lang="en-IN" dirty="0"/>
              <a:t>   HARD DRIVE: 5 Gigabytes</a:t>
            </a:r>
          </a:p>
          <a:p>
            <a:pPr marL="0" indent="0">
              <a:buNone/>
            </a:pPr>
            <a:r>
              <a:rPr lang="en-IN" dirty="0"/>
              <a:t>   NETWORK: Broadband recommended</a:t>
            </a:r>
          </a:p>
          <a:p>
            <a:pPr marL="0" indent="0">
              <a:buNone/>
            </a:pPr>
            <a:r>
              <a:rPr lang="en-IN" dirty="0"/>
              <a:t>   Processor: Pentium</a:t>
            </a:r>
          </a:p>
          <a:p>
            <a:pPr marL="0" indent="0">
              <a:buNone/>
            </a:pPr>
            <a:r>
              <a:rPr lang="en-IN" dirty="0"/>
              <a:t>   Operating System: Window(XP, Vista, 7 ,8 ,9, 10), Vista, Mac OS, Linux, Unix.</a:t>
            </a:r>
          </a:p>
          <a:p>
            <a:pPr marL="0" indent="0">
              <a:buNone/>
            </a:pPr>
            <a:r>
              <a:rPr lang="en-IN" dirty="0"/>
              <a:t>Internet connection with good speed.</a:t>
            </a:r>
          </a:p>
        </p:txBody>
      </p:sp>
    </p:spTree>
    <p:extLst>
      <p:ext uri="{BB962C8B-B14F-4D97-AF65-F5344CB8AC3E}">
        <p14:creationId xmlns:p14="http://schemas.microsoft.com/office/powerpoint/2010/main" val="284588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ADD5-A64B-4C04-B4A5-F9975B3E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43D90-1D4A-4E5A-8B6A-BCECC6BC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690688"/>
            <a:ext cx="10175624" cy="45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2C071-1BE3-462B-8C9E-90752D4E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05" y="893236"/>
            <a:ext cx="9028590" cy="50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2CB74-3B67-427B-99FB-06786768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0" y="611556"/>
            <a:ext cx="9072979" cy="50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334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STUDENT MANAGEMENT SYSTEM</vt:lpstr>
      <vt:lpstr>INTRODUCTION</vt:lpstr>
      <vt:lpstr>OBJECTIVES </vt:lpstr>
      <vt:lpstr>PROJECT CATEGORY</vt:lpstr>
      <vt:lpstr>Tools </vt:lpstr>
      <vt:lpstr>HARDWARE AND SOFTWARE REQUIRMENTS</vt:lpstr>
      <vt:lpstr>SCREENSHOT</vt:lpstr>
      <vt:lpstr>PowerPoint Presentation</vt:lpstr>
      <vt:lpstr>PowerPoint Presentation</vt:lpstr>
      <vt:lpstr>Modules </vt:lpstr>
      <vt:lpstr>FUTURE SCOPE OF THE PROJECT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pandey</dc:creator>
  <cp:lastModifiedBy>Aditya pandey</cp:lastModifiedBy>
  <cp:revision>16</cp:revision>
  <dcterms:created xsi:type="dcterms:W3CDTF">2021-05-02T04:57:56Z</dcterms:created>
  <dcterms:modified xsi:type="dcterms:W3CDTF">2021-05-02T17:00:22Z</dcterms:modified>
</cp:coreProperties>
</file>