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86" r:id="rId6"/>
    <p:sldId id="278" r:id="rId7"/>
    <p:sldId id="275" r:id="rId8"/>
    <p:sldId id="259" r:id="rId9"/>
    <p:sldId id="261" r:id="rId10"/>
    <p:sldId id="280" r:id="rId11"/>
    <p:sldId id="287" r:id="rId12"/>
    <p:sldId id="285" r:id="rId13"/>
    <p:sldId id="282" r:id="rId14"/>
    <p:sldId id="283" r:id="rId15"/>
    <p:sldId id="28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25A1-5749-430E-8718-EA1F10D10A28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Social Media Malignant Comment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Detection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AutoShape 2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1816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pprox. 250 words in text is most common in original text category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hile approx 500 words in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most common in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fake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World Cloud (Malignant Comment)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800" y="1621920"/>
            <a:ext cx="6756400" cy="448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1816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pprox. 250 words in text is most common in original text category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hile approx 500 words in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most common in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fake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World Cloud (Non Malignant Comment)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791" y="1600200"/>
            <a:ext cx="67564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we perform unigram, bigram and trigram analysis.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computing word counts using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CountVectorizer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we then compute the IDF values followed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-IDF scores.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that process is complete, we feed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-IDF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into the machine learning model for testing.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select and save the best working model based on the results obtained.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621166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Article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most repeated word in entire dataset text.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7352"/>
            <a:ext cx="8229600" cy="445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21166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Talk page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repeated bigram in entire dataset text.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3262"/>
            <a:ext cx="8229600" cy="415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19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Nigger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nigger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nigger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repeated trigram in entire dataset text.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1524"/>
            <a:ext cx="8229600" cy="406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/>
              <a:t>In this study we found that logistic regression algorithm performs slightly better than </a:t>
            </a:r>
            <a:r>
              <a:rPr lang="en-IN" sz="2800" dirty="0" smtClean="0"/>
              <a:t>other classifiers </a:t>
            </a:r>
            <a:r>
              <a:rPr lang="en-IN" sz="2800" dirty="0" smtClean="0"/>
              <a:t>and rest of the algorithm tested.</a:t>
            </a:r>
          </a:p>
          <a:p>
            <a:pPr lvl="0"/>
            <a:endParaRPr lang="en-US" sz="2800" dirty="0" smtClean="0"/>
          </a:p>
          <a:p>
            <a:pPr lvl="0"/>
            <a:r>
              <a:rPr lang="en-IN" sz="2800" dirty="0" smtClean="0"/>
              <a:t>Hence we were successful able to detect the malignant comment with minimum error.</a:t>
            </a:r>
            <a:endParaRPr lang="en-US" sz="2800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detect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malignant social media comments.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 for this project was obtained from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website. There are two dataset, one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training purpose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testing.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busive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language, aggression, cyber bullying, hatefulness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been identified as a major threat on online social media platforms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comments can take a toll on anyone and affect them mentally leading to depression, mental illness, self-hatred and suicidal thoughts.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science can play a key role in this domain by helping user distinguish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malignant comment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 malignant with the help of Machine Learning model classifier.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step is to create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column feature named ‘Malignant comment’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both the dataset.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Rowwise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calculate the sum of values of the 6 features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malignant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highly malignant, rude, abuse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threat)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Based on previous step, insert 0 as value in the new feature labelled malignant comment if the sum of the column values is greater than 1 or else insert 1.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we get insight of the dataset by determining the shape of data and finding the data type.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Later we perform null value analysis to detect any missing data.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were no null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values or empty string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detected in our dataset, we move to next step.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Using visualization techniques we perform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analysis.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7150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Majority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abusive comment fall under malignant category followed by rude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comments.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Types of comments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01000" cy="429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181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90% of the comments from the dataset are non malignant while remaining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10% are found to be either malignant, highly malignant, rude, threat, abuse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loathe.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3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533400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Distribution of malignant and non malignant comments in dataset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562600"/>
          </a:xfrm>
        </p:spPr>
        <p:txBody>
          <a:bodyPr>
            <a:normAutofit fontScale="85000" lnSpcReduction="20000"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we append the news title to news text and drop the news title column.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 html parsing using beautiful soup, to scrap the text between html tags.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Next, we remove https and .com links from the text and then then split the text to convert it into lower case.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remove all the numbers from the string and using regular expression sets, strip everything other than word and whitespace (like brackets, symbols etc)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Later we eliminate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punctuations from the text.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Data Cleaning Procedure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perform Lemmatization i.e. converting the word to its meaningful base form by looking at its context.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overstemming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understemming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two problems that can arise in stemming. For example, the word “fishing” might be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overstemmed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fishin,”.Hence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lemmatization text preprocessing which has higher accuracy is preferred over stemming.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emove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any single character, if remaining in the text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Lastly drop rows with empty strings.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After data cleaning we perform more visualization.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712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Social Media Malignant Comment Detection Project</vt:lpstr>
      <vt:lpstr>Problem Statement</vt:lpstr>
      <vt:lpstr>Background</vt:lpstr>
      <vt:lpstr>Data Analysis</vt:lpstr>
      <vt:lpstr>Slide 5</vt:lpstr>
      <vt:lpstr>Slide 6</vt:lpstr>
      <vt:lpstr>Slide 7</vt:lpstr>
      <vt:lpstr>Data Cleaning Procedure </vt:lpstr>
      <vt:lpstr>Slide 9</vt:lpstr>
      <vt:lpstr>Slide 10</vt:lpstr>
      <vt:lpstr>Slide 11</vt:lpstr>
      <vt:lpstr>Slide 12</vt:lpstr>
      <vt:lpstr>Unigram Analysis</vt:lpstr>
      <vt:lpstr>Bigram Analysis</vt:lpstr>
      <vt:lpstr>Trigram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</dc:title>
  <dc:creator>RedPr</dc:creator>
  <cp:lastModifiedBy>RedPr</cp:lastModifiedBy>
  <cp:revision>107</cp:revision>
  <dcterms:created xsi:type="dcterms:W3CDTF">2022-11-11T02:13:32Z</dcterms:created>
  <dcterms:modified xsi:type="dcterms:W3CDTF">2023-01-15T01:54:47Z</dcterms:modified>
</cp:coreProperties>
</file>