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78" r:id="rId6"/>
    <p:sldId id="275" r:id="rId7"/>
    <p:sldId id="259" r:id="rId8"/>
    <p:sldId id="261" r:id="rId9"/>
    <p:sldId id="280" r:id="rId10"/>
    <p:sldId id="287" r:id="rId11"/>
    <p:sldId id="288" r:id="rId12"/>
    <p:sldId id="289" r:id="rId13"/>
    <p:sldId id="290" r:id="rId14"/>
    <p:sldId id="285" r:id="rId15"/>
    <p:sldId id="282" r:id="rId16"/>
    <p:sldId id="283" r:id="rId17"/>
    <p:sldId id="284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1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25A1-5749-430E-8718-EA1F10D10A28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25A1-5749-430E-8718-EA1F10D10A28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25A1-5749-430E-8718-EA1F10D10A28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25A1-5749-430E-8718-EA1F10D10A28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25A1-5749-430E-8718-EA1F10D10A28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25A1-5749-430E-8718-EA1F10D10A28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25A1-5749-430E-8718-EA1F10D10A28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25A1-5749-430E-8718-EA1F10D10A28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25A1-5749-430E-8718-EA1F10D10A28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25A1-5749-430E-8718-EA1F10D10A28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25A1-5749-430E-8718-EA1F10D10A28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925A1-5749-430E-8718-EA1F10D10A28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Spam SMS Detection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Project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AutoShape 2" descr="data:image/png;base64,iVBORw0KGgoAAAANSUhEUgAAAtQAAAHYCAYAAABtB38WAAAABHNCSVQICAgIfAhkiAAAAAlwSFlzAAALEgAACxIB0t1+/AAAADh0RVh0U29mdHdhcmUAbWF0cGxvdGxpYiB2ZXJzaW9uMy4yLjIsIGh0dHA6Ly9tYXRwbG90bGliLm9yZy+WH4yJAAAgAElEQVR4nOzdeXhM1xvA8e9MkpksSJDEmqCWiFAUqdh3iSXUTpVWVVu72iVBbBXErhWC2Eu1yEosrZ1SqkqLtohEQmJJSCLJzOT3RxhCyGQR9Pd+nsfzmHvuPec9997MvHPm3HsV6enp6QghhBBCCCFyRfm6AxBCCCGEEOJtJgm1EEIIIYQQeSAJtRBCCCGEEHkgCbUQQgghhBB5IAm1EEIIIYQQeSAJtRBCCCGEEHkgCbUQQgghhBB5YPy6A8gPd+8motPJ7bSFEEIIIUT+UyoVFC1q8cLyAkuoBw8eTGRkJEqlEnNzc7y8vHB0dKRFixaoVCrUajUAY8aMoXHjxjmqW6dLl4RaCCGEEEK8FoqCelLi/fv3KVy4MAB79+5l2bJlbN++nRYtWrB8+XKqVKmS67pv334gCbUQQgghhHgllEoFxYsXenF5QQXyOJkGePDgAQqFoqCaFkIIIYQQ4pUpsBFqAA8PD44cOUJ6ejr+/v5UrlyZFi1aUKhQIdLT06lTpw5fffUVRYoUKaiQhBAFKC0tjevXr5Oc/PB1hyKEEEJkyczMFDs7O0xMTAzepkAT6sd27NhBSEgIK1euJDo6mlKlSpGamsrMmTNJTExk3rx5OapPpnwI8XaIi4vG1NQcC4si8iuVEEKIN056ejqJiQk8fJiEtXUp/fI3ZsrH0zp37syJEye4e/cupUplBKtSqejTpw+nT59+HSEJIQqARpMqybQQQog3lkKhwMKiCBpNao62K5CEOjExkejoaP3r/fv3Y2lpiVqt5v79+0DGN4LQ0FAcHR0LIiQhxGsiybQQQog3WW4+pwrktnnJycmMGDGC5ORklEollpaWLF++nNu3bzNs2DC0Wi06nY6KFSsyZcqUgghJCCGEEEKIfFEgI9TW1tZs3bqVoKAgdu7cybp163BycsLOzo4dO3YQFBRESEgIixcvxtbWtiBCEkK8pRo1qktk5PUsy8LDwxg1aki2daxa5ce0aV75Es+dO7cZMuQzWrduwpIlCwzaplu3jpw8eSJf2s+LmTOnsmLFNwCcPXuG3r27vOaInvf08Z47dxYBAf6vOaLcad26MVFRkUDm/f42OH36FB980O6F5W9bf/5fvCnvMwArVnxD+/YtcXdvm2V5TEwMrVs3RqvV5nvb+fl+/zLy6HEhxGuzfv0aRo8enmlZr14fZLls797d2dbXpo0bCxYsy9cYsxMYuB1LSyvCww8wbNio58pfdbLxsi8YOVGzZm02b/4xHyJ6dcaOncTHHw983WFkm2BmZc+eQ5QpU/YVRSREzhTkl6CYmBi++24jGzZ8T2Bg1u/jJUuWZM+eQxgZGb3SWC5fvsTIkYNxc2tBly7tCQ0Nyre6/xOPHhdCvJ1q1qzNhg0BaLVajIyMiIuLQ6PRcPnyxUzLIiOvU6vWe6873CzFxERTvnwFmRteQIyMFC/c1+np6Wi1eb/jk0ajwdj4zft4fFPjehPJvnpz3LwZg6WlJUWLFsuyvCCP1a1bN+nSpQf16zfg4sU/GT78C5yd62NtbZPnumWEWgjx2jg6Oj1KoC8BGdMO3nuvLvb25TItK1OmbKY3vFOnTtCr1we4ujbD19eHx3f/DA0N4ssvP9Wv9++//+hHIzp2bMO6dav1ZWlpaUyfPpnWrZvQt28P/vrrwgvjPHfuLAMH9qNt26YMHNiPc+fOAhmjPGFhwWzatI7WrRs/9/Pqzp0/Eh4epi8fN+7JCPbly5fo378Xbds2ZfLkiaSkpOjLjhw5xMcf98HVtRlffDGAv/++bND+XLXKDy+vCS/s16VLfzFgwIe0bt2EyZMnkpr6pM1nR13Xrw+gR49Oj+rpzoEDP+nLHu/npUsX4uranO7d3Tl27MgL47p69QpDhw7C1bUZffv24PDhA/qymTOn4uvrw9ixI2jdugmffdZfPzXiWTNnTsXP7xuSbt3n6L6DdGjflgA/f1zbtqCdWytCQgL166amprJ06UK6dGlPx45tmDt3FikpWd//PKM/A1i82Jd27VqyevWKF26fnJzMmDEjiIuLpXXrxrRu3Zi4uFguXPiDzz//BFfXZnTq1Jb5831IS0vTt/GyXxJedry7devIhg0B9O/fi9atG6PRaDJtu2qVHwsWzAEyEpNWrRqxbNkiAFJSHtKiRQMSEuIBOHz4AH379sDVtRlDhw7i6tUrL4zvZSOYLzuPnpaWloabWwv++edv/bK7d+/QsmVD7t69C2T8wtOzZ2fc3Fowfvwo4uJiAYiOvkGjRnUz9Xfo0EEEBe3Isq1Vq/zw9BzHtGletGnTlLCwYB48eMDXX0+jU6e2dO7sxooV32SaUhAYuJ0PP+ymP8cvXvwLyP58nTdvNqNHD6d168Z8+eUAbt+OY9EiX1xdm9OnT1cuXfpLv363bh3ZtGkd/fv3olWrRnz99TTu3Ln9aPsmjBgxmISEBP36f/xxji++GICrazP69+/N6dOnMvV/5cpv+fLLAbRu3YRRo4Zw7949ffmuXSF07dqBdu1asnbtqiz3E7z4fell/X5WSEigft91796JHTt+yHK9kydPMGrUEP3fy8yZU/XHNjh4B126tGfEiC+fO94vO3bZvf/cuBHF0KGDaN26CSNHDiY+/sk+atiwMU2aNEOlUuHo6ISxsTHx8fEv7GdOSEIthHhtTExMqFatOmfPZtwu8+zZ07z7bi1q1KiZaVnNmrUzbXf06GFWrlxHQMB3/PTTHk6cOPZc3UlJiYwaNZj332/Ajh1hbNmynTp1nPXlR44cpFWrNuza9RONGjVh/vw5WcaYkBDP2LEj6datJyEh++jZsw9jx44kPv4eHh5TadPGjT59+rFnzyHq1Xs/07adOnXJVD5nzpM51j/9tAdf3yV8/30g//xzmbCwjJ8eL136i6+/nsbYsZMICdlHp05dmDDhK1JTDbuF04v6lZaWxsSJY2jbth1hYftp3rwlP/+8/4X1lClTlm++8Wf37p/55JPPmD7di7i4OH35hQt/YG9fjpCQvfTp04/Zs6eT1WMNNBoN48ePwtm5PkFBexg1aize3l5ERFzVr7NvXziffPIZYWH7KVvWjhUrDJu2c+fuHRKTHrB1zQ+MGTaeuXN99MnJ8uVLuH79GgEBm9iyZTuxsbGsWfPi+dcXLpyndOkyBAbupn//AS/c3szMjHnzFmFtbcOePYfYs+cQ1tY2KJVGDBv2FcHBe1m+fA2//nqS7du/z7YPhhzvvXvDmTNnIbt2/fTcSF6tWu9x5syvAPz553mKFSvOb79l/O388cc57OzKUaSIJRER15g61YMRIzJidHFpyPjxozIl/YbIyXlkYmJCy5Zt2L07VL9sz57d1KnjTNGiRfn115P4+S1l2rTZ7Ny5i5IlSzFlyqQcxfO0Q4cO0KxZS3bt+ok2bVyZOXMqRkZGfPfdDtas2cjJk8f1Cfn+/XtZvXoFnp7ehIcfYPbs+VhaWhp0vv700x4+++xLgoP3YmKi4osvBlCligMhIXtp1qzlc9dS/PzzfhYsWMbmzT9y5MghxowZzuefDyY4eA/p6Tq2bfsOgNjYW4wbN5L+/QcQGrqfoUNH4Ok5Xv/lI2P/7WLixCkEB4eTlpbG5s3rAbhy5V98fWfj5TWNHTvCSEiIJzb2Vpb7Kav3JUP6/bSiRYsxZ85CwsMPMGnSZJYsma//QvK0evXez/T34uExVV925sxpNm7cxvz5S57b7mXHDl7+/uPt7YmDQ1VCQvby8ccDCQsLybIPS5cuoHz5ClSo8E6W5TklCbUQ4rWqVes9fvvtDABnz/5GzZq1qVmzdqZltWvXybTNhx9+TOHChSlZsiS1a9fVj2Y/7ciRQxQrVpzevfuiVqsxN7fAyam6vrxGjVq4uDTCyMiItm3bvXAU+OjRw9jZ2eHq2h5jY2Nat3alXLnyHDlyKE/97tatF9bWNhQpYknDho31fQgM3E6nTl1wcqqOkZERbm4dMDEx4fz5cwbV+6J+nT9/Do1GQ48efTA2NqZ581Y4Ojq9sJ4WLVo9ShSVtGzZhrJl7fnzzz/05SVLlsLd/QN9jLdvx3Hnzu3n6jl//hzJycn07fsxJiYm1KlTjwYNGrFnz5O5lE2aNKNateoYGxvTpo1rlsczK8bGRvTr1R9jY2Pq162PubkZERHXSE9PJzBwO8OHj6ZIEUvMzS3o1+8T9u0Lf2FdxYtb061bL4yNjVGp1DnevmpVR6pXr4GxsTGlSpWmU6cunDmT/XMVDDne3br1pESJkqjVps9tX716DSIjrxMff4/ffjtDhw6diIuLJSkpid9+O03t2hlTpfbv34OLSyPq1auPsbExvXt/REpKiv7XFkPl9Dxyc+vA3r279cnO7t2htG2b8UtIeHgY7du74+BQFZVKxeefD+WPP34nOvpGjmJ6si/epUmTZiiVShITEzl+/AgjRozGzMyMokWL0aNHH/0xDA7eQZ8+/XB0dEKhUFC2rB0lS5Yy8HxtTtWqjqjVav1op5tbB4yMjGjZsg2XL1/MFFe3bj0pVqw4Nja21KxZi2rVqlOlSlX99o/X3707FBeXBri4NEKpVFKvXn2qVnXk+PEno6/t2nXE3r4carUpLVq01v+t/PzzPho0aEStWu+hUqkYOPDLHE1DM6TfT2vQoBFlypRFoVBQu3YdnJ3rc/bsGYPbAxgwYBBmZmbPndd37tx+6bGDF7//xMTE8NdfFxg48EtUKhW1ar1Hw4aNn2t748a1nDhxjNmz56NU5k8qLBOMhBCvVa1a77F9+/ckJMRz795d7OzsKVasGDNnTiUhIZ4rV/55boS6ePHi+v+bmpqSnJz0XL23bt186UVgz9aRmpqS5Vy+uLhYSpQolWlZyZIlXzj6Y6hixZ60r1ab6kd/Y2KiCQsL5ocftujL09LS9D+FZ+dF/YqLi8XGxjbTh2yJEiVfWE9YWDBbtmwiJiYjuUlOTs700+nT8ZuamurXeVZcXCy2tiUyfWiVLFkqU3+e3RdZ1ZOVIoUtMTJ6crwytk3i3r27PHz4kE8/7asvS09PR6fTvbCuEiVK6P+fm+0jIq6xdOkC/vrrTx4+fIhWq8HBIfvnKhhyvJ+O7VlqtSkODo789ttpzp49Tb9+A7h8+RLnzp3lzJlf6datJ5BxHEqWfPqpb0psbUsYfF49ltPzyMmpOqamppw58yvFi1sTFXWdRo2aPKorjipVqurXNTc3x9LSitjYW9jY5PyOX7a2T/ZTTEw0Go2GTp1c9ct0unT9Oi96fzDkfH16LrBabfrMa/Vz5+/L1zclKSn5Ucwx/PTTvkxf1jUaDbVr19W/Ll7cWv//p9/7MuJ+chzMzMywtLR8rn8vYki/n3bs2BHWrFnJ9esRpKfrePjwIe+8U8ng9uDF5012xw5e/P5z7949ChcujJmZWaZ+3Lp1M1MbW7duxtt7Vqb9mVeSUAshXqvq1Wvw4MEDAgO3U6NGTQAsLAphbW1NYOB2rK1tKF26TI7rtbUt8dIRRUNZW9tw82bmn7Rv3rzJ++83MGj7nF6saGtbgn79BtC//6fZr5wDxYtbExt7i/T0dH1Mt27FZJlUxMREM2fOTBYu/Jbq1WtgZGTExx/3IYsZHdmytrbh1q2b6HQ6/Yf1zZsx2NnZ56k/L2NpaYVarWb9+q05SMyeHKfsts/qmPr6zqZyZQemTp2JubkFW7du4qef9mXbqmHH++XnUK1a7/Hrrye5fPkijo5O1Kr1Hr/8cow//zxPzZoZI9TW1jaZ5jKnp6dz69ZN/bUJpqamPHz4ZI757du3s+x7Ts6jx9zcOrB7dyjFihWnWbOWqNXqRzFZc/Pmk4e+Pf7SZmNji6lpRkKUkvIQY+OMxz1n9QvI054+Lra2JTExUREcvDfLC95sbUtkOVf/dZyvj5UoUYK2bdsxfrxnjrctXtyaa9eezIl/+PDhS+cGP3sO56TfqampeHqOw9PTm8aNm2FsbMzEiaOznPKVG9kdu5extrbm/v37JCcn65Pqmzdjnuvv7dtx+XIh4tNkyocQ4rVSq02pWrUaW7ZsyjQS/e67tZ5blhMNGzbm9u04tm7dRGpqKklJiZw//0f2Gz7DxaUh169HEB6+C41Gw7594Vy9+i8NGjz/M2JWihYtxo0bUQa35+7+ATt3/sj583+Qnp5OcnIyR48eJikpMcexP6169XcxMjLi+++/Q6PRcODAfi5cOJ/lusnJySgUCooWtQIyLkC6cuWfXLVbrVp11GpTNm5ch0aj4fTpUxw5cohWrbK+H21+UCqVdOz4AYsXz+fu3TtAxvzUrOba52b7YsWKEx8fz4MHD/TbJCUlYmFhgZmZOdeuXWX79m0GtZUfx7t27Trs2hVK+fLvYGJiQu3adQgK2kmpUmUoWrQokDGF59ixw5w69QsajYbNmzdgYqLSf4mtXLkKe/bsQqvVcvz4Uf087Gfl5Dx6rE0bNw4e/Jnw8DBcXdvrl7dq1ZbQ0CAuX75Iamoqfn7LqFatOqVKlaZo0aLY2Niye3cYWq2W4OCdL7xYNSvW1tY4O7/P0qULSUx8gE6nIyoqUj/fvEOHznz33Qb++utP0tPTiYy8TkxM9Gs5Xx9r08aNI0cOceLEMbRaLSkpKZw+feq50dWsNGvWkqNHD3P27G+kpaXh77/8pQnus+9LOem3RpNGWloaVlZFMTIy4tixI/zyy/HcdToL2R27lylZshQODo6sWuVHWloaZ8/+luX0vJ07d1GqVOl8ixkkoRZCvAFq1XqPu3fv8O67tfTL3n23Nnfv3sl1Qm1ubsGCBcs4cuQQ7u5t6dWrS6Yr5g1laWmFj89CvvtuA+3bt2TjxnX4+CzEysrKoO07dOjE1atXcHVtxsSJo7Ndv2rVaowb58GCBXNwc2tOr16d8+VeqSYmJsyaNZewsCDc3Fqwb98emjZtkeW6FSq8Q8+eH/L55wNwd2/Dv//+rU+8ctOuj898Tpw4Svv2LZk/3wdPT2/KlSufh95k78svh1G2rB2DBn1CmzZNGTlyMBER1/Jl+3LlytOqVRt69OiEq2sz4uJiGTJkJHv27KJNmyb4+MygZcs2BrWTH8e7evV3SUl5qP9bqVDhnUfzR5/87djbl8fLazoLF86lffuWHD16CB+f+ZiYmAAwYsQYjhw5hKtrc/bsCaNx46ZZtpWT8+ixEiVKUqVKVRQKRaa/53r13mfgwC/w8BhHp06u3LgRibf3LH35uHEebN68nvbtW3Llyr85Pgc9Paeh0aTRt28P3Nya4+k5jtu3M6ZWtWjRin79PsHb24M2bZowceJoEhLiX9v5Chn76euvfVm/fg0dOrSma9f2bN68Hp0u+5Hfd96pyFdfjcfb24NOnVwpXLjwS3+defZ9KSf9Nje3YMSIMUyePBE3t+bs3btLP40nv7zs2GVnypQZXLjwB+3atWDNmhW4uj5/z/hevT4gJiY6i61zT5GeX2P0r9Ht2w8MOuGEEK9XTMw1SpYs97rDEG8xY2MlSbfuZ1lmblsYjebF85zF6zNrljfW1jYMGjT4dYcihEGe/bxSKhUUL17ohevLCLUQQgghXpno6BscPPgTHTp0et2hCPHKyEWJQgghhHglVq78lq1bN9G378e5urhYiLeFTPkQQhQYmfIh8kqmfAghCoJM+RBCCCGEEKIASUIthBBCCCFEHkhCLYQQQgghRB5IQi2EEEIIIUQeyF0+hBAiFwoXMcVUbZLv9T5MSeN+wsPsVxRCCPHGkIRaCCFywVRtQp9xG/O93k1zPuQ+2SfU3bp1RKVSoVKpAXjvvTrcv3+fqlUd6dq1Jzt2bCMlJYWePT98aT2hoUEcPXqIGTPm5CnurVs30bq1K0WLFstTPUII8TaShFoIId5SM2b48M47lfSvZ86cqv9/587dCiQGnU6HQqFg69bN1K3rLAm1EOL/kiTUQgjxH7RqlR/JyckMHTqS0NAgwsPDUKvVREVFUqxYcby8pmFjY5tpm5s3Y5g0aSx9+vSjVq3aTJ3qQWJiIqmpqTRo0JDBg0fo675y5V8SEx9w82YMbdu2Iy4uFk/P8ahUaqZMmUGFCu9kqvvIkUOsXr0CjUaDUqnAw8ObSpUqc/z4Ufz8lqLT6bCyKsrYsZMoW9aO06dPsWiRL9WqOXH+/DmMjY3x9JzG2rX+/H3pEjbWtnhPnI6ZqVmB7VMhhHgRSaiFEOIt9TiBBfjyy2EvXff3388SELARe/vyrF69gkWL5mWa5nH58iWmT/di9OgJ1KxZm5SUFHx8FmBubo5Go+Grr4Zy/PhR6tdvAMCFC3+wevVGrKysAAgK2vHciPljERHX8PGZwbJlK7Gzsyc1NRWNJo27d+8wY8ZklixZQYUK7xAcvANvb09WrlwLwNWr/+LpOZXx4z3x9fVh9OhhrFq1lkKYM8F7HPsP7qN9mw75si+FECIvJKEWQoi31LMJ7N69u1+47rvv1sTevjwAHTt2pl+/Xvqyv//+Gw+PscyZs5Dy5SsAGVM5vvlmEefO/Q6kc/v2bS5fvqRPqF1cGuqT6eycPHmC+vUbYGdnD/Bo7reK06d/pWLFKvrR7Hbt3PH19SEpKREAe/tyVK7sAICDgwM3b0Zja1uCpFv3qVLRgajoKIPaF0KIV01umyeEEP/nbG1tKVLEkjNnftUv27JlI/fvJ7BiRQBr135H48bNSE1N0ZebmZm/8rgej74DKJVGqFSqp14r0Wq1rzwGIYQwhCTUQgjxf+DcubNcvx4BQEhIIHXq1NWXFSlShIULv2H37lC++24DAPfv36d4cWvUajWxsbc4fPjAS+u3sLDgwYMHWZY5O9fn+PGj+vZTU1NJSkrEyakG//xziWvXrgIQFhZM5coOmJtb5LW7QghRoGTKhxBC5MLDlDQ2zXn5LelyW++rUKNGTZYtW0hk5HX9RYlPK1SoEPPnL2XcuJE8fPiQ7t174eU1no8+6oGNTQnq1Kn30vq7devFrFnTMDU1ZcqUGURFXefw4YNMmOCFnZ0948Z5MGXKRLRaHUZGSjw8vKlYsRKentPw9vZAq9ViZVWUyZOnv5L+CyHEq6RIT09Pf91B5NXt2w/Q6d76bgjxnxcTc42SJcu97jD+7+TXvabfBMbGSpJu3c+yzNy2MBqNroAjEkL8Fz37eaVUKihevNAL15cpH0IIIYQQQuSBTPkQQoj/uHbtOtKuXcfXHYYQQvxnFVhCPXjwYCIjI1EqlZibm+Pl5YWjoyNXrlxhwoQJ3Lt3DysrK3x8fChfvnxBhSWEEEIIIUSeFNgc6vv371O4cGEA9u7dy7Jly9i+fTv9+vWja9eudOrUiZ07d/LDDz+wbt26HNUtc6iFeDvIHGqRVzKHWghREN7YOdSPk2mABw8eoFAouH37NhcuXKBDh4wnXXXo0IELFy5w586dggpLCCGEEEKIPCnQOdQeHh4cOXKE9PR0/P39iY6OpkSJEhgZGQFgZGSEra0t0dHRFCtWzOB6X/aNQQjx5rh1S4mxsVwLLV4dOb+EEPlBqVRiY1M4+xUfKdCEeubMmQDs2LGDOXPmMGLEiHypV6Z8CPF20Ol0/5mf5ItaqjB+6kl++UWTmsLd+FSD1k1ISKBzZzfc3T9g5Mgx+R7LqxIXF4u3tydLlvjleNunE+beA3uSlpbKltXb9AMzgYE7mTXLm1GjxtK1a89cx7hqlR/9+g3AxMQk13UIId5eOp2O2Ngn08uym/LxWu7y0blzZyZPnkzJkiW5efMmWq0WIyMjtFott27dolSpUq8jLCGEMJixSs2vcwbme711xvkDhiXUe/bswsmpOnv37mbIkBFvTfJnbW2Tq2Q6K8WLWXPyzEnq160PZNxzu0qVqnmud82alfTu/VGW+1Sj0WBsLDfJEkI8USDvCImJiSQkJOgT5f3792NpaUnx4sVxdHQkODiYTp06ERwcjKOjY46mewghxP+rkJBABg8ezvr1ARw6dIAWLVoBGaOrERFXSUxM5Pr1CBwcHOnbtz9Lly4kJiaapk1bMGRIxi+EmzdvYN++cLRaDSqVmjFjJlC5sgPHjh3Gz+8bfVtXr/7L9Omzady4GRs2BLB7dygAjo5OjBw5FnNz80ftXiMx8QE3bkRRpkxZpk/3wdTUNFPc0dE3GDjwI0JC9gHQqFFdBg0azMGDPxMfH8+QIcNp1qylQfugbUtXdu8Lo37d+kRFRfLw4UMqVqwEQEpKCj16uLNq1Uasra0BWLhwLsWKFadfvwEvbNfX1weAL78cgEKhZMkSPxYv9sXIyIiIiGskJSURELAJb29PIiKukZaWSpkydkycOJkiRYo8F+PVq1dYtGged+7cJj09nd69P8LNrQORkdeZO3cW9+7dxcjIiEGDhlC/fgP9Pvnssy85dOgA8fHxjB/vwalTv3DixFE0Gg3Tp/tQvnwFw04UIcQrVyAJdXJyMiNGjCA5ORmlUomlpSXLly9HoVAwdepUJkyYwDfffEORIkXw8fEpiJCEEOKt9vffl0lIiKdOnXrcuXObkJBAfUINcPHiX/j7r8fMzIwBA/qyfPlS5s1bjFarpXt3d9zdP8DOzh5X1/b07t0XgJMnTzB37tesWBGAi0sjXFwaARAYuJ3Q0CCcnV04duwIu3eHsnz5aszNLZgxYwoBAf4MHjz8Ubt/snLlOgoVKsRXXw0lPDwMd/cPsu2PhYUF/v7r+P3335g8eaLBCXWt6rUIDN3B/Qf3Cd0XhKtrOy5e/AsAtVqNq2sHAgN/ZMCAQSQlJbF3bzjr1295abujR49n+/bv+fbb1Zibm+vXvXz5EkuXrsDMzAyAESPGYGVlBcCKFd+wceNavvxyWKb4NBoNEyaMZtCgwfrjEx9/DwBvb086dfqADh06c+XKvwwd+hkbNmyjaNGiABQqVBh//3Xs37+XiRNHM3XqLL74YigbN65l3brV8ph2Id4gBZQyccsAACAASURBVJJQW1tbs3Xr1izLKlasyPfff18QYQghxH9GcPBOXF3bo1AoaNq0OQsWzCU29hY2NrYAODvXp1ChjPl+lSpVomLFKqhUKgDs7csRFRWJnZ09Fy/+yfr1a0hIiEepVHL9ekSmdk6cOMaWLRtZtswftVrNqVO/0LJlGywsMup2d+/CokXz9Os7O9fX39WpWrXqREVFGtSfli3bAuDkVIO4uFhSUlJQq7Ofo65QKGjWqDn7D+5jz55wvv12lT6hBujSpTtDhnxGv34DCA8Pxdm5PkWLPvkVNCftNmvWUp9MA+zaFUx4+C40mjSSkx9iZ2f/3DYREdfQarWZvuxYWlqRlJTI339fol07dwAqVHiHSpUcOH/+HI0aNXkUWxsAHByqAgoaNmz86LUjBw78lO2+EUIUHJkEJoQQb5m0tDT27t2FiYmKXbtCgIyR0NDQIPr3/xQA1VMXTCqVRqjVqqdeK9FqtaSlpeHlNZ6lS1fi4FCVuLhYOnd20693+fIl5s37Gl/fJfqR2OxkbjejHcO2y4jv8cWFhm4H0KaFK0PGfEHt9+pgaZk5zhIlSlK1qiOHDx/gxx+/Z9w4j1y3a27+JJk+e/YMO3b8wLffrqZo0aKEh+8iMPBHg2M2xOPYlEolKtWTudw52a9CiIIh9xcSQoi3zKFDB7CzK8f27aFs2xbEtm1BLFiwlLCw4BzVk5qaglarxda2BAA//vjk18LY2Ft4eo7Dy2sa9vZPHm5Qt64z+/fvISkpkfT0dIKDd1Cv3vv507EsTJ8+OdvR2NIlS/Np34EMGPBZluVdu/Zk8eL5GBsbU736uwa1a25uQWLigxeW379/HwuLQlhaWpKamkpISGCW69nbl8PIyIj9+/fql8XH38Pc3IJKlaroj9nVq1f4559LODnVMCg+IcSbRUaohRAiFzSpKY/uyJH/9WYnJCSQNm3cMi2rXv1ddDodZ878anBbFhaF+PTTz/nss34UKWJJ8+ZP5i0HBe3g3r27zJ8/R79s+PCvcHFpyD//XObzzz8BoGrVavpR8Zc5fPgAhw8fZMIEL4Pjg4y54N2798p2vQ6u7i98UmLt2nVQqVR88EF3g9vt1etDhg//ArXaNMs7ktSv34Dw8DB69+6CpaUVtWrV5sKF80DGbQHHjBlBQMAmjI2NmT3blwUL5hAQsBKFQknv3n1xdW3PlCkzmDt3Flu3bsLIyAhPz2n6+dNCiLdLgT16/FWS+1AL8XaQR4+LnIiPv8eUKZNYuPDJ3UZy8+jxGzei+PLLT9myZcdzdxwRQois5PTR4zJCLYQQ4o1kaWmVKZnODX//5YSEBDJ06EhJpoUQr4yMUAshCoyMUIu8ys0ItRBC5FROR6jlokQhhBBCCCHyQBJqIYQQQggh8kASaiGEEEIIIfJAEmohhBBCCCHyQO7yIYQQuVDEUo1apcp+xRxKSU0lIT77e1ELIYR4c0hCLYQQuaBWqfh4zYh8rzfgk0WAYQl1QkICnTu74e7+ASNHjsn3WF6VuLhYvL09s3xgSk70HtgTlYkKExMTdDodn342iObNW+eqroMHf8ba2ppq1arnKabXKTQ0iFmzvBk1ahxdu/YAID09nR49OpOU9ICQkH25rvv06VNoNBqcnevnV7hC/KfIlA8hhHhL7dmzCyen6uzdu5u0tLTXHY7BrK1t8pxMPzZ1gjf+i1czcdQkZsyYyr1793JVz6FDP/Pnn+fzJabXqUoVB3btCtG/PnPmVwoXLpznes+c+ZVffjn+wnKNRpPnNoR4m8kItRBCvKVCQgIZPHg469cHcOjQAVq0aAXAqlV+RERcJTExkevXI3BwcKRv3/4sXbqQmJhomjZtwZAhGaPrmzdvYN++cLRaDSqVmjFjJlC5sgPHjh3Gz+/JQ1WuXv2X6dNn07hxMzZsCGD37lAAHB2dGDlyLObm5o/avUZi4gNu3IiiTJmyTJ/u89wDVaKjbzBw4Ef6EdNGjeoyaNBgDh78mfj4eIYMGU6zZi3JicoVq2Bubk50dBQbNgTw22+nSUtLw8rKiokTJ1OyZCl8fX0oVaoUffr0A+DSpb+YMmUSI0eO5fDhg5w69QtBQTvp2bMPJUqUZNEiX6pVc+L8+XMYGxvj6TmNNWtWcuXKP9jalmDmzLmYmZk9F8uRI4dYvXoFGo0GpVKBh4c3lSpV5vjxo/j5LUWn02FlVZSxYydRtqwdp0+fynVbzypdugz37t3jypV/qVDhHUJDg2jXrgNr1qwEYNOmdURHRzN69HgA7ty5Tf/+vfn++0A2blyb5fGLiopk584f0el0nDr1Cy1btqFVqzYMHPgRbm4dOX36JO7uH1C2rD0rV35LamoKWq2Wfv0G0KpV2yzjXL9+DXv27EKhUGJmZsY33/ijVCqzObcMO6eFeB1khFoIId5Cf/99mYSEeOrUqUf79h0JCQnMVH7x4l9MnTqLTZt+4Nq1qyxfvpR58xazdu13hIUFc/16BACuru3x91/HmjWbGDjwC+bO/RoAF5dGBARsIiBgE126dKdq1Wo4O7tw7NgRdu8OZfny1axbtwWtVktAgP9T7f7JlCkz2bhxGxqNhvDwMIP6Y2Fhgb//Ory8vFm4cF6O98eZ30+TkpJK2bL29O37Mf7+61i7djOtWrXl228XA9C1aw927vyRx88z++GHrXzwQXfef9+FRo2a0LdvfwICNuHm1gHI+BLRpUt31q3bgpPTu4wePYxhw0axYcP3KJVK9u7d/VwcERHX8PGZwdSpM1m7djN+fgGULl2au3fvMGPGZCZPnsHatd/RunVbvL099dvlpq0XcXPrQFhYMElJSfz++2/Ur99QX9ahQycOHNhPUlISAIGB22nduq3+S09Wx69ixUp06tQFV9f2BARs4qOPPgYgPj4eR8dqrF69kc6du1GlSlW++cafNWs2sXDhNyxbtoiEhITn4gsLC+bw4YMsX76atWs34+MzH6VSacC5Zdg5LcTrICPUQgjxFgoO3omra3sUCgVNmzZnwYK5xMbewsbGFgBn5/oUKpTxVK9KlSpRsWIVVI8uorS3L0dUVCR2dvZcvPgn69evISEhHqVS+VxScuLEMbZs2ciyZf6o1Wr9CKWFRUbd7u5dWLToSQLs7FxfP8WgWrXqREVFGtSfli0zRjKdnGoQFxdLSkoKarU62+2mzp6CSqXC3Mycr7+eS+HChdm1K4Qff/ye5OQktFqtft3y5StQunQZjh8/ipNTDY4cOciwYV+9sG57+3JUruwAgIODAzdvRmNrW+LRa0ciI68/t83JkyeoX78Bdnb2AKhUKlQqFadP/0rFilWoUOEdANq1c8fX14ekpMRct/UizZu34tNP+2JnZ0/jxs0wMjLSlxUpYknDhk3YvTuUjh07Exi4nUWLvtWX5+T4qVRqWrR4Mmf93r27fP31NCIjIzAyMiYhIZ6IiGtUr14j03ZHjhyic+eumJtbABmPmAcMOrcMOaeFeB0koRZCiLdMWloae/fuwsREpZ8vq9FoCA0Non//T4GMZOcxpdIItVr11GslWq2WtLQ0vLzGs3TpShwcqhIXF0vnzm769S5fvsS8eV/j67sEKysrg2LL3K4yU0L78u0y4nuc/Bm63dQJ3lQol5GkmtsWJjIyiiVL5rNy5TpKly7DuXNnM40Ed+vWi+3bt3H16hWaNGmuT9Cy74uRPsac9s0Q+dmWubk5Tk41WL58CYsXPz9XvVu3nkyb5knRokUpX75CpiQ0J8fPzMwUhUKhf+3rO5uGDZswa9ZcFAoFvXp1ITU1/+5YY8g5LcTrIlM+hBDiLXPo0AHs7MqxfXso27YFsW1bEAsWLCUsLDhH9Tye6/p4JPTHH7/Xl8XG3sLTcxxeXtOwty+nX163rjP79+8hKSmR9PR0goN3UK/e+/nTsSxMnz6ZAwd+Mnj9xMREjI1NKF68ODqdjh07fshU7uLSkIiIa2zZspEuXXrol1tYWPDgwYM8x+vsXJ/jx4/qR/pTU1NJSkrEyakG//xziWvXrgIZ0x4qV3bQj9Ia6sKFPxgx4sts1/vww/4MGDCIihUrPVdWsWIlihSxZPHi+XTp0t2gdi0sLEhMfPn+uX//PqVKlUKhUHDy5HGiorIeVW/YsDE7dvygH52Pj8+4kLSgzy0h8pOMUAshRC6kpKY+usVd/tebnZCQQNq0ccu0rHr1d9HpdJw586vBbVlYFOLTTz/ns8/6UaSIJc2bP7kQMChoB/fu3WX+/Dn6ZcOHf4WLS0P++ecyn3/+CQBVq1bTj4q/zOHDBzh8+CATJngZHB9kzJvt3r2XwetXrFiJ5s1b0bdvDywtrXBxacjZs2f05UqlEje39hw/fpRKlSrrl7dt246ZM7356ad9+osSDfV03+zs7Bk3zoMpUyai1eowMlLi4eFNxYqV8PSchre3B1qtFiurokyePN3gNh6LiYkxaCpMhQrv6KeXZKVjx874+S2jQYPGBrXbpElzJk0ay8cf99FflPisL78ciq+vD6tWrcDRsRoVKz7Zv/7+y7G2tqZz5264urYnNvYWgwZ9grGxMWZmZixbtjLX55YQbwJF+uOrM95it28/QKd767shxH9eTMw1SpYsl/2KQpAxcjllyiQWLnxytxFjYyVJt+5nub65bWE0Gl229Y4cORh39y76u6K8TRYunEvz5q2pWbNWnuqZPXs69vbl9Hc8EUJk9uznlVKpoHjxF08RkykfQggh3kiWllaZkum8+uuvC/To0YlChQrRrFmLfKu3II0cOTZPyXRcXCy9e3chMvJ6pikvQoi8kRFqIUSBkRFqkVf5MUIthBDZkRFqIYQQQgghCpAk1EIIIYQQQuSBJNRCCCGEEELkgSTUQgghhBBC5IHch1oIIXLBqrAKE9Ps7wecU2kPU7h3P/t7UQMkJCTQubMb7u4fMHLkmHyP5VWJi4vF29uTJUuef4pfTvQe2BOViUr/VMF67zszdOhXzJw5lapVHenatSc7dmwjJSWFnj0/fGldoaFBHD16iBkz5rx0vexs3bqJ1q1dKVq0WJ7qEUK8XSShFkKIXDAxVRPa75N8r7fdujVgYEK9Z88unJyqs3fvboYMGYGJiUm+x/MqWFvb5DmZfuzZR48/e5ePzp275Us72dHpdCgUCrZu3Uzdus6SUAvxf0YSaiGEeEuFhAQyePBw1q8P4NChA/oHlaxa5UdExFUSExO5fj0CBwdH+vbtz9KlC4mJiaZp0xYMGTICgM2bN7BvXzharQaVSs2YMROoXNmBY8cO4+f35B7QV6/+y/Tps2ncuBkbNgSwe3coAI6OTowcORZzc/NH7V4jMfEBN25EUaZMWaZP98HU1DRT3NHRNxg48CNCQvYB0KhRXQYNGszBgz8THx/PkCHDadasJflh1So/kpOTGTp0JKGhQYSHh6FWq4mKiqRYseJ4eU3DxsY20zY3b8YwadJY+vTpR61atZk61YPExERSU1Np0KAhgweP0Nd95cq/JCY+4ObNGNq2bUdcXCyenuNRqdRMmTLjuacVHjlyiNWrV6DRaFAqFXh4eFOpUmWOHz+Kn99SdDodVlZFGTt2EmXL2nH69CkWLfKlWjUnzp8/h7GxMZ6e01izZiVXrvyDrW0JZs6ci5mZWb7sLyFE7hRIQn337l3GjRtHREQEKpWKcuXKMW3aNIoVK4aDgwNVqlRBqcyYzj1nzhwcHBwKIiwhhHhr/f33ZRIS4qlTpx537twmJCQw05P/Ll78C3//9ZiZmTFgQF+WL1/KvHmL0Wq1dO/ujrv7B9jZ2ePq2p7evfsCcPLkCebO/ZoVKwJwcWmEi0sjAAIDtxMaGoSzswvHjh1h9+5Qli9fjbm5BTNmTCEgwJ/Bg4c/avdPVq5cR6FChfjqq6GEh4fh7v5Btv2xsLDA338dv//+G5MnTzQ4oZ46e4p+ysewESOpW7f+S9f//fezBARsxN6+PKtXr2DRonmZpnlcvnyJ6dO9GD16AjVr1iYlJQUfnwWYm5uj0Wj46quhHD9+lPr1GwBw4cIfrF69ESsrKyDjke0zZvjwzjuVnms7IuIaPj4zWLZsJXZ29qSmpqLRpHH37h1mzJjMkiUrqFDhHYKDd+Dt7cnKlWuBjC8znp5TGT/eE19fH0aPHoaf3xpsbUswZsxw9u7dTceOnQ3aX0KIV6NAEmqFQsHAgQN5//33AfDx8WHevHnMmjULgO+++w4LC4uCCEUIIf4TgoN34uraHoVCQdOmzVmwYC6xsbf0o63OzvUpVCjjIQSVKlWiYsUq+sTT3r4cUVGR2NnZc/Hin6xfv4aEhHiUSiXXr0dkaufEiWNs2bKRZcv8UavVnDr1Cy1btsHCIqNud/cuLFo0T7++s3N9ChcuDEC1atWJioo0qD8tW7YFwMmpBnFxsaSkpKBWZz9HPbspH896992a2NuXB6Bjx87069dLX/b333/j4TGWOXMWUr58BSBjKsc33yzi3LnfgXRu377N5cuX9Am1i0tDfTKdnZMnT1C/fgPs7OwBUKky5n+fPv0rFStW0Y9mt2vnjq+vD0lJiUDG8apcOWOgycHBgZs3o7G1LfHotSORkdcNal8I8eoUSEJtZWWlT6YBatWqxebNmwuiaSGE+M9JS0tj795dmJio2LUrBACNRkNoaBD9+38KgEr1JBlVKo1Qq1VPvVai1WpJS0vDy2s8S5euxMGhKnFxsXTu7KZf7/LlS8yb9zW+vksMThozt5vRjmHbZcRnZGQEYPB2+cnW1pakpCTOnPlVn1Bv2bKR+/cTWLEiALVajY/PTFJTU/TbmJmZv/K4nj2Wj/dVxmvD97EQ4tUp8DnUOp2OzZs306JFC/2yjz76CK1WS5MmTRg2bFimNwtDvOxRkEK8StrUNIxUWV8I9rKy/1e3bikxNpa7dWYnu3104MBB7O3Ls2LFav2yc+fO4u09mU8//QylUoFSqdDXo1A8/9rISIFOl4ZWq6V06VIYGyvZsWObvv1bt27h5TWOqVNn8M47FfTtvP9+fZYtW0Tv3h9ibm5OSMhO3n+/PsbGyufaffb1Y0ZGSiDzcmNjZZavvb29aNq0Oc2atcAQxsbKTP19OgalUsG5c79z40Yk9vb2hIUFU7duPX2ZpaUlc+b4MmrUMNLSUunTpy+JiQ+wsbHBwsKMW7ducfjwAbp06ZZlfyFj6kpyclKWx9DFpQFr167St5+amkpaWho1a9Zk9uxpREZeo3z5CgQHB1GligNFihTGyEiJQkGmfapQZL+PhRB5o1QqsbEpbPD6BZ5QT58+HXNzc/r2zZiz9/PPP1OqVCkePHjA2LFjWbZsGaNGjcpRnbdvP0CnS38V4QrxUjY2hV94p4d269YQG3u/gCN6s+l0umx/kn9bpD1MybgjxyuoN7t9FBi4k9atXTOt5+hYA51Ox8mTJ9Hp0tHp0vXl6enPv9Zq01Grzfn008/55JO+FCliSfPmGfOWNRodO3b8yN27d5k7d7a+jeHDv8LZ2YVLly4ycGB/AKpWrcZHHw1Ao9E91+7Trw8fPsDhwweZMMELrVYHpGeKX6PRZfn6zz//pGvXnvqy7BJHjUaXqb9Px6DTpVOjxrssXjyfyMjr+osSH5elp6djamqBr+9Sxo0bSVJSEl279sTLazy9e3fDxqYEderUy7Lux7p168X06VMxNTVlypQZREVd1/e7dOmyjBvngafneLRaHUZGSjw8vKlYsRKentOYPHkSWq0WK6uieHlNR6PRodXqSE8n0z5NT896Hwsh8o9Op8v0Ga5UKl46gKtIT08vsEzUx8eHixcvsnz58ixHoffv38+aNWtYv359juqVhFq8LpJQ50xMzDVKliz3usMQb4n4+HtMmTKJhQuf3G3E2FhJ0q2s/66ym0OdX/eaFkL89z37eZVdQl1gvxHNnz+fP/74g2XLlumT6fj4eB4+fAhkzP/bvXs3jo6OBRWSEEKIN5ilpVWmZFoIId5UBTLl4/Lly/j5+VG+fHl69cq4orps2bIMHDiQyZMno1Ao0Gg01K5dmxEjRhRESEIIIf7PtGvXkXbtOr7uMIQQ/0EFklBXrlyZixcvZlkWFBRUECEIIYQQQgjxSshlwUIIIYQQQuSBJNRCCCGEEELkgSTUQgghhBBC5EGB34daCCH+CyyLmKFS5/9baGqKhviE5HyvVwghxKsjCbUQQuSCSm3MLI9t+V7vpJndDF43ISGBzp3dcHf/gJEjx+R7LK9KXFws3t6eLFnil6d6eg/sicpEhYmJCTqdjk8/G0Tz5q1zVdfBgz9jbW1NtWrV8xSTEOL/k0z5EEKIt9SePbtwcqrO3r27SUtLe93hGMza2ibPyfRjUyd44794NRNHTWLGjKncu3cvV/UcOvQzf/55Pl9iEkL8/5ERaiGEeEuFhAQyePBw1q8P4NChA7Ro0QqAVav8iIi4SmJiItevR+Dg4Ejfvv1ZunQhMTHRNG3agiFDMu75v3nzBvbtC0er1aBSqRkzZgKVKztw7Nhh/PyePFTl6tV/mT59No0bN2PDhgB27w4FwNHRiZEjx2Jubv6o3WskJj7gxo0oypQpy/TpPpiammaKOzr6BgMHfkRIyD4AGjWqy6BBgzl48Gfi4+MZMmQ4zZq1zNG+qFyxCubm5kRHR7FhQwC//XaatLQ0rKysmDhxMiVLlsLX14dSpUrRp08/AC5d+ospUyYxcuRYDh8+yKlTvxAUtJOePftQokRJFi3ypVo1J86fP4exsTGentNYs2YlV678g61tCWbOnIuZmdlzsRw5cojVq1eg0WhQKhV4eHhTqVJljh8/ip/fUnQ6HVZWRRk7dhJly9px+vSpXLclhHgzyAi1EEK8hf7++zIJCfHUqVOP9u07EhISmKn84sW/mDp1Fps2/cC1a1dZvnwp8+YtZu3a7wgLC+b69QgAXF3b4++/jjVrNjFw4BfMnfs1AC4ujQgI2ERAwCa6dOlO1arVcHZ24dixI+zeHcry5atZt24LWq2WgAD/p9r9kylTZrJx4zY0Gg3h4WEG9cfCwgJ//3V4eXmzcOG8HO+PM7+fJiUllbJl7enb92P8/dexdu1mWrVqy7ffLgaga9ce7Nz5I+np6QD88MNWPvigO++/70KjRk3o27c/AQGbcHPrAGR8iejSpTvr1m3ByeldRo8exrBho9iw4XuUSiV79+5+Lo6IiGv4+Mxg6tSZrF27GT+/AEqXLs3du3eYMWMykyfPYO3a72jdui3e3p767XLTlhDizSEj1EII8RYKDt6Jq2t7FAoFTZs2Z8GCucTG3sLGxhYAZ+f6FCpUCIBKlSpRsWIVVCoVAPb25YiKisTOzp6LF/9k/fo1JCTEo1Qq9Yn2YydOHGPLlo0sW+aPWq3m1KlfaNmyDRYWGXW7u3dh0aInCbCzc30KFy4MQLVq1YmKijSoPy1btgXAyakGcXGxpKSkoFars91u6uwpqFQqzM3M+frruRQuXJhdu0L48cfvSU5OQqvV6tctX74CpUuX4fjxozg51eDIkYMMG/bVC+u2ty9H5coOADg4OHDzZjS2tiUevXYkMvL6c9ucPHmC+vUbYGdnD4BKpUKlUnH69K9UrFiFChXeAaBdO3d8fX1ISkrMdVtCiDeHJNRCCPGWSUtLY+/eXZiYqNi1KwQAjUZDaGgQ/ft/CoBK9SQZVSqNUKtVT71WotVqSUtLw8trPEuXrsTBoSpxcbF07uymX+/y5UvMm/c1vr5LsLKyMii2zO0qMyW0L98uIz4jIyMAg7ebOsGbCuUyklRz28JERkaxZMl8Vq5cR+nSZTh37mymkeBu3Xqxffs2rl69QpMmzfVfOrLvi5E+xpz2zRAF2ZYQIv/JlA8hhHjLHDp0ADu7cmzfHsq2bUFs2xbEggVLCQsLzlE9qakpaLVa/Ujojz9+ry+Ljb2Fp+c4vLymYW9fTr+8bl1n9u/fQ1JSIunp6QQH76Bevffzp2NZmD59MgcO/GTw+omJiRgbm1C8eHF0Oh07dvyQqdzFpSEREdfYsmUjXbr00C+3sLDgwYMHeY7X2bk+x48f1Y/0p6amkpSUiJNTDf755xLXrl0FICwsmMqVHTA3t8hzm0KI109GqIUQIhdSUzQ5usVdTurNTkhIIG3auGVaVr36u+h0Os6c+dXgtiwsCvHpp5/z2Wf9KFLEkubNn1wIGBS0g3v37jJ//hz9suHDv8LFpSH//HOZzz//BICqVavpR8Vf5vDhAxw+fJAJE7wMjg8y5oJ3797L4PUrVqxE8+at6Nu3B5aWVri4NOTs2TP6cqVSiZtbe44fP0qlSpX1y9u2bcfMmd789NM+/UWJhnq6b3Z29owb58GUKRPRanUYGSnx8PCmYsVKeHpOw9vbA61Wi5VVUSZPnm5wG0KIN5si/fHVGW+x27cfoNO99d0QbyEbm8KE9vsky7J269YQG3u/gCN6s8XEXKNkyXLZrygEEB9/jylTJrFw4ZO7jRgbK0m6lfXflbltYTQaXbb1jhw5GHf3Lvq7ogghxLOe/bxSKhUUL/7iKWIy5UMIIcQbydLSKlMynVd//XWBHj06UahQIZo1a5Fv9QohhEz5EEII8X+hatVqbN2683WHIYT4D5IRaiGEEEIIIfJAEmohhBBCCCHyQBJqIYQQQggh8kASaiGEEEIIIfJAEmohhMgFyyIqbGwK5/s/yyKq7BsHunXrSJ8+Xfn44z58/HEfFi/2BWDmzKn88MMWAHbs2MaWLRuzrSs0NAhPz3G53xmPbN26ibt37+S5nvwWGhqEq2szPv64D337dsfDYywJCfG5quv+/fts3Lg2nyMseN26daRTp7aZnsAYGhpEo0Z19edPbq1a5UdaWlpeQ/y/NXToII4cOZTr7aOjb9C+fcvsVxT5Su7yIYQQuaBSq5k/8fN8r/err/2AVIPWnTHDh3feqfTC8s6d8//Biide9wAAIABJREFUM1nR6XQoFAq2bt1M3brOFC1arEDazYm6dZ2ZMWMOOp2OyZMnsHbtKoYN+yrH9Tx4cJ9Nm9bx4Yf9X0GUBat4cRt++eUYLi6NgIyEukqVqnmud82alfTu/REmJibPlWk0GoyNJfUQ/z1yVgshxH/UqlV+JCcnM3ToSEJDgwgPD0OtVhMVFUmxYsXx8pqGjY1tpm1u3oxh0qSx9OnTj1q1ajN1qgeJiYmkpqbSoEFDBg8eoa/7ypV/SUx8wM2bMbRt2464uFj+x959R0Vx/W0Af7a49N5EBAt2UCyIPdaoKJbkZ2KJGnuLiXnViAYUUTRBJbH3QmzpiVHAXlCjxi4aKwooCEpROizszvsHYSMRZXFhF/D5nJNz4szuzHfvzu48e7lzx9fXGzKZHvz8AlCnTt0i2/7zz1PYunUj8vPzIRaL4OPjj3r16uPcuTPYsGE1lEolzM0t8MUXX6JmTUdcvnwRK1YEoUkTF/z993VIpVLMnx+ADWvWIPphFGysbeE/ZyEM9A3UbhOxWIyWLVvj7NnTuH8/EkFBXyMnJxtyuRz9+7+HDz8chqSkRIwdOxw//bQXenp6AABv7/9D9+69cPjwfmRkZGDUqGHQ19fH+vVbMXXqBDRs2Bi3bv2NhIR4DBo0BDY2Nvj115+QlJSIKVOmFXsTmYyMDKxcGYTbt29CJBLDza05pk/3RlZWFpYvX4pbt/4GAPTu3VcV4N90X8Xp08cLYWEhaNeuI+LiYpGTkwNn54IfaLm5ufjww/7YsmUXrK2tAQDLly+FpaUVRo4cg44d3TFhwhScPHkCqamp+OSTz9ClS3cEBQUCACZPHgORSIxVqzZg5cogSCQSPHwYg6ysLAQH74a/vy8ePoxBXp4cDg6OmDNnHkxNTV+qMTo6CitWLENKSjIEQcDQoSPg6emF2NhHWLp0MZ4/fwaJRIIJEz5B27btAQAdO7pj/PjJOHUqHKmpqfD29sHFi+fx119nkJ+fj4ULA1G7dp3Xts3Dh9FYtMgfOTk5UCoV8PTsh2HDRmDLlg14+DAGmZkZePw4Dg4ONbFwYSD09fVx8eJ5bNq0DnJ5LhQKBUaOHIMePXqp3rf69Rvixo1rSEtLQ7du72LixE8AAFFRD7B4sT+ys7Ph7OwMufzfH9RJSUlYvnwJnjxJQG5uLnr06IWRI8cAAFavXo6rVy8jLy8P5ubmmDNnHqpXt3/t69L1MVeVMVATEVVSheEVACZP/hRt2rR77eMjIq4hOHgXnJxqY+vWjVixYhkCAv69tfi9e3excOFczJgxG25uLZCbm4vAwG9haGiI/Px8TJ8+FefOnVEFl5s3b2Dr1l0wNzcHUHC78lf1mj98GIPAwACsWbMJjo5OkMvlyM/Pw7NnKQgImIdVqzaiTp26CAnZA39/X2zaVDCsIjr6AXx958Pb2xdBQYGYNu0TrA5cAxtrW8z2n4VjJ4+ib08vtdtMLpfj9OmTaNSoMezt7bF8+VrIZDJkZWVhwoSP4eHRDrVr10Hz5i1x7NhheHp6IT7+MW7fvoWAgCVo2rQZxo0bgeDg3UW2m5j4FKtXb0RKSjIGDx6IDz8chvXrt+LmzRvw8ZlVbOBYuTIIBgYGCA7+HmKxGM+fPwcABAdvhlKpxPbtPyIrKxMTJ45B3br10K5dhzfeV3FatHDH77//grS0NBw4EIrevfvgzp3bAAA9PT307u2FvXt/w5gxE5CVlYUjRw5hx45/h4MYGRlh8+btiIi4innz5qBLl+6YMcMbv//+M9at2wpDQ0PVY+/du4vVqzfCwKDgx8+0aTNVx83GjWuxa9d3mDz50yL15efnY/bsGZgwYYrqNaWmFrSRv78vBgx4D15eAxEV9QBTp47Hzp2/wMLCAgBgbGyCzZu349ixI5gzZwbmz1+MSZOmYteu77B9+9YSb/v+22+/oGPHdzBiRMGdcNPS0lTr7ty5hU2btsPY2BjTp0/FoUP70b//e2jQoBHWrt0MiUSClJRkjB07Ah4e7VQ/FKKjH2Dduq2Qy+WYNGk0XF2boUOHTli4cB4++GAIPD29cOPGdUyZMla1r4CAeRg1ahyaN2+JvLw8TJs2GY0bN0Hr1m0xfPgoTJ36OYCCz966dSvh7//Va1+Xro+5qoyBmoiokippyMd/NWvmBien2gCAfv0GYuTIIap1kZGR8PH5AkuWLFf13imVSqxduwLXr0cAEJCcnIx79+6qAnW7dh1UoagkFy78hbZt28PR0QkAIJPJIJPJcPnyJTg7N1D1Zvfp0x9BQYHIysoEADg51UL9+g0BAA0bNsTTp/GwsS7oVW/g3BBx8XFq7f/ixfMYNWoYAKBpUzeMGDEa2dlZWL36a0RG3oVIJEZSUiIiI++idu06GDRoCFau/Aaenl7Ys+dX9O3bv9ghDIW6du0OsVgMa2sbmJmZo3Pnrv/U3BiJiU+Rm5ur6u0udObMKWzevBNiccHlTIVtefHieUybNhMikQhGRsbo0aMnLl48rwo3b7Kv4ohEQLdu7+Lo0UM4cuQg1q/fqgrUAPD++x/gk0/GY+TIMTh0KAweHm2LDOfp3r2g99XFpSmSkhJfu98uXbqrwjQAHDgQgkOHDiA/Pw/Z2Tmq4+JFDx/GQKFQFAlrZmbmyMrKRGTkXfTp0x8AUKdOXdSr1xB//30dHTu+809tPf9pk0YAROjQoZOqjcLDj5fYNs2bt8DatSuRk5ODli3d0bKlu2qdh0dbmJiYAACaNHFFXFwsAOD582f46qsFiI19CIlEirS0VDx8GANX16YAAE9PL0ilUkilUnTv3hOXL19A8+YtEBV1H7169QEAuLo2VX2ms7OzceXKJVXoBYCsrExER0ejdeu2OHfuT/z228/Izs4qMhb+dXR9zFVlDNRERARbW1tkZWXhypVLqkD944+7kJ6eho0bg6Gnp4fAwEWQy3NVzzEwMHzV5spMYQ88AIjFkv/8WwyFXL0gUTiG+kWFQxi2bt0FqVSK//u/T1R/bm/a1A1KpRIREVexf3+IqsdcvTrFkMkKLi6VSCQAoHbgUUdZ7qt3776YOHEU3NxawMys6I8jO7vqaNSoMU6fDsdvv/2MWbN8/lOH+vs1NPw3TF+7dgV79vyKdeu2wsLCAocOHcDevb+pXbM6CmsraJ9/fwiJxWK12qdLl+5wdW2G8+fPYefOYISG7lX1ar90DP6zvaCgr9GhwztYvHgpRCIRhgx5v8jnpbQEoeDahM2bt7807jwhIR6rVn2DTZu2o0YNB1y/fg3+/r5vvK+SaPP4rqw4ywcR0Vvi+vVrePToIQAgNHQvWrX6t9fN1NQUy5evxcGDYfjhh50ACma0sLKyhp6eHhITn+L06fDXbt/IyAgZGRnFrvPwaItz586o9i+Xy5GVlQkXl6a4f/8uYmKiAQD794egfv2GMDQ0KtVru3X3FqZOLd1FohkZ6bC1tYNUKsWDB5G4du1qkfWDBg3G/Pk+cHVtBju76qrXmJOTg/z8/FLtqzjt23fC999vhyAIAKDqiXR390Bo6B8QBAFZWZk4evQQWrduU+rtL1w4r8TeWAeHmhg/fgpGjRpX7Pr//W8wVq78BlKpFK6uzdTar6GhETIziz8OgILjysjIGGZmZpDL5QgN3Vvs45ycakEikeDYsSOqZampz2FoaIR69Rpg//4QAAXjrO/fvwsXl6Zq1feiYcP+h8TEpy8tj419BEtLK/Tp0w+jR4/HzZt/l7it9PR02NvbQyQS4cKFc4iLe1Rk/cGD+5Gfn4/s7GwcO3YELVu2hpGRMerWrYfDhw8AKBhG9eBBJICCdnRza4GdO4NV23jyJAHJyUnIzMyEVFoNVlZWUCqV2LPnV7Veb3kfc28z9lATEb0BeW7uPzNylP12y0vTpm5Ys2a5KizMnbugyHpjY2N8881qzJr1OXJycvDBB0Mwd643Roz4EDY2dmjVqvVrtz9o0BAsXrwA+vr68PMLQFzcI5w+fRKzZ8+Fo6MTZs3ygZ/fHCgUSkgkYvj4+MPZuR58fRfA398HCoUC5uYWJY5vLc6Tpwml/pPzxx+PxcKF8xAa+gccHZ3QvHmLIuu7d++Jb74JxHvv/TtbiqmpGXr29MTHHw+BiYkp1q/fWqp9zpz5GcaNm4RGjZrg00+nY+XKIIwYMRgSiQQtWrTE559/gVGjxuHbb5dg5MjBAIBevfqohtmUxp07t/HBB0NKfNyAAe+/cl2LFq0gk8nw3nsfqL3fIUM+wmefTYKenj5WrXr5M9K2bXscOrQfQ4e+DzMzczRv3kIVWJOSEjFz5jQEB++GVCrF118H4dtvlyA4eBNEIjGGDh2O3r37ws8vAEuXLsZPP+2GRCKBr+8C1fhpdT179gxpaanFXgx57NhhHDp0ANWqSSESiTBt2owStzd58lQEBQViy5aNaNy4CZyd6xdZX6tWLUyePEZ1UWLhMBRfX38sXuyPnTuDUbduPTRq1ET1nHnzFmLlym9Ux4KhoRHmzJkHZ+d66Nq1B4YP/xBmZuZo164Drl27Umxd2jzm3mYiofBnSiWWnJwBpbLSvwyqhGxsTBA2cnSx6/ps34bExHQtV1SxJSTEoHr1Wrou460UFrYPZ86cemnYQ2UjlYqR9fTlz9WqjSvQy6svXF3dymxf165dxbJli7F9+48QiURltl1tSE19Dj+/L7F8+VqNtvP4cRwmTx6LH3/cA319/TKqrmIIDz+GqKgHr+ydL0tTp07A0KEjVCGaKr7/nq/EYhGsrIxf+Xj2UBMRUaX36YRpMLQ1QX6+sky299VXC3Dhwl/w9fWvdGEaKLh4T9MwvXnzeoSG7sXUqZ9XuTANAJ07d0Pnzt10XQZVEVrpoX727BlmzZqFhw8fQiaToVatWliwYAEsLS1x9epVzJs3D7m5uXBwcMDSpUthZWVVqu2zh5p0hT3UpcMeatLUq3qoAZRpoCait1tpe6i1clGiSCTCuHHjcPDgQezbtw+Ojo5YtmwZlEolvvjiC8ybNw8HDx6Eu7s7li1bpo2SiIiIiIjKhFYCtbm5Odq0+fdq0ebNm+Px48e4ceMG9PT04O5ecKX5kCFDcODAAW2URERERERUJrQ+hlqpVOL7779Ht27dEB8fjxo1aqjWWVpaQqlU4vnz52rfLADAa7vg6c3J8/Mgk758I4NXLaeX2diY6LqECuXpUzGkUs7WSeWHxxcRlQWxWFyqc7jWA/XChQthaGiI4cOH4/Dhw2WyTY6hLh82NiYYtW3aS8uDR6/g2OB/lPRhYzsVpVQqOcaVNFJSYObxRURlQalUFjmHl9ksH1u2bMHYsWNfWr5t2zaMHl38RVn/FRgYiJiYGKxfvx5isRj29vZ4/Pixan1KSgrEYnGpeqeJiHTBwswAUlnZ90nky/PxLDW7zLdLRETlR+2zwZo1a4oN1OvWrVMrUH/zzTe4ceMGNm7cqLplpaurK3JycnDx4kW4u7vjhx9+QO/evUtRPhGRbkhlUlxbe6LMt+s2pYvaj01LS8PAgZ7o3/89fP75zDKvpTwkJSXC39+32Bt+EBFVViUG6rNnzwIo6Po+d+4cXpxlLzY2FkZGJd8e9t69e9iwYQNq166NIUMK7tpUs2ZNrFmzBkuWLIGfn1+RafOIiKhkhw8fgIuLK44cOYhPPpmGatUq/rUN1tY2DNNEVOWUGKh9fHwAALm5ufjyyy9Vy0UiEWxsbODr61viTurXr487d+4Uu65ly5bYt2+fuvUSEdE/QkP3YsqUz7BjRzBOnQpHt249sGXLBjx8GI3MzEw8evQQDRs2xvDhH2P16uVISIhH587d8MknBddGfP/9Thw9eggKRT5kMj3MnDkb9es3xNmzp7Fhw783BYmOfoCFC79Gp05dsHNnMA4eDAMANG7sgs8//wKGhob/7DcGmZkZePw4Dg4ONbFwYeBLNwSJj3+MceNGIDT0KACgY0d3TJgwBSdPnkBqaio++eQzdOnSXUstSERUNkoM1MeOHQMAzJo1C0uWVO5b1hIRVRWRkfeQlpaKVq1aIyUlGaGhe9GtWw8AwJ07t7F58w4YGBhgzJjhWL9+NZYtWwmFQoEPPuiP/v3fg6OjE3r37ouhQ4cDAC5c+AtLl36FjRuD0a5dR7Rr1xEAsHfv7wgL2wcPj3Y4e/ZPHDwYhvXrt8LQ0AgBAX4IDt6MKVM++2e/t7Bp03YYGxtj+vSpOHRoP/r3f6/E12JkZITNm7cjIuIq5s2bw0BNRJWO2mOoXwzTSmXRq6jFYk5TRESkTSEhf6B3774QiUTo3Lkrvv12KRITnwIAPDzawti44Gr0evXqwdm5geraFSenWoiLi4WjoxPu3LmFHTu2IS0tFWKxGI8ePSyyj7/+Oosff9yFNWs2Q09PDxcvnkf37j1hZFSw7f7938eKFf/ejMvDoy1MTApmvmnSxBVxcbFqvZbu3XsBAFxcmiIpKRG5ubnQ09PToHWIiLRL7UD9999/Y8GCBbhz5w5yc3MBAIIgQCQS4datW+VWIBERFZWXl4cjRw6gWjUZDhwIBQDk5+cjLKxg+JxM9m8YFYsl0NOTvfBvMRQKBfLy8jB3rjdWr96Ehg0bISkpEQMHekIsFkEsFuHevbtYtuwrrFixBtbWlgAAkej1dRXdb8F+1FEY9iUSCQCo/TyqvCRiEUTi4g8oQSlAwalwqZJRO1DPnj0bXbt2xeLFi18aE0dERNpz6lQ4HB1rYd26LaplN25EICDAD+++q95MSXJ5LhQKBWxt7QAAv/32M4CCuVYvXruLhX7TMWnqLOSLTfAgNgVAQQ/06tXL8eGHQ2FgYIiQkD1o3brNK/dB9CoisQipUdHFrjOrUxtgoKZKRu1AHRcXh//7v/+DqKQuCiKit0C+PL9UU9yVZrslCQ3di549PYssc3VtBqVSiatXL6Nhw8YlbsPIyBhjx07E+PEjYWpqhq5d/x23fPxoGNLSniN48yrVsuGjJqNf7264e/cOJk4smCq1UaMm+Pjjl6dT/a/Tp8Nx+vRJzJ49t8THEhFVRiLhxXnwXsPb2xteXl7o1KlTeddUarxTYvngnRJLZmNjgrCRxc/D3mf7NrbTfyQkxKB69Vq6LoNeQyoVq3qk/6tuTUud34lQKhUj62nxnytDWxOd10fqkUrFr+2h5vtIuvbf81WZ3SkxNzcXU6dORatWrWBtbV1kHWf/ICIiIqK3ldqBul69eqhXr1551kJEREREVOmoHainTp1annUQEREREVVKagfqwluQF6ddu3ZlUgwRERERUWWjdqAuvAV5oWfPniEvLw92dnY4evRomRdGRERERFQZqB2oC29BXkihUGDdunUwMjIq86KIiIiIiCqLN75nuEQiwaRJk7B58+ayrIeIqFIwM9OHjY1Jmf9nZqb+jbPS0tLQrVsHLF++rOQHVyBJSYn49NOJGm9n6LjB+HjyCIyfNhbjp41VtcOiRfPx668/AgD27PkFP/64q8RthYXtg6/vLI1r+umn3Xj2rPhpB3UpLGwfOnZ0x6+//qRaJggCPvhgAPr27f6aZ5bs8uWLOH/+nKYlElVqavdQF+fPP//kjV6I6K0kk1VDUFBQmW93xowZAHLUeuzhwwfg4uKKI0cO4pNPpqFatWplXk95sLa2wapVG8pkW/Nn+6NOrboAip+HeuDAQWWyn5IolUqIRCL89NP3cHf3gIWFpVb2WxoNGjTEgQOh+N//PgQAXLlyCSYmJsjKytBou1euXEJ2djY8PNoWuz4/Px9SqUZxg6jCU/sI79y5c5HwnJ2dDblcDj8/v3IpjIiIXi80dC+mTPkMO3YE49SpcHTr1gMAsGXLBjx8GI3MzEw8evQQDRs2xvDhH2P16uVISIhH587d8MknBTdt+v77nTh69BAUinzIZHrw9v4SUkMbXLn8F37avVW1r9jYGHy1eAnat38HO3cG4+DBMABA48Yu+PzzL2BoaPjPfmOQmZmBx4/j4OBQEwsXBkJfv2ive3z8Y4wbNwKhoQXX33Ts6I4JE6bg5MkTSE1NxSeffIYuXTTrNS20ZcsGZGdnY+rUzxEWtg+HDu2Hnp4e4uJiYWlphblzF8DGxrbIc548ScCXX36BYcNGonnzFpg/3weZmZmQy+Vo374DpkyZptp2VNQDZGZm4MmTBPTq1QdJSYnw9fWGTKYHP78A1KlTt8i2//zzFLZu3Yj8/HyIxSL4+PijXr36OHfuDDZsWA2lUglzcwt88cWXqFnTEZcvX8SKFUFo0sQFf/99HVKpFL6+C7Bt2yZERd2Hra0dFi1aCgMDgxLbokYNBzx//hxRUQ9Qp05dhIXtQ58+Xti2bRMAYPfu7YiPj8eMGd4AgJSUZHz88VD8/PNe7Nr1XbHvbVxcLP744zcolUpcvHge3bv3RI8ePTFu3Ah4evbD5csX0L//e6hZ0wmbNq1T3fJ+9Ohx8KjXsNg6v/tuKw4e3A+RSAwDAwOsXbsZYrG4hONOveOdqLyoHaiXLl1a5N8GBgaoU6cOjI1ffdcYIiIqH5GR95CWlopWrVojJSUZoaF7VYEaAO7cuY3Nm3fAwMAAY8YMx/r1q7Fs2UooFAp88EF/9O//HhwdndC7d18MHTocAHDhwl8IDFwEH//laNGyDVq0bAMAOHY4FOHHD6JNm3Y4e/ZPHDwYhvXrt8LQ0AgBAX4IDt6MKVM++2e/t7Bp03YYGxtj+vSpOHRoP/r3f6/E12NkZITNm7cjIuIq5s2bo3agnv+1H2QyGQDg02mfw929+F7SQhER1xAcvAtOTrWxdetGrFixDAEB/96c7N69u1i4cC5mzJgNN7cWyM3NRWDgtzA0NER+fj6mT5+Kc+fOoG3b9gCAmzdvYOvWXTA3NwcA7Nu3BwEBgahb9+X7Njx8GIPAwACsWbMJjo5OkMvlyM/Pw7NnKQgImIdVqzaiTp26CAnZA39/X2za9B0AIDr6AXx958Pb2xdBQYGYMeNTbNiwDba2dpg58zMcOXIQ/foNVKu9PD29sH9/CEaNGoeIiKsYNWqcKlB7eQ3A8OEfYvLkT2FoaIi9e3/Hu+/2Uv0getV7O2DA+6ofLUDBD6bU1FQ0btxEtSwtLQ1r126GRCJBSkoyxo4dgXWLl8HkPxnicPhxnDodrjq+UlOfQywWq3HcqXe8E5UXtQO1h4cHgII/ayUlJcHa2hpi8RsPwSYiIg2EhPyB3r37QiQSoXPnrvj226VITHyq6m318Gir6vCoV68enJ0bqIKnk1MtxMXFwtHRCXfu3MKOHduQlpYKsViMR48eFtnPtasXEBbyK+Yt/BZ6enqqXkgjo4Jt9+//Plas+HcMt4dHW5iYmAAAmjRxRVxcrFqvp3v3XgAAF5emSEpKRG5uLvT09Ep8XklDPv6rWTM3ODnVBgD06zcQI0cOUa2LjIyEj88XWLJkOWrXrgOg4Jy3du0KXL8eAUBAcnIy7t27qwrU7dp1UIXpkly48Bfatm2vCnYymQwymQyXL1+Cs3MDVW92nz79ERQUiKysTAAF71f9+gW9uQ0bNsSTJ/GwtbX759+NERv7SK39A0DXrj0wduxwODo6oVOnLpBIJKp1pqZm6NDhHRw8GIZ+/QZi797fsWLFOtX60ry3MpkeunV7V/Xv58+f4auvFiA29iEkEinS0tIQGx+HxvWL9lL/deUi3n//AxgaFkx4YGZW0LbqHHfqHO9E5UXtQJ2RkYEFCxYgLCxMNR6qb9++8PX1VX3AiIio/OXl5eHIkQOoVk2GAwdCARSMUw0L24ePPx4LoCDQFBKLJdDTk73wbzEUCgXy8vIwd643Vq/ehIYNGyEpKREDB3qqHhcTfR9bN67AbN+vYWpqplZtRfdbsB/1nldQX2HAU/d5ZcnW1hZZWVm4cuWSKlD/+OMupKenYePGYOjp6SEwcBHk8lzVcwwMDMu9rv++l4VtVfBv9dsYAAwNDeHi0hTr16/CypUvj2MfNGgwFizwhYWFBWrXrlMkhJbmvTUw0C8yTDQo6Gt06PAOFi9eCpFIhKFD34c8L0/tukuizvFOVJ7U7mIOCAhAdnY29u3bh4iICOzbtw/Z2dkICAgoz/qIiOg/Tp0Kh6NjLfz+exh++WUffvllH779djX27w8p1XYKx7MW9nb+9tvPqnUpyUlYvswfUz6bDfsaNVXL3d09cOzYYWRlZUIQBISE7EHr1m3K5oUVY+HCeQgPP15m27t+/ZqqFz40dC9atXJXrTM1NcXy5Wtx8GAYfvhhJwAgPT0dVlbW0NPTQ2LiU5w+Hf7a7RsZGSEjo/iL/Dw82uLcuTOq/cvlcmRlZcLFpSnu37+LmJhoAMD+/SGoX7+hqpdWXTdv3sC0aZNLfNxHH32MMWMmwNn55WEpzs71YGpqhpUrv8H773+g1n6NjIyQmfn6CxvT09Nhb28PkUiECxfOvbJXvU0Ld/z228+q3vnU1OcAtH/cEZWW2j3Up06dwpEjR1QXPtSpUwdfffUV3n333RKeSURU9cjlef/MyFH22y1JaOhe9OzpWWSZq2szKJVKXLlySe19GRkZY+zYiRg/fiRMTc3Qteu/45aPHw1DWtpzBG9epVo264tZaNeuA+7fv4eJE0cDABo1aqLqFX+d06fDcfr0ScyePVft+oCCsbEffDCk5AeqqWlTN6xZsxyxsY9UFyW+yNjYGN98sxqzZn2OnJwcfPDBEMyd640RIz6EjY0dWrVq/drtDxo0BIsXL4C+vj78/AIQF/dI9bodHZ0wa5YP/PzmQKFQQiIRw8fHH87O9eDruwD+/j5QKBQwN7fAvHkLS/3aEhIS1BomU6dO3ZculnxRv34DsWHDGrRv30mt/b7zTld8+eUXGDVqmOqixP+aPHkqgoICsWXLRjRu3AT16tVXrfvu5+9hZW4Jr3d7occ7XZABJSZMGA2pVAoDAwOsWbPpjY87Im0RCYLzXk6JAAAgAElEQVQgqPPAbt26YceOHXBwcFAti42NxfDhw3HixInyqk8tyckZUCrVehlUCjY2Jhi17eUro4NHr0BiYroOKqp4bGxMEDZydLHr+mzfxnb6j4SEGFSvXkvXZdBrSKViPIgtfh7lujUtSxyjXJZSU5/Dz+9LLF++VrVMKhUj62nxn6uSxlCHhe3DmTOnilyEWJUsX74UXbu+Cze35hpt5+uvF8LJqRaGDRtZRpW9TCoVIzUquth1ZnVqa/U4IyrOf89XYrEIVlavnohD7R7qQYMGYcyYMRg1ahRq1KiBx48fIzg4GB98oN6fhIiIiErDzMy8SJim1/v88y80en7hDXesrKw13hbR20btQD158mTY2dlh3759ePr0KWxtbTFu3DgGaiIiqhT69OmHPn366bqMCsva2gbff/+brssgqpTUvihx0aJFqFOnDoKDgxEWFobg4GA4Oztj0aJF5VkfEREREVGFpnagDgkJgaura5Flrq6uCAkp3VXlRPR2U/OyDSIiIp14k/OU2kM+RCIRlMqiFwkoFIqXlpH6LMwMIJW9/Bbky/PxLDVbBxURlS+pVIbMzDQYGZkWmaOWiIioIhAEAZmZaZBKZSU/+AVqB2p3d3esWLECX3zxBcRiMZRKJVatWgV3d/eSn0zFksqkuLb2xEvL3aZ00XotRNpgYWGDZ88SkZHxXNel0CuIxWJkpGYWu+6xOF3nnShisRjy9Jxi18ny9XVeH6lHLBYjOz252HWZj1/uwCPSJqlUBgsLm9I9R90H+vj4YOLEiejYsSNq1KiB+Ph42NjYYP369aUulIjeThKJFNbW9roug17DxsYEw2btKnbd7iUf6XwqSBsbk2I7IgDAZUpLnddH6uGUo1TVqB2oq1evjt9//x0RERGIj4+Hvb09mjVrBrFY7WHYRERERERVjtqBGij4E03z5s3RvHnpJ40PDAzEwYMHERcXh3379qFBgwYACm4YI5PJVHd3mjlzJjp1Uu/uTEREREREulaqQK2J7t27Y+TIkfjoo49eWrdy5UpVwCYiIiIiqky0Fqh58SIRERERVUVaC9SvM3PmTAiCgFatWmH69OkwNTUt1fNfd2/1ysrGxkQr+1Hm50EsrVbq52mrvsqusrbT646LNz1mqGqo6Md0Ra+P1MP3sXzk5+dDKi0++r1uHZVM5y23a9cu2NvbQy6XY9GiRViwYAGWLVtWqm0kJ2dAqax8N4t43ReGtq5wtrExwaUl44pd12rW5lc+j1dgFyjpS7+ytlNJx0VlfV1Usop+TFf0+kg9fB91w8bGBEFBQcWumzFjBtv9NcRi0Ws7cHU+RYe9fcEUWjKZDMOGDcPly5d1XBERERERkfp0GqizsrKQnl7wa0gQBISFhaFx48a6LImIiIiIqFS0NuQjICAAhw4dQlJSEkaPHg1zc3OsX78en376qeoW5s7OzvDz89NWSUREREREGtNaoPb19YWvr+9Ly/fs2aOtEoiIiIiIypzOx1ATEREREVVmDNRERERERBrQ+bR5REREVHoWZgaQyl4xp7A8H89Ss7VcEdHbi4GaiIioEpLKpLi29kSx69ymdNFqLURvOw75ICIiIiLSAAM1EREREZEGGKiJiIiIiDTAQE1EREREpAEGaiIiIiIiDXCWDyIiLTIzNYBMr/ivXnluPlLTONUZEVFlw0BNRKRFMj0pFvv8Uuy6LxcN0nI1RERUFjjkg4iIiIhIAwzUREREREQaYKAmIiIiItIAAzURERERkQYYqImIiIiINMBATURERESkgSo7bZ6JqT709aoVuy4nNw/paTlaroiIiIiIqqIqG6j19aph2Kxdxa7bveQjpIOBmoiIiIg0xyEfREREREQaYKAmIiIiItIAAzURERERkQYYqImIiIiINMBATURERESkAQZqIiIiIiINVNlp8yoKM1MZZHp6ui6DiIiIKiBzExmq6RefE/JycvE8Xa7liuhNMFCXM5meHr6ZM7HYddO/2qDlaoiIiKgiqaavh7CRo4td12f7NoCBulLgkA8iIiIiIg0wUBMRERERaUArgTowMBDdunVDw4YNcffuXdXyqKgoDB48GL169cLgwYMRHR2tjXKIiIiIiMqMVgJ19+7dsWvXLjg4OBRZ7ufnh2HDhuHgwYMYNmwY5s2bp41yiIiIiIjKjFYCtbu7O+zt7YssS05Oxs2bN+Hl5QUA8PLyws2bN5GSkqKNkoiIiIiIyoTOZvmIj4+HnZ0dJBIJAEAikcDW1hbx8fGwtLQs1basrIxLvX8bG5NSP0ebWF/VUFXbqaq+roqgorct66s8KnNbVObay5o224Lt/uaqxLR5yckZUCqFIstKOigSE9PLsyS163gV1lc5VJTjrKxV1ddVEVT0tmV9lUdlbovKXHtZ02ZbsN3fnFgsem0Hrs5m+bC3t8eTJ0+gUCgAAAqFAk+fPn1paAgRERERUUWms0BtZWWFxo0bIyQkBAAQEhKCxo0bl3q4BxERERGRLmllyEdAQAAOHTqEpKQkjB49Gubm5ggNDcX8+fMxe/ZsrF27FqampggMDNRGOUREREREZUYrgdrX1xe+vr4vLXd2dsbPP/+sjRKIiIiIiMoF75RIRERERKQBBmoiIiIiIg0wUBMRERERaYCBmoiIiIhIAwzUREREREQaYKAmIiIiItIAAzURERERkQYYqImIiIiINMBATURERESkAa3cKZGIiIiIyp+FmQGkMu3EOxNTfejrVSt2XU5uHtLTcrRSR0XAQE1ERERURUhlUlxbe6LYdW5TupTpvvT1qmHYrF3Frtu95COk4+0J1BzyQURERESkAQZqIiIiIiINMFATEREREWmAgZqIiIiISAMM1EREREREGmCgJiIiIiLSAKfNIyKicmNuIkM1fb1i1+Xl5OJ5ulzLFRHR2+J1c3Lny/PxLDW7zPbFQE1EROWmmr4ewkaOLnZdn+3bAAZqIion2pyTm0M+iIiIiIg0wEBNRERERKQBBmoiIiIiIg0wUBMRERERaYCBmoiIiIhIAwzUREREREQaYKAmIiIiItIAAzURERERkQYYqImIiIiINMBATURERESkgQpx6/Fu3bpBJpNBT08PADBz5kx06tRJx1UREREREZWsQgRqAFi5ciUaNGig6zKIiIiIiEqFQz6IiIiIiDRQYXqoZ86cCUEQ0KpVK0yfPh2mpqZqP9fKyrjU+7OxMSn1c7SJ9VUNVbWdqurrqggqetuWdX0VfXuVWWVui8pce1nTZlu8bZ/HsqyvQgTqXbt2wd7eHnK5HIsWLcKCBQuwbNkytZ+fnJwBpVIosqykRkpMTH+jWkvrTd8s1lc5VJTjrKxV1ddVEVT0ti3r+ir69iqzytwWlbn2sqbtz4g296Xr97Es6xOLRa/twK0QQz7s7e0BADKZDMOGDcPly5d1XBERERERkXp0HqizsrKQnl7wC0EQBISFhaFx48Y6roqIiIiISD06H/KRnJyMTz/9FAqFAkqlEs7OzvDz89N1WUREREREatF5oHZ0dMSePXt0XQYRERER0RvR+ZAPIiIiIqLKjIGaiIiIiEgDDNRERERERBpgoCYiIiIi0gADNRERERGRBhioiYiIiIg0wEBNRERERKQBBmoiIiIiIg0wUBMRERERaYCBmoiIiIhIAwzUREREREQaYKAmIiIiItIAAzURERERkQYYqImIiIiINMBATURERESkAQZqIiIiIiINMFATEREREWmAgZqIiIiISAMM1EREREREGmCgJiIiIiLSAAM1EREREZEGGKiJiIiIiDTAQE1EREREpAEGaiIiIiIiDTBQExERERFpgIGaiIiIiEgDDNRERERERBpgoCYiIiIi0gADNRERERGRBipEoI6KisLgwYPRq1cvDB48GNHR0bouiYiIiIhILRUiUPv5+WHYsGE4ePAghg0bhnnz5um6JCIiIiIitUh1XUBycjJu3ryJbdu2AQC8vLywcOFCpKSkwNLSUq1tiMWiYpdbWxiV+jnlwdTc6pXrqpnoF7tcm/XJTF9dn7Vx8e+BNuur6AysX91+lbmdXndcVObXVRGYmRu+cl1FaNuy/u4s68/Iq74333R7lVllbouq+t35JrT5GTE1NS3TfVWUrPUqZfUZKemxIkEQBLW3Vg5u3LgBb29vhIaGqpb16dMHS5cuhYuLiw4rIyIiIiIqWYUY8kFEREREVFnpPFDb29vjyZMnUCgUAACFQoGnT5/C3t5ex5UREREREZVM54HaysoKjRs3RkhICAAgJCQEjRs3Vnv8NBERERGRLul8DDUA3L9/H7Nnz0ZaWhpMTU0RGBiIunXr6rosIiIiIqISVYhATURERERUWel8yAcRERERUWXGQE1EREREpAEGaiIiIiIiDTBQExERERFpgIGaiIiIiEgDDNRERERERBpgoK5AOIMhERHRvwrPi9nZ2TquRH2FNefl5amWKZVKXZVDWsJ5qHVEEASIRCIAQH5+PqRSKYCCD51YzN85pFuFx2dmZiaMjIx0XQ6Aop8ZKnuF7RsREYHs7Gw4ODigZs2aui5Lpwrb5ObNm1AqlbCxsYGdnZ2uy3rrhIeH47fffoOVlRXGjx8POzu7Cn+ePHr0KI4cOQKlUom5c+fC2Ni4wnyHFdZRUerRhfJ47ZL58+fPL9MtkloK38gdO3Zgz549CA8PR5cuXd76gxz490BPTU2FRCKBRCIpspzKn0gkwokTJ7B8+XKcPHkSDRo0gImJiU5OYoXv+7Nnz2BgYMCTQTkRiUQIDw/HvHnzcO3aNdy7dw9yuRz169fXdWk6U9gmvr6+uHDhAh48eACRSITatWvrurS3xoMHD+Dt7Y1Ro0YhPDwc169fR/Xq1WFjY1NhP/9RUVHw9/dHv379cO/ePXzzzTfo378/DA0NoVQqdV63SCTCn3/+iTVr1iAjIwNSqRRWVlY6rUlbCs8baWlp0NfXf2m5JhiotezFD9Off/6J9evXY/DgwQgJCcHvv/+OQYMGvfVhQSQS4fjx45g1axZu3ryJqKgotGzZ8q1vF2169OgRvL29MWnSJFy6dAnnz5+HnZ0dbG1ttR6qC0PNnDlzcO3aNaSmpsLZ2RlSqZTHQxl4sQ13794Nb29vDB06FI8ePUJERMRbGapf/NG2ZcsW+Pj4YMCAAYiOjkZERAQkEglDdTkqbP/Hjx8jPT0dDRo0QJ8+feDp6Ynw8HBERESovo8qyue/sOakpCTcunULbm5u6N+/Pzw9PXHnzh0sX74cffr0gbGxsa5LxeXLlxEQEABXV1dERETgwYMHMDc3R/Xq1XVdWrkrPJ/4+Pjgzp07yMzMRL169cokXzBQa1nhm7Vr1y6cO3cOM2bMQJs2bTB48GD88ssv+P333/G///2vwnxJ6MKjR4+watUqjBw5ErVq1UJISAhiY2PRpk0bhupyVNiujx49wvPnz1GnTh14enrCy8sLf/31Fy5cuKD6k7c2Q3VcXBwCAgLw+eefQy6X4/bt24iNjYWLiwtDdRkQiUQ4efIk9uzZg/v376Nr166wsbFBzZo18fTpU5w/fx5yuRwNGzbUdalaIxKJcPr0aRw9ehQxMTHw8vKClZUV7OzsEB8fj7/++gsSiQR169bVdalVUmGnypdffonQ0FAkJSXBzc0NVlZWeOedd7B//35ERESgY8eOkMlkui4XQEHNhw8fxvz583HkyBFkZGSgW7dukEql6NGjBy5fvoygoCCMGDFC9VdXbXpxGN+TJ0/Qvn17DB48GLa2toiOjsbt27dhYmICe3t7rdemTTExMViwYAEmTZqElJQU3LlzB0+fPoWrq6vG+YKBWksiIiKwatUqdOvWDQBw8uRJBAcHw83NDY0bNwYADBo0CFu2bMHRo0cxYMAAXZardYUH8cOHD5GQkAA9PT18+OGHsLe3R61atbBv3z7cv38f7du3Z3gqJ4XDPObMmYP9+/cjISEBTZs2haWlJbp06YITJ07g/Pnz6Ny5M/T09Mq1lsLj4d69e8jJyYGBgQEGDBgAV1dXpKWl4datW3jw4AFcXV1RrVq1cq2lqnpxzPTChQthY2ODR48e4e7du2jWrBns7Ozg4OCAJ0+ewN3dHdbW1rouudwVtsnVq1cxf/58GBgYIDIyElFRUXB3d4etrS1sbGwQHx+PVq1avRVtogu3b9/G+vXr4e/vj0aNGuHRo0fIysqCtbU1LCws0L17d9StWxc1atTQdakq0dHRWLduHebMmYOOHTvihx9+gJ6eHho1agSJRAJPT0906NBBZ2PwC3+kTJs2DWfPnkVCQgJ69eoFe3t7mJiY4ObNm7h16xbc3d3L/ftd2wo/19HR0ZDL5bCwsMCAAQPg4uKClJQU3Lp1C3FxcWjWrBl7qCsDU1NTtGjRAjdv3oSDgwM8PDwgk8mwZMmSIh+yjz76CK1atYKpqamOK9auwl6y8ePH4+HDh/jjjz8wbNgwmJiYwMbGBvb29tizZw/c3d1hbm6u63KrpNu3b2PDhg0ICAhAy5Yt8fDhQ6SlpcHS0hIWFhbo0aMH6tevX+4nscIvvz///BNTpkzBlStXEB4ejmbNmsHJyQn169dHYmIibt++DVdXV5iZmZVrPVWVSCTC9evXsWrVKvj4+GDQoEGoVasWoqOjcfbsWbi4uKB69epwc3N7ay7EK/yBsWHDBsybNw8ffvghatasiTt37uDSpUto2bIl7Ozs4Obm9lb8eVwXHj16hLVr10IikWDEiBGoX78+FAoFzp07h+TkZNjZ2cHS0rJC/Zi5e/cuFi9ejOrVq2Po0KFwdHRE/fr1sXLlSiiVSri4uEAikcDKykpnHUI3b97Ezp078fHHH6NevXqIiYlBVFQUWrdujerVq8PMzAxt2rSpksd14V+cJk2ahAsXLuD06dNo27YtHBwc4OzsjMePH+PWrVtwdXWFiYnJG++HgVpLqlWrBn19fcyaNQu7d+/G4MGD0apVKygUCvj5+aF169aqP7W8bWEaKAhzZ8+excSJEzF+/Hg8evQIa9asQe/evWFqagobGxt4enpWyQ97RVB4EpPL5Rg1ahRq1aqFatWq4ezZs3jy5Amsra1haWmplQtXCkPNvn378OWXX6Jv376QSqU4fvw4bG1t4ejoiEaNGsHNzQ0ODg7lXk9VlZeXh/Pnz+O7775DjRo10KpVKzg4OMDY2Bh///03zpw5g86dO0Mqlb41fxWSy+U4ceIEgoOD4eLiAhcXF9jb28PIyAiXLl3CxYsX8c4777xVbaJtWVlZiI2NxY0bN2BkZIQGDRqgfv36yMnJwfnz59GhQ4cK9yPaxMREddFq/fr1YWlpidq1a6NWrVpYvny56jymq2Pm0aNH+Pzzz9G2bVtV4DcwMMDFixdx8+ZNtGvXDvb29rC0tNRJfeUtIiICf/zxB7y9vfHuu+9CoVAgPDwcderUgb29PRo0aIDmzZtrfD5hoNYisViMXr164cyZM9i1axcGDRoEDw8PpKen49tvv8VHH32kmj7vbaFUKpGeno53330XOTk5mDx5MqRSKbp06YJ79+5h6dKl6N+/P0xNTYtckUtlKz8/H0+ePMHNmzchkUjQpEkT1KlTB2KxGOfOnUOnTp20dhJLTU3FwoULERkZiWnTpsHMzAwWFhZ4/vw59u3bBwcHBzg6OmrUk/C2enF8oEQiQaNGjWBtbY1ff/0VRkZGaNiwIWrUqAEzMzO0b9++Ql30VV7+2yZNmzaFTCbDr7/+iho1aqBu3bqqP4u3adPmrWgTbXrx2o2srCzo6emhU6dOePbsGa5fv666KLZRo0Zo1apVhRjmUVhzQkICEhMTYW1tjW7duuHGjRs4f/48atasCUtLS9StWxcDBgyAra2tTuvNycnBgwcPcODAAXTp0gXVq1dXdU5dvHgRLi4uVfYvvykpKfD19UVKSgqmTJkCa2trmJmZ4cmTJwgNDUW9evVQo0aNMunIZKDWMplMhq5du+L48eP46aef8P7776N9+/YYOHDgWxkQRCIR9PT04O7uju+++w4mJiZo3rw5xGIxOnXqhHv37qF69ersiSxjL44pe/78OSQSCTp37oyMjAxEREQgMzMTjRo1grOzMzw8PLR6oYpEIkH16tVx9OhRxMfHo0OHDrCysoKpqSkyMjLQsGFDnZ+gKqPC9/zs2bPYuXMnjhw5AjMzM/To0QMymQzff/89xGIxmjRpAgcHh7diGq0X2+S3337DiRMnUKNGDfTo0QO5ubnYvXs3LC0tUa9ePTg5OVWoYQZVhUgkwrFjx7B48WKcPXsWBw4cgJ6eHoYMGYKoqCicP38e+fn5aNCgAQwNDSvEjxmRSISjR49i8eLF2L9/Py5cuABBEDBu3DicPXsWp06dgpOTE6pXrw49PT2t11x4XCcnJwMALCws0KVLFzx58gQ//PADWrRoATs7O9SoUQMdOnSoED9SyotEIoGZmRn2798PuVyOVq1awdbWFsbGxkhKSkKDBg1gY2NTNvtioC57JV0lWhiq9+zZgwMHDqB///46+dDpyosXnEVFRSEjIwNubm7w8PDAjBkzYG5ujmbNmkEsFqNHjx5wcHDgTA5lrPAktmjRIly4cAEHDhyAXC7HiBEjEBcXh7NnzyIrKwtNmjSBgYFBubZ94Xt769YtxMfHIyEhAR4eHmjUqBH27duH6OhotGvXDtbW1mjatCl/XL2hwumiCq/bKBxu5urqCk9PTygUCuzatQvdunWrMMGlvBVeiLts2TK4ubkhKSkJAQEBaN++PXr16oXnz59jx44d6NWr11v1Ha1N9+/fh5+fH5YsWYJevXqhRo0aWLduHZydndGpUyfExcWpLoqtKO1/+/ZtfPXVV1iyZAnef/995OTk4OzZs3BycsLAgQMRHh6O1q1b62yubJFIhFOnTmHu3Lk4c+YMduzYgZ49e6Jjx46IiYnB1q1bVWOnK8qNu8rKi/kiJSUFz549Q5s2bVCrVi38/PPPSE1NVV0LURbDPP67cypDSqVS9f9Xr14VEhIShGfPnhW7PicnR4iLi9NqfRVFeHi40LNnT2HWrFlCx44dheDgYEEQBOHChQtCw4YNhe+++07HFVZt9+/fF/r16ydERkYKSUlJwpkzZ4T33ntPOHbsmJCeni6sX79euHXrltbqOXHihODl5SX4+PgIbdu2FVatWiUIQsHx8P777wtff/211mqpqpRKpeDn5yecOHFCtWzPnj1C+/bthYSEBCErK0tISEjQYYXal5+fL3h7ewtnzpxRLdu8ebPQtWtXITU1VUhPTxdiY2N1WGHVVXguPH36tDB27FjV8tzcXGHJkiXC+vXrBUEoOE9WNGfOnBGmTp2q+ndKSoowdepUVc0vnud14dq1a0LPnj2FP//8U0hOThZmzpwp9OzZU8jOzhbS0tKEr776Srh8+bJOayxPhecTb29vwcPDQ9i9e7cgCIJw/PhxwcvLS/U+lbW3a8BuORNe6EXduXMnvvvuO1SvXh3NmzeHl5cXGjZsqPrlmJaWhr59+1bpP7W8SmxsLL755hssWrQI7u7uOH78OHbu3AkbGxv06dMH27Ztg1wu13WZVVpSUhIsLCzg7OwMAGjVqhW6dOmCGzduoGvXrhg9erTW5nd98uQJgoKCsGjRIjRr1gzjx4/H//73P5ibm2P48OGYNWsWx8+/ocLvpMIbSsXFxeHy5cvo3LkzlEolBgwYgJMnTyIvLw8GBgYwMDDQdcnlTnjhpi1AwTznd+7cQbt27aBQKDBmzBhcv34dOTk5qj8NU9kpbP/Y2Fg4OjrCyckJgiAgPDwcnTt3hkwmg4WFBZ4+fQoAFWJaTOGFaV0LL+jLyspCTEwMHBwcYGFhgfbt2yMhIQFKpRIAdNqbnpSUhO7du6N9+/YAgKVLl2Ls2LHYvn07JkyYgOnTp1eY+bvLWmxsLJYsWYLFixfDzc0Nly9fxqhRo2BmZoY+ffpAEIRyGy+u/fsIV2GFH6BTp07hzJkz2Lt3LyZNmoTc3Fz8/PPPuHPnDgAgOzsbbm5uuixVp/T19VGrVi20aNECCoUCXbt2RadOnbBz507k5OSgXbt26Ny5s+qER5orbMuoqCgAQK1ataCvr48jR45AoVBAJpPB3NwcycnJUCqVWr04Vi6Xw9TUFM2aNVPVtmjRIly8eBEA0Lp167f68/KmCkPAqVOnsGfPHohEIowZMwY3b97E3r17IRaLVbcYz8vL03W5WlHYJmfOnMGhQ4dUU7OdPn0aJ06cgEQiwZUrVxAdHY3c3Fxdl1vlFLb/yZMnMWHCBERHR8PS0hJNmjRBeHg4VqxYgbNnz+LXX39F165dAUDrd2Z9Vc3h4eHw8/PDgwcP0Lx5c1haWmLp0qXYs2cPDh06hODgYLRt2xZisVjrNRd+vz9//hwAIJVKsW/fPlXmAAB3d3fV8I6qGqYBIDc3VzW1JQC0bNkSPj4+OH78OACgc+fOaNGiRbnsm2Ooy9j169exadMmGBsbo2/fvnBycoJMJkNUVBQuXLiAevXqvXXzTBd+IUVGRiItLQ3GxsZYsWIFgIKDHSj4ECQkJKBHjx6qL6OKMl6uKig8iXl7e6Ndu3aws7PDw4cPcfv2bVy4cAEKhQLr1q3D2LFj4eTkpJUx05GRkRCJRLCxscHvv/+uuhsmANy5cwcPHjxQHQ88FkqvMAR8/fXX6Nu3r2pmFIlEgjVr1uDSpUv48ccfMXPmzHI7wVQ0hW2yaNEi9OrVC46OjjAzM0N+fj6CgoJw9+5d7Ny5E1988QV/xJUDkUiEixcvIiAgAPPnz4eLiwtkMhkaNGiAnJwcXL9+Hffu3cPHH3+MTp066bpcAP/WvHjxYsyZMwdNmjQBAPTs2RORkZGIjo7GtWvXMGnSJHTs2FHr9RV+n544cQJBQUFo3bo1GjRogKysLISEhMDCwgLPnj3Dpk2b0DCdY0wAACAASURBVL9/f9SsWVPrNZanwtcfFRWFatWqwczMDLt27UJWVpbqey0yMhLx8fHo3r17+f7YKZeBJG+R/46Vevz4sbBq1Sph6NChQmhoqGr56dOnhcDAQCExMVHbJVYIx48fFwYOHChcvXpVEARBuHLlitC8eXPB399f2L59u9C/f3/hyJEjOq6y6rp8+bLQp08f4fz586plqampQkhIiDBnzhzBx8enyNja8lY4hv7GjRuCUqkUTp48KXz66afCxIkThbCwMKFv375aracqev78uTB8+HDh4sWLgiAIgkKhEASh4DsrISFBuHbtmhAZGanLErUuOTlZGDx4sHDp0iVBEP79/lYoFEJkZKRw4cIFrV478DYpbOtNmzapxrDm5eUJeXl5RR6XlZVV5PEVwfr161XXdeTl5QlyubzI+szMTF2UpXL69GmhX79+Ra4FiImJETZt2iQMHDhQmDhxonD48GEdVli+Tpw4IXh6egq3bt0SlEqlcPjwYWHy5MmCt7e3cOTIEcHLy0sIDw8v9zpEgsC/q78p4YUx09evX4eBgQGMjIxga2uLDRs2ICYmBl26dIGnpyeAgrkg38axoBEREZg7dy78/f3RvHlzKJVKiMViREZG4scff4ShoSE8PDzQoUMHzuZRTnbs2IGUlBRMmzYNCoUCSqWyyNjE3Nxc6OnpaaX9b9y4gVmzZsHf3x+tW7cGUDDs48mTJ9i6datqNo933nmHx4MGkpOTMX78eKxbtw52dnaQy+WQyWS4f/8+nJycKsTYVG1LSEjAp59+iuDgYBgZGamO+5iYGDg6Oup8eMHb4Pvvv8fFixfh5+en+kvt8ePHkZiYiA8//LBCfuY3btyI5OTk/2fvPAOiPNa/fS1Lbxbq0kSkSwdFVFQUUYkVS9R0j4kaY4kmsSRGY41GCZZYYsFeEnvFLiJSREBQigICgjSxUETa7vsh7+7RnPI/50RZXPb6osKiP+d5Zu57Zu7CnDlzqK+vR01NjevXr5Obm8vYsWNlNk1erF27Fjs7O/r37y+b51JqamoQCARoamo2y7H9q9y6dYu5c+eyYMECmT15/vw5Dx48YPPmzZiamuLj40OvXr3e+P9fGfLxF5A+mO3bt7N161YSExM5deoUmpqavPvuu+Tm5nL9+nVUVVXp0KFDi2vaIiUzMxN1dXWGDRvGixcvZDFm+vr69OrVCz8/P6ysrABlmMebIicnh6SkJHx9fdHR0UEoFHL58mUiIyPx8PBAKBQiEAiaZPzT0tJQVVVl1KhR1NfXIxaLUVdXR0tLiz59+tC5c2fatWsHKN+Hv4K2tjZJSUnk5+fTsWNHWWe0efPm0aNHjxYVdiZFV1eXqKgoSkpKcHNzQ11dnYSEBH744Qd69uypTEBsAqqqqrh58yaampqoqalRXFzMkiVL6NOnD9bW1s1izjc0NLziIDc2NhIaGoqlpSWtW7cmNzeXBQsWMGTIECwsLOSu+ejRo+Tl5REYGIhQKAT+aNhSVFSElZWVzPeQt843QXJyMgYGBgwbNoy6ujokEgkaGhoYGBjQr18/unbtirW1dZNsJpQO9V8kLi6Obdu2sXv3bvz9/bG0tGTDhg04OTnRpUsXnj59So8ePRSu1uN/Q1JSEnv37mXMmDFoaGigoqJCYmIiR48exdnZWaETJJqaf7Vo1NTUEB8fj5qaGhKJhLKyMpYtW0a/fv1o3759ky60eXl57Nq1S1ZbWigUEhsby4kTJ2TOvZLXR3p6OuHh4dTU1LBu3TqmT5/eouODxWIxt2/fZt++fdTX17N69WomT56Mq6urvKUpDAUFBezcuRN3d3eZMyddmywtLamoqCA2NpZDhw4RFRXFhAkT6N27t1xPUB8+fMjixYvp27cvKioqNDY2oqKigkQiwcLCgnbt2rFp0yaSkpKIiIhg8uTJ9OjRo0k1Sqv1/JnWrVuTnp5ORUUFTk5O3Lp1izlz5tCzZ0+Fi5n+MxkZGezfv5+AgABat24t6+574cIFXF1dmzQnS+lQ/5f8+YXOyMggLy+PoUOHoq2tjampKdnZ2UgkEnx9fXFzc2uRHRBfxtHRUWbAHBwcSEtLY9GiRYSEhGBvby9veQpDYWEhGzduxN3d/R82KSKRiMbGRuLj4zl+/DjXr1/n008/pU+fPk1uxFq1asXjx49JSkpCRUWFsrIyFi9ezMCBA7Gzs2syHYqMdJ1q3749HTp0QCAQoKWlxZAhQ/D391fIq18pL168kF3LSxOVXp4P1tbWtG/fnmfPniEUChk6dKisqpCijklT8+zZM3744Qeqq6vx8vJCVVUVgUAgc1JdXV3x9fWlb9++9OvXDzc3N7mPf319PRs3biQ+Pp4BAwbInGppiUVbW1t69epFYGAgffr0wd3dvUk1l5aWEhERgbGxMdra2q98T0tLi2fPnnHs2DFOnDjB6dOn+frrr+WSJNnUtGnThpKSElJTU2nVqhWFhYUsXLiQ/v37y8rCNhXKGOr/gpcnz8WLF7G2tkYsFrNy5Uo+/PBDunXrBsDy5cvR0dHhiy++kPsi0Vx4/PgxYWFh5Ofno6amxvvvv0/Pnj3lLUuhKC8vZ+TIkQQEBDBjxgzZrUhjY6Ps1Leqqor6+noaGxsxNDR84+/nv/r7k5KSiIuL4+zZs5iZmRESEiIX5/5tRzpeGRkZqKmp0bp1a1nLcKlT2dI4d+4cKSkpODo6sm7dOjZv3oylpSXw6lxQ8maQxhPn5uby+eef07t3b6ZMmYKGhobsM48ePZLlHDUnysvLmTx5MoaGhqxbtw74+zx68uQJurq6cptTJ06c4Pjx4/Tu3ZugoCDZPJeOd319PbW1tTx8+BAdHR2F6jD88rz9Z7loMTExXLt2jWvXrmFkZMSYMWPkYk+UDvV/yMsP5vfff2fevHlMmjSJyZMns2rVKqqrq9HR0cHGxobw8HDWr1+PtbW1fEU3IdLx+fML/GcDVl1djVAoVNgECXkhHeeysjI+++wz3N3d+frrr18xWKWlpWhoaNCqVas3rkf6bKuqql6JS21oaHgll6CqqgpVVVXl+/AXkJaBa9u2LR07diQwMBA/Pz8A7t69y7Vr1xg3bpycVTYtQ4cO5f79+4SGhtKnT59Xvnfv3j0SEhIYM2aMnNQpPtK5nJ2dzZQpUwgICGDq1KloaGhQUlJCeHg477//frMMRygvL2fSpEkYGxvLnOqCggKWLFnCokWLMDQ0lJu2w4cPExUVhY+PD/3798fAwEDmUJeXl8ucbEWirq6Oc+fO0b17d5KTk4mKiuKbb75BQ0PjH5JBnzx5grq6Ojo6OnKxJ8qQj/8Q6YPZsWMHZ8+eZeTIkairq9OpUyccHR1RUVEhLy+Px48f89VXXzX5VYM8kb64165dY8uWLdy/f5/a2tpXsubv3r2LgYEB6urqCp0gIS9UVFQQi8Xo6uoSEBDAli1byMnJoVOnTqirq/Po0SO2bNmCg4NDkzjU0rrX33//PTk5Obx48QIbGxvZ+5CTk4NAIEBfX1/5PvwPSOdcQ0MD69evZ8GCBfTp04ecnBxZxSFLS0uysrJo164dJiYm8pbcZNy+fRs1NTWqq6spLy/Hw8MDbW1tBAIBdXV1pKenY2lpiampqbylKhTSd/LOnTvk5+dTVVWFnZ0dfn5+rF+/nvLycry9vWnVqhXt2rWT3Ro0B80pKSkUFxdTWFhIhw4d6NOnD/v37yc6OpoBAwagr6+Pq6ur3DsbOzk5UVVVRWxsLDU1NVhYWKCtrU1JSQmhoaG4urqio6OjUGupUCjkypUrzJo1ixs3bjB+/Ph/SFrPzc1FS0sLXV1dWXiXPMZA6VD/F9y6dYsdO3YQFhaGuro6J0+eZPDgwWhra2NiYiLLKDUyMpK31CZF2iwhNDSU4cOHExERQWRkJDo6OtjZ2dHQ0MB3333X4gx7U/CyQcjJyeHRo0fY2trSu3dvtmzZQm5uLp06daJVq1bY2Ng02YlQdnY2ixYt4oMPPqCoqIjMzEyePXuGk5MTDQ0NbN++HRMTE4yNjZtEj6Ih7fYXExPDw4cPGTFiBIaGhrRt25aCggLi4+Np06YNnTt3blFzLiEhgdmzZzNlyhQ+++wzdu/eTVxcHH379uXmzZtER0cTGBjYLE9G33akduC7775DR0eHb775Bnt7e7y9venWrRsrVqygtLQUf3//JtnU/ydIG6IsXrwYNTU1tm7dipqaGj4+PgQGBrJt2zYiIyMZNGgQ+vr6Te6kSdf33Nxc8vPzMTExwdnZmdraWq5du0ZtbS3m5ubo6urSsWNHzMzMFMqZluaCmJqakpSURGVlJePGjXvlBLqyslJmT+R5ewBKh/rf8ucrA3V1dYKDgzEwMCAzM5O0tDQGDRrEoUOHiIiIwNfXt0XGLJaUlLBkyRJCQ0OpqqriypUr9O3bl2PHjqGvr4+dnR39+vWT++5eEXm5Ja6RkRFff/015ubmeHt706dPH8LCwsjOzqZPnz5vvEyadL4UFBRQV1eHqakpQ4cOxcnJibKyMtLS0nj8+DGurq64ubkpnZr/AekYJyUlMW/ePADu3LlDYWEhXbp0wdjYmDZt2lBQUIC7u7vcDUxTkp2dzcaNG/n4449l9WjfeecdDhw4wKVLl9i9ezfBwcHKROg3REpKCsuWLWPDhg0IBALi4+M5ceIE5ubm+Pr60qNHD0QiEebm5vKWKiMxMZHQ0FA2btzIo0ePSElJITY2FqFQiK+vL/3798fW1haRSCQXR1UgEHDp0iXmz59PZmYmx44dw8zMjN69e9PQ0MC5c+eoq6vDw8OD1q1bN7m+N41AIODy5cssWrSI1atX8/TpUzZt2oSbmxtGRkbk5eVRV1eHn59fs7jxUDrU/4KXnembN2/y9OlTtLS0ZAZKKBRSUFDAixcv2LZtG1OmTGlRJ0FSEhISaN++PX5+flRVVbFs2TJ+/fVX7OzsOHz4MKmpqbL6roq0c24u3L59m2XLlrF+/XokEglJSUmcPn0afX19unTpItvINMVmRhrmMWnSJGJiYoiNjaVnz56IRCKsra158OABqampuLu707Zt2zeuRxERCATcunWLbdu2sWDBAkaPHo2ZmRmpqamkpKTg6+uLsbExHh4eiEQiecttEsRiMfBHMmJUVBRPnz6lV69eqKqqIhQKGTJkCAYGBrz77rt07txZGav/mpGO//379xk0aBBFRUX8/PPPnDt3jsbGRhYvXoyNjQ2dO3duNolyL4enBAcHU1hYyKZNm/jll18QCASEhYWhra2Nn5+fXOdRTEwMq1atYsuWLWhoaHDo0CHKy8sxMjIiICCAxsZGOnbsqLC+x71799i8eTMzZ87ExsaG7t27c+/ePfbu3UtdXR2zZ88mKChI1sdC3igd6n+BdMLv3r2bLVu2UFlZyapVq+jVqxetWrWiuLiY2bNnk5mZyc8//9wiy30lJiYyY8YMunTpgq2tLbdu3eL+/fu8++67FBUV8eDBA7799lvMzc3lvoAqGtKrsPz8fIKDgykpKWHlypVERESgq6vL4sWLMTExoXPnzk12M5CamsqxY8eYOXMmPXv2pLa2lqioKBwdHTE1NcXGxgZvb2/lTcV/ibTUGEBFRQXXrl0jPDxcNu9EIhHa2trExMSQmpqKv78/ampqCj/npE6RNCHX0dGR1q1bk5eXR2lpKc7OzgiFQlRUVLC0tJQdhij6uDQV0vGvr69HVVVVNsa7d+8mJCQEGxsbysvLqauro0uXLrITRHmOv1RzbW0tqqqq2NjYYGJiwvbt2xk3bhzOzs7k5eVhYWFB586d5XqLJhaLyc7OZtiwYeTk5BAeHs7mzZu5fPkyp06dwsrKiqCgIIUNmysvL2fTpk0kJiYycuRI2SFMjx49qK6upqSk5JXbqOaA0qH+Nxw/fpzjx4+zdetWUlNTuX37Ntu3b6dfv37Y2dnx4MEDvv/+e2xsbOQttcnJzMxk3759jBo1Cn9/f+CPhfL48eNERkayZ88ePvroIzw9PeWsVLGQGoQXL16gpqaGmZkZhoaGHDhwgODgYOzs7CgtLUUikdC1a9cmuwZ7/Pgxs2fPpr6+ngkTJiASidDT06OgoIBz587h4uKCqalps4mdfFt48eIFqampaGtrc/v2bWJiYggMDERLS4uDBw9ib28vS7DT1dWlc+fOGBoaKrzTKJ0H0dHR7N27lwcPHqCvr0/nzp2prq4mJSWFvLw8XF1dlWXy3gAvJ6L/8ssv3L17l+zsbFxdXTlw4AA5OTloamqyZs0avv/+ezw8POR+Mi399yMjI9m5cydJSUnU1dVhZWXF2bNnOXPmDCKRiJ9//pkpU6bg5eXV5Jpf/vekdeS1tLTYuHEjo0ePxsvLi9raWvLy8hg4cKBC3/Rpa2ujrq5OSUkJhYWF2NjYyHp6eHp60rlzZzp06CD39+pllA71P0EikVBfX096ejrjx4+XNcI4duwY8fHxLF++nJEjRxIcHNxiYhRfPiWrr6/n0qVLnD9/nrq6Ojp37oyGhgY6Ojp4eHigqqrKyJEj6d69e7N62d92pGMZFRXFmjVruHv3LmlpaXh6enL48GGSkpLQ1tYmLCyMb7/9Fk9Pzzc2/rW1tZSUlKCvr09OTg5lZWVYWFhw/PhxtLS0cHV1RSQSoaWlRWFhIfb29i1mrrxOnj59yunTpzlw4AD79u3jk08+oX379tjb21NfX8/u3buxsrKiXbt2WFtbt5iEaKljtGLFCoYPH8769evJzs6mTZs2BAYGUl5eTmpqKq6uri2yxfqbRFqqLDo6mp9++okJEyYQERFBfn4+AwcOpFOnTkRERJCZmcl7771Hly5dAPnfDEg3AKGhoUybNo3Nmzfz9OlTevfujbu7O5mZmVy7do0JEybIRfPL6/vBgwe5cuUKIpEIU1NTrly5gqqqKkVFRRw6dIgvv/wSZ2fnJtPWFLxcUz8rKwstLS0cHR1p27Ytt2/fJicnBysrK9l8lm6U5f1evYzSof7/vNwBsbGxETU1Nezs7FBRUWHv3r38+OOPaGlpUVJSgpaWluwkqCVQV1fHb7/9hrm5OXfu3GHDhg1MnToVoVBIfn4+jY2NsvI9RkZGuLm5yRJPmtPL/jYjNWLXr1/np59+YurUqZw/f578/HwGDRqEv78/V69eJScnh7Fjx75xgyCtmBATE8OmTZsYOXIk3t7eiEQi9u3bByDLOvf09GxWiUhvCxKJBB0dHWpqatiyZQtdu3alb9++6OrqoqWlha2tLc+ePWPnzp0MGDAAdXX1FjPfioqK+OGHH1i5ciX19fVcv34da2trYmJiMDU1JSgoCHd3d2V40WukqqpK9o5VVVWxfft2vvrqKxoaGjh//jzLly9HT0+PxsZGhg8fTmBgII6OjnI9VKmtrQX+KCtaW1vLhg0bmD17Nk+fPiU+Pp6FCxfSqlUr6urqGDRoEL1798bJyUkumqUJeGvXrmXkyJGyA7whQ4ZQXl5OSkoKFy9eZPz48bImcorEywmIxcXFnDhxAjU1NXr37o22tjZxcXHk5OTg4+PzSi+D5oTSof7/SCfP0aNH+e2336ivr5fVUV6xYgVisZji4mKOHTtGaGhoi1qohUIhWVlZvPfee9y6dYvp06djamqKi4sLRUVFJCUlUV1djbW19T+0vFby16isrERDQwOBQMDz58/ZuXMnU6dOpb6+nrNnz7JixQr09PSoqKggJCSEgIAAHBwc3rhBaNOmDdu3b+fo0aN8+OGH9OjRA4FAgJmZGQYGBmzevBmxWIybm9srHdKU/OcIBAJiYmLIzs5m/Pjx3L9/n8zMTPT19TE2NqaiogKRSMTQoUMxNjZWeGdaektWXFyMnp4eAQEBVFRUsGTJEg4cOICbmxtr1qyhpqYGT0/PFnNa3xQ8e/aM1atXU1xcjIuLC+rq6mRmZhIZGcnJkyf5+eefMTc3JzIykvPnz+Pu7i7rZiev97K8vJwlS5bI5ouGhgbx8fFkZWVx6tQpFi9ejJWVFWfOnOHKlSv4+Pg0uea6ujqEQiFisZiqqiq2bNnC8uXLKSgoICUlRabfxcWFoKAg+vfvj7Ozs0Le/MbGxvLTTz8RHh4OwJkzZ6iurqaxsZHevXujp6eHp6dns07AVPm/P6LYvNwo8uTJk/z666+IRCJ++ukn9u7dK4sDi42N5fjx48yfP1+h45b+FUFBQdja2lJYWPjKyfzHH3+Mvb090dHRVFVVyVGh4lFRUUFYWBg7duwA/ogpMzMzIzw8nBUrVhAWFoZIJCIyMpLt27fz/PnzJitqX15ezogRI+jbty+lpaVcvXoVsViMjo4O3t7eTJkyReGuJOVBUVERaWlp+Pj4MGTIEEpKSjh//jzh4eF88803aGpqKnz5Qem6IhQKuXfvHjNnzuTFixeYm5tTUlJChw4d0NTUpLKyEldXV8aNG9ci1+g3iVgsxtDQkDt37nDkyBHgj+cRHR3N7NmzsbCwIDU1lRUrVuDq6voPraHlgYGBAaqqqhw6dIiUlBQAWrduzdatW/nhhx/o0KEDd+7cYf369bi5uTV5rP2TJ0+YNGkSycnJqKiooKqqioaGBmvWrGHz5s38+OOPWFhYcPbsWbZt20ZDQ4Ms3EFRnGmp/1VfX4+WlhZLly7l9u3b7Nmzh61bt6KpqcnatWs5ePAgfn5+ODg4yFnxv6dFn1C/vMt7/Pgxjx49YuzYsfTt25d27dpx8OBBnj59SkBAAMOGDWPAgAEtphQV/H18xGIxGhoajB07FqFQyLRp0+jWrRsmJibk5eXh4+ODr69vixqbpqC+vp4HDx5w//59SkpKcHFxIT09nWPHjrFgwQKcnZ25ffs2CxcuZMSIEU1WaaampoYJEybg6+vLhx9+SFRUFFlZWbRp04bi4mLOnj1LcHAw7du3bxI9ikxlZSURERH07t2bDh06YGxsTG5uLgkJCbz33nt4eXnJW+IbpbKykoULF/L48WNcXFzQ0NAgISGBYcOGAfDgwQNiY2O5ceMGmzdv5osvvlAmQr9mGhsb0dbW5vnz59y5c4e4uDgMDQ0JCQnhzp07xMTEcPLkSU6ePMn06dMJCAiQt2Tq6+sRCoUYGRlx4sQJrl69ipOTE4MGDeLhw4ds2rSJ1NRUDh48yLRp0wgICGjyU9+amhqKior47bffcHR0xNzcnPT0dCIjI5k5cyaurq7cuHGDpUuXMmLECNq1a6cwjrQU6S3c5cuX6d27t+x2c8iQIfj6+lJTU8OzZ88YMmTIW7FJbrEO9cuTZ9euXaxatYqzZ8+io6ODq6srNjY2GBsbs3XrVgDc3d1bXNMWaRepHTt2cPXqVXr27Im3t7es86Guri4zZ87E39+/RZYNfJM0Njaiqakpq1gQExODvr4+ISEh5ObmcvXqVY4dO8aZM2eYOnUqvXv3bjKDoKKiQklJCQBeXl44OjqSlJREQkICGzduZOzYsc3+JKE5k5eXJ2uPbW5uTkpKComJiXTr1g0zMzN8fHzo169fk4T2yJvq6mqePHlCXFwctbW1GBoakpycTO/evQGwtraW5W4EBwfTvXt3OStWPFRUVIiMjCQsLIy+ffuSl5dHXl4e6urqTJw4ERsbG9zc3BgyZAje3t7N4p0UCoVcvHiRNWvWMHr0aDIyMkhMTMTa2pr33nsPOzs7vL296devH506dZKLZi0tLTQ1Nbl//z6nTp3Cy8sLFxcX8vLyuHTpEklJSezbt49Zs2bJKmkpAqWlpezZswdvb28AIiIiaNOmDS4uLgiFQm7evElBQQGPHj1i//79TJo0CRcXFzmr/s9osQ61dPJcuHCBEydOMGfOHCorK6moqADAysoKa2trrK2t8fDwaFHlvqSLy71795g7dy59+/YlLi5OlnzWtWtXWrVqRW5uLhMnTqRz587ylqxwSI1YaGgogwcPpqioiPz8fBoaGpgwYQLOzs54e3szcODAJjNiz549Q01NDaFQSHV1NStWrKBnz55YWlri5eWFs7OzzKgq+e8Ri8VUV1ezadMmTp48ydWrV9HX10dXV5eqqiq6deuGQCBARUWlyUJ75I2WlhYWFhY0NDQQGRlJUlISmZmZqKqqEhkZSXp6OmVlZYwZM4Z27do1C2dOkZBIJNTU1LB8+XLef/99QkJC6N69O0VFRZw8eRJNTU26du2KmZmZ7ASxOYx/XV0dP/74I6NGjWLw4MGMGDGCGzducPDgQezs7PD09JSVHAX5aL506RIrVqzAzc2N0tJSzp49S58+fRg4cCDm5uZYWFgQEhLSrOosvw4SEhI4e/Ysubm5+Pr6cuHCBXR1dXF1dQX+eOcKCgq4dOkSn3766Vu1SW6xDjX88WDDw8MJDg6mV69eeHl5kZqayt27d6mrq8PGxuaVMi0thZdL94wbN4533nmHYcOGce3aNTZv3szw4cPx9PTE19dXVoNbacheHxKJhLq6OlauXMmIESMYNmwYPXr0oLS0lOPHj6OioiILuWnTpg3w5g1CVlYWa9eu5cSJE3Ts2BEnJycaGxsRCAR06NABDQ0N2rZti4GBwRvVoYhI505DQwNaWlr07NmTwYMHc/fuXR48eMCOHTu4fv06IpEIZ2fnFjHPXl5PtLW1sbW1pbq6mhs3blBSUoKXlxcPHz6kvr4eHx8fWae0ljA2TYX0GaipqXHjxg0MDAywt7dHV1cXS0tLdu3axfPnz3F1dZXVB24uNDY2cvHiRby8vLC2tgbA19eXX3/9lfLycrp27SrXOO8nT56wfPlyvv32W4YOHUrXrl159uwZu3btwt3dHS8vL2xsbBQysdbU1BQ9PT3i4+PJz89HQ0MDkUiEjo4OFRUVaGpq4uDgIMvPept8ixblUKenp5OdnS1L4snLyyMlJYXs7GycnZ0RiUS4u7sTFxdHcXExnTp1apFVKxoaGrh37x6hoaG0xXhNnQAAIABJREFUb99etkMeOHAgZ8+e5ddff+X9999HVVX1lSL0Sv460sVDVVWVxMREdHV1cXJyQltbmw4dOrBnzx5qampwcXF54xu9lxcyTU1NrK2tyc/PJyIigqioKC5fvkxFRQX9+/d/ozoUmZebTaxdu5bk5GQqKipwdHTEz8+Prl274uTkRJs2bSgrK6Nbt25vlYH5X5Fu6jdt2sTNmzdRVVUlODiY+vp66uvr8fT05OOPP8bPz6/Jmhe1FKTvV1VVlaxCT25uLpGRkXh4eNC6dWseP35McnIy06dPp127dnJW/KpmdXV1hEIhpaWlLFu2jMGDB6Orq0t2djYlJSV89NFHMidbXgiFQo4cOUK7du1km5SGhgZOnTpFdHQ0wcHBCtft9GXbZmZmhpaWFpGRkRw+fJjk5GSys7M5fvw4586do1u3bm9l6d0W4VBLJBLKy8sZMGAAx44do7i4GKFQiI+PDy4uLuTm5nLv3j1MTU0xNTXFx8cHLy+vFhXmISU7O5s9e/bw3nvvIRKJWL58OW5ubrJFc9iwYXh6emJqavpWvejNHeli8+zZM9nJSVFREREREbi7u2NgYEBZWRk3b95k+vTpb9wgSOteJyQkkJaWRlFREZ06daJHjx7Y29vTvn17cnNzKS4uxtTUVO4G6m1F6kyHhYXx6aefEh8fz2+//SZrjgNgaWmJiYkJv/32G3379kVLS0vOqt8c0n4AN2/eZMWKFXTu3BlVVVWWLl2KhYUFw4YNo6ysjIiICLy8vNDV1VWuQ68Z6Tu5aNEi4uLiuHPnDpMmTSIlJYVDhw5x8eJFduzYwaRJk5pNeJe0hnFoaCgnT56kurqaIUOGAPDdd99RUFDAL7/8wueffy6XEMWXE/ylfS5KSkpkJSBNTEyoqKigurqaL7/8EpFIpFDvtfT/n5qaSl5eHk+ePKFr167o6OggFouxtbVl2bJlhISEEBQU1Cw2af8LLcKhFggEaGtrI5FIcHNzQyAQkJiYyM6dO/Hw8EAgECAUCrl27RodOnTAyMgIbW1tectuMl4+8UpKSmL79u2EhITg7u6OkZERs2fPxsHBQVa1oTnXgXxbkRqxhQsXcv36dRITE/nss88oKChg//79nD9/nl27djFx4kR8fHyaRM/ly5f58ccfMTMzY9u2bRQWFtKtWzcMDAywsLDA39+f3NxcVFVVcXNze+OaFIXy8nLy8/MRCoWyZhMLFy6krKyMK1eu8NFHH/Hrr7+io6MjKz2YnZ3N0aNHGTFihEKuTbW1tbIbr6ysLFauXMnkyZMZOnQonTp1wt7entDQUHr37o2joyM9evTAzMxMoZyO5kJycjKrVq1i/PjxWFhYkJiYyMWLF1m0aBHW1tbY2toyaNAgWfMoeSK1Xenp6SxcuJBp06ahpqZGfn4+N2/eZMaMGTg6OmJra8s777yDr6+vXHRKE/zXrl3LhQsXUFVVpXv37kRHR3PmzBlZlZqPPvqo2WxSXicCgUBWYvHRo0ccPHiQ3NxcPvjgA9TV1bl27RrZ2dn4+fmhqqoq68r8ttE82828IYyNjbl8+TLr1q1DKBQyffp0vvrqKzp06EBpaSkODg7o6OjIW2aT8eLFC1nTECl9+vThzJkz7Nmzh/HjxzNq1CgaGhr4/PPPuX79+ltRuuZt5NatW6xfv57JkydTV1fHxYsXmTp1KmvXriUjI4Oqqiq0tbXfaLZzbm4u0dHRNDY24ujoyK+//sqvv/5KfHw86urqREdHU19fz9y5c4E/arq2atWKhIQE3n33XYRCodLB+T/Izs5m2rRpGBkZkZGRwZo1a5g3bx5Pnjxhw4YNhIWFYWhoyJEjRwgLC6Nbt24YGRmhp6fHtm3bFDJG/dGjRxw+fJixY8eira3N7du3uXfvHmfPnpUlJPn5+WFvb09dXV2LaqrV1OTk5LBt2zYCAwPp06cPDQ0NeHp6Mm/ePGJiYvDz85O3xFcQCASkpKSwf/9+BgwYgK+vL76+vrIOrpmZmc2iq2Bqaiq//PILo0aNor6+nunTp7Ns2TK+//57bty4wf379xkxYoTClsFMS0tj9+7drF+/Hnt7ex4+fMhHH32EsbEx48ePp7a2Vha61Vy7IP4nvL3K/wdGjRrFqVOnOHjwIB06dCA9PZ05c+ZgbW1NaGgo06ZNU0iD9c/IyclhxYoVjBs3jvr6esrKyrC3t8fZ2ZlevXoRHx8v2yWOHTuWgIAApTP9hsjJyWHr1q34+fnRo0cPGhoacHd3Z968eURFRdGzZ88m0TBt2jR69OjB+fPnqaioYOfOnRQUFLB161bWr19PXFwc8+fPp66ujgULFlBZWUlVVRUTJkx4qxfBpiI7O5u5c+fyt7/9jWHDhrFixQpmzJjBuXPnyMnJQU1NDTMzMzIzM7G3t2f58uWy2u5OTk5yVv/mqKmpITAwkOrqagoKChg6dCgqKiqcOHGC8PBwPvnkE+7fv09aWhp1dXXylquQSE96c3Nzqaqq4uLFiwwYMAArKytEIhF6eno8ffpU3jL/KY8fP+bWrVs8efJEFoLm5+fHrl27yMrKknsJz4yMDBYtWsSnn35KUFAQALa2tnzxxRfY2tri5+fX7DYqf5XS0lLZifOTJ0/YtWsXqampmJqaAmBmZsZXX31FZGQkAIGBgW/tqfTLtIiQD/j7gqGpqcmJEyc4dOgQ33zzDf3798fY2JhBgwa1KIfx2LFj7N+/H0NDQ+7evUtCQgK3bt3i2rVreHh4sGHDBmxtbWWxsTo6OggEghaRENVUSMcyLS2NpKQk0tLS8PLywsjICB0dHSIjIzEyMsLR0fGN6rh//z7Tpk1jwoQJfPLJJ4wePZoDBw5gaWnJnTt36NevH97e3uTl5dGuXTsCAwMxMzNDQ0MDPz8/ZQjQf0BdXR2TJk3CwMCAr7/+GoBu3boRGxuLv78/ZmZm7N27l7Nnz7Jv3z7ef/992WmVos65kpISLly4gJOTE6ampvz888/Ex8djaWlJ165dEYvFbNu2jXPnzpGUlMSUKVOUTVteM9J3S9pltX379lhZWVFcXExGRgYGBgY8f/6c8PBwhgwZ0iyad0k119XVoaKiQvv27bGxsSEqKgqxWAz80V1z586djBo1Sm7rk0QiQSKRkJ2dzaFDh6ioqCA4OBgAc3NzcnJycHV1xdjYWC763hRisZgzZ87Iqj9JS39mZGRw7949unbtilAo5M6dOyQmJtKvXz+Fud1sMQ619GHp6emxY8cOgoKC+OCDD2StLwUCgUI80H/Hy4a5sbGRuLg4VFVVsbGxoUuXLnz44YckJSXx4MEDkpOTMTQ0lBk26e5R0ceoKZA+h+rqatTV1bGyssLGxobS0lLS0tLQ0tKirq6O8PBwhg4d+savuAsKCtixYweTJ0+mTZs2CIVCHjx4gLOzM48ePWLDhg0YGhoSGhrKp59+ire3tyx5rKnb9b6tCIVCbGxsOHTokKxKxZ49e8jIyGDIkCHo6ekRFBRE69atGTVqFH5+frL3RFHnXGRkJMePHwfA3t4ekUhEbm4uycnJiEQiunfvjr6+PsXFxTg4ODBy5EhAcTcYTc3LFWY2btxISkoKKioqdOrUCT09PSIjI9m1axd37txhxowZcmuA8s80X7p0iV27dnHs2DHs7Oxwc3PD2NiYPXv2cPnyZfLz8xk3bhy+vr5NrvnleSsQCLCwsMDFxYWIiAjy8/Pp1q0bqampbNq0iYEDBypUabynT59SWVkpS/xcvHgxEomEXr16YW5uTkJCAnv27EFNTY19+/bx0UcfYW9vrzDzucU41FJ0dXUxMDDg5s2bdOrUSXbyqigP9N/x4sULWbdHMzMzamtrZZUlsrOzMTU15d1336V79+6YmpqyZcsWBg4c2OxqjL7NSBfbK1eusG7dOm7evIlYLMbHxwdDQ0OuX7/O7t27SU9PbzIjZmJigqenJ3PmzMHX15eLFy9y6dIlPv74Y3r06EFVVRXJycl89tlndO3aFVBurP5bxGIx5ubmODk58fPPPxMbG8utW7dYuXIlhoaGiMVidHR0sLe3l52oKeoY5+Xlcf78eYYOHUpVVRWxsbE8f/4cPz8/LCwsSE9P5/bt2xgaGtKtWzcaGhq4dOkStbW1uLi4KOy4NDUvV5iZOXMme/bsISkpCbFYTN++fbG0tKSqqgqRSET//v1l1YfkOf7StXPNmjV8/fXXHDx4kDNnzmBpaYm/vz/W1tbcuHGDTp06MXDgwCY/+ZSu1deuXWPbtm3cv38fsVhMp06dsLa2ZuPGjRw+fJiioiK++OILhYqZLisrY8OGDWRkZGBpaYm6ujpZWVmkpaUhFArx9/fH0NCQ6OhoMjMzmTJliizEURHCPaAFOtTwR03dK1euEBwcLKuzqejk5OTIEseeP3+OpaUlEolENrFTU1NJSUlBIBDQvn17HB0dSUlJwdraWpkE9BqRGrE1a9bw7bffcvDgQW7cuEFdXR19+vShffv2VFVVYWRkRK9evdDV1ZX93JvEwsICGxsbpkyZQnp6Ohs3bpQ5dn5+fvTq1Qs7Ozu5n1C9rUhLZpmbm+Pu7s6BAwfo1asXQUFBr9wAKTo5OTnMnDkTb29vHB0dcXV15enTp1y/fp2amhq6dOmClZUVSUlJ3L59WxYO06pVK/z8/GTzQclf58mTJ6xcuZL58+fz6NEjrl+/LutcBxAQEIC6ujoJCQnk5eXh5eUl9xup8vJyNm/ezHfffUdubi537tzBzc2N8PBwrK2t6dq1KyYmJmzbtg1VVVUcHR2bdG5J1/dVq1YxZMgQzpw5w5UrVzA0NKR79+44OjqSnp6OkZER77//PqAYNy45OTls3ryZdu3akZWVRWlpqaybb15enqyWvLS+9KNHj8jJycHPz0+hen20SIe6VatWBAYGtqiKHkVFRWzduhWBQEBRURGnTp2iR48ehIaGYm1tTUhICNevXyc7Oxtvb28yMzPZv38/Y8aMaZH1uN8UFRUVrFmzhrlz51JSUkJ0dDQ9e/bk3Llz1NXV4e/vj76+Pjdv3iQ3Nxdvb+8mS/izsLDAw8ODc+fOERQURJs2bWTGSKrhbV/45YnUqZZ2PNy0aROVlZV4e3u3CIc6OzubOXPmMHr0aEJCQqivr6eoqIiuXbvy+PFjYmNjqampoXPnzrRr1w4PDw+MjIzQ0tLC1tZWeVP2mtHS0sLX15f6+nqWLFnCjh076NmzJ+Hh4dTW1uLh4YGzszO6urr07Nmz2Yy/h4cHDQ0NLFmyhPXr1zNgwAAOHDhARkYGvXr1wtHRESsrK9zd3WndunWTasvLy2PlypWsWrWK58+fExkZSa9evThy5AhGRkZ069YNMzMz9u/fz5MnT+jUqdNbv6ZKN8l9+/Zl7NixaGpqEhsbS1FREc7Ozri7u1NYWMi1a9dQV1eXVe7Jzc3Fw8NDocqAtkiHGt7u0iz/C0ZGRnTv3p2DBw/yxRdfUF5ezsOHD7lx4wb6+vr07t0bd3d3nJycMDMzQygUMmzYMOXp9GtGQ0MDX19fmUHYtm0b/v7+7Nu3jxcvXuDh4YGDgwNt2rShR48eTd72XiQSYW9vz9SpU3FxcVE+/9fMyyfVDg4OrF69msDAQIXftEqTMtu0acOsWbMQi8WMHz8eTU1NOnbsiJubG0+ePOHy5cu8ePECf3//Vyouve1OR3NAehJ6//59amtrkUgktG3bloKCAjIyMujbty/5+fmkpKQwZcoUWXMNKysruR0+STXn5OTQ0NCAmpoahoaGPHjwgOLiYgYPHkxiYiLPnj1j/Pjxsl4JVlZWTb52wh+lRN3c3Hj+/Dk//vgjmzZtwtbWlkOHDnHr1i0CAwOxtLTE0dERHx8fuWh8nUgT2j/66COGDx+ORCIhJycHc3Nzbt68ycOHD+nYsSOurq4UFhbi7u6OsbExlpaW+Pn5Kdy612Id6paIqakptra2snJ5ffv2xcPDg/bt22NqaoqOjg5t27ZFLBajq6vbok7w3xRSg5CVlUV1dTUNDQ0YGhpSUlJCamoq/v7+PHz4kMTERKZMmSIzCGZmZnIbfwsLCxwcHFBRUZG1f1Xy+pA61dLOf4qW5f/PkCZlHj58mNraWjZv3kyHDh2YOHGi7DPS8A8PD48WMSZNjUAg4OrVq0yZMoWsrCwiIiLw8PBAX1+fS5cuER0dzZYtW5gyZUqzaS4iDaGYPXs2kZGRFBQUYGBgQOvWrVm3bh3Z2dmsW7eOiRMnyrUDYnl5Oc+ePUNPT4+2bduSkJBAYWEho0aNori4mKKiIubMmYNIJEIoFGJmZvbWO9Pw94T2b7/9Fh0dHT755BMaGhr45JNP0NbWJi4ujvv37+Pq6kr37t0xMTFBLBYjFApl+VyKhEAiLXOhpMUQExPDkiVLWLhwoUIlRTRXoqKimDNnDl5eXlRXVzNr1iyMjY359ttvUVNTIyUlhfnz5zdJven/FkWI75M3/24MW8r4vtzKfu7cuRgaGrJ3717Z9yQSidzjcxUV6Tt2+/Zt9u3bx7Bhw2jTpg2///47aWlprF69mufPn5OVlYWOjk6TdGL9T8nIyGDVqlWyDnsXL16krq6OL774gpqaGnJyctDT02tyO/byvL1w4QJhYWFoaWnh4eHBt99+y/3795k+fTrt2rUjMzOTWbNm0bt37ybV2FTExsayaNEi9PT08Pb2lpUFBbh06RJHjx5l5syZb2078f8GpUPdQomPj2fWrFn89NNPzWoBVRReNmIHDhwgJCQEQ0NDDh8+TExMDD///DPq6upkZ2ejpqamrK+rAEifeU1NDSoqKmhoaNDY2ChzFEtKSlp0zW6pU52SksKMGTP44IMPGDNmjEIlJTUnnj59ioqKCvr6+pSVlTFp0iRMTU1Zt24dEomE4uJitm/fTlJSEqtWrZJ1qpMnlZWVCAQCdHV1efDgAatXr6aqqoqNGzcCkJiYSEREBJWVlXz44YdyaXj0sjP94MED1qxZQ0hICMbGxrz33nsMGDCA+fPnk56eTmxsLB07dqRz584KvXlOSkriiy++YOvWrTg6OtLQ0CALq338+HGL6fGhDPlooUhjOJXX+q+XJ0+eUFNTg7a2No8fP2b27NnU1NQwceJEWrVqRfv27Xn69Cnr1q2jW7duuLu7N4tmCUr+OgKBgAsXLrBy5UqOHz+OhYUFFhYWwB+nWEePHsXT07PFVBb6M9JQF1NTU5ydnVm9ejW1tbV4enq2iKTMpiQ7O5t58+ZhYGCApaUlAoEANTU1jh49ioGBAU5OTujp6WFjY0NRURGWlpayLnby1PzNN99gbW2NsbExYrGYwsJCMjIyUFNTw9HREZFIhJaWFnl5ebi5uTV5Z+P79++zfft23NzcyMvLIyQkhF69ejF8+HDatm3LkCFDWLp0KdnZ2bz77rt4enrK7KuiOtPwR+5Nx44dmTdvHvb29rJ1D/5Ifm0pKB3qFoylpSXm5uYKvXNuSqRVDAwNDbG0tEQoFKKjo8OJEydQV1fHzc0NXV1d2rdvT0VFBebm5kpnWgGQNrnJz8/np59+4r333kNPT4/Zs2fj4eGBlZUVampqbN++HVVVVVxdXeUtWW68nJRpb29PWFhYi0jKbEqkjumgQYMYPHgwQqEQdXV1XFxcaN26Nbt370ZTUxNHR0f09fXx9fV9xQGSl+avv/6agQMHEhwcjFAoRFtbG0dHR54/f05KSgo1NTU4ODhgZmaGp6dnkydM5+TkMH36dNzd3XFwcMDc3Jy0tDTOnDkju2nR0dHhnXfeYdGiRfTs2RMDA4MWY1stLCywtbVl1qxZdOzYsWUmtEuUKFHyl8nKypKEhIRI9u3b9w/fO336tGTEiBGS3bt3y75WW1vblPKUvAGqq6tlv4+JiZGMHDlScuzYMdnX9u7dK3Fzc5NcunRJIpFIJMnJyZLw8PCmltksaWxslEgkEsnTp0/lrESxqK6ulkyePFly+PBhiUQikTQ0NEiKi4sl0dHRkuzsbIlEIpEcOXJE0q9fP9ln5E1VVZVk/PjxkgMHDkgkkj/ejbKyMklcXJwkOztb0tjYKNm6datk6tSpkiNHjshFY3FxsWTgwIGSgwcPSiQSiaS+vl72vZkzZ0oGDBggqayslH2tJa/v169fl8THx8tbhlxoWbXjlCh5A7x48YK1a9cyduxYhg8fTmNjI8XFxWRlZWFgYMCAAQNQUVFh9erViMViPvjgA2Xc6FtORUUFU6dOJSwsjNatW9OuXTvu3bvH8ePHGTx4MABjxoyhvr6eSZMmER0djbu7O+7u7nJW3vRI/skNmDTEQxEqHTQnNDU1EQqFsnHdsGEDd+7cITMzk0ePHrF27VqGDh2KWCzGyspKzmr/QEdHB5FIhLW1NWKxmA0bNpCZmUliYiJt27Zl3LhxjB49mrq6OhwdHeWisaCgAFdXV4YPH45YLObkyZPExcWRkZHB5MmTefbsGf369ePs2bPo6uoqZAWL/xQ/Pz+g5SRcv4wyKVGJktfAV199Rffu3Rk6dCirV68mMzOTu3fvUlxczNKlSxk8eDBnzpzBxMREWVlFQSgpKaGyspLc3FwCAwMpLi5m0KBBDBkyhO+++072uYcPH7aI60+JMilTrkgkEhobG9m6dSvx8fHcv38fe3t7goKCCA4OZs+ePVy5coUdO3Y0q6oqtbW1zJ8/n/r6em7evImzszN9+/bFzc2NqKgoMjMzWbZsGXV1dXI7iMjMzGTkyJHMnTuXK1euoKGhgYmJCfr6+hw5coTw8HBCQ0MZPXo0Xbp0kYtGJfJHGUOtRMlfQCKRIBaLKS4u5vz584SGhiKRSBgwYAALFixAJBJx4MABhg4dip2dXYtwrFoKurq6nDt3jrlz5+Lk5ISrqyvvvPMOS5YsITc3V1YmS0dHB4FAoPAnNsqkTPkiEAhQUVHB1NQUe3t7rK2tmTFjBg4ODmhoaFBcXMzjx4/p06dPs3Gm4Y8max4eHujp6eHk5MSXX36Jvb09RkZG3L17l4KCAgICAlBVVZXb/DE0NEQkEnHs2DGMjY2ZNGkSQUFBdOvWjZSUFIyNjZk4cSIWFhYKP8+V/BvkFGqiRIlCUVxcLLl165bkt99+k9TW1krq6uokEolEEhERIZk2bZrsz0oUj99++03SpUsXyYULFyQSiUTy4MEDiYeHh+Tu3btyVtY0SOOh8/LyJGPGjJGcPXtWsmnTJomzs7Pk2rVrEolEIsnPz5cMGzZMsmfPHnlKbbEkJSVJhg4dKrly5Yq8pfwD0vfnz9y4cUMyaNAgydWrV5tY0b/mxYsXr/w5ISFB0r9/f8mtW7fkpEhJc0IZQ61EyWvAxMQEExMT3NzcZF9LSkpi06ZNTJ06tUXH1Ck6I0eORCwWM3/+fBobGwkKCiI2NlbhT2KfP3+OtrY2KioqxMbGEhoayvvvv09QUBAAenp6fP7554SFhREQEMD8+fNJSkqSs+qWRVlZGQkJCYSFhTF79mx69uzZ7E5Q/1wysbCwkOTkZNauXcusWbPw9/eXk7J/RDqnnzx5QkJCAmvWrGHWrFmvrPtKWi7KGGolSl4zfzZiAQEBzc6IKfnrSBuVSNm9ezerV68mIiKCVq1aoaqqqrDP/c9JmUVFRQQHB+Pt7c2WLVtkn9u5cydLly4lOjq6yWsGK/mjqcaNGzdo27YtnTp1eivex+fPn3P69Gmsra3x8fFpdprFYjGZmZmsW7eO4cOHK2wHRCX/PUqHWomS18yzZ89ITExEX18fb2/vZmcQlPx3SJ9famoqVVVVmJubyyokSDuCSX9tKQmIoEzKfFt4OTH0beHPm9XmyLNnz2jVqpVyfVciQ+lQK1HyBngbDIKS/5yoqCgWLVpE27ZtsbS0xN/fX1YeLzs7m0OHDjFjxgyEQmGLMq779+9n8eLFrF27loCAAAoLCxkxYgR9+vRh8eLFwN/ngtLxeHO83Or5beHPmt9Gx1+JkpdRWnwlSv4D/tm+s6Gh4V9+XulMKw5ZWVns27ePbdu2ER4ejr29PTExMRw/fhz4w2EcOHCgXKsQyIvRo0czf/585s6dy8WLFzE3N+f333/n1KlT3Lt3D/j7XGhpY/MmkK5DKSkpJCcnc/fuXQCZY3r69GkaGxtf+ay8kepITU0lISGBwsJC4O+ajx8/TnV1NUKhsNloVqLkf0FZNk+Jkv8D6clacnIyeXl5PHnyBBMTE5mjcPToUaytrVFVVZW1oVaiGJSWlrJhwwYyMjIYMWIErVq1wsrKitLSUuLj46mvr8fPzw8jIyN5S5UbHTt2RE9Pj+XLl2NhYYGnpyeffPIJxsbG8pamcAgEAmJiYpg+fTqPHj3i9OnT6OjoYGtrC8CMGTO4desWffv2bTbrkEAgIDIyknnz5sk2AQ0NDdja2lJbW8u2bduIiYmhV69eyoMIJW81SodaiZL/A6kRmzFjBk+fPiUiIgKBQICTkxMACxYs4OrVq7zzzjvNxogpeT3o6OgAkJ+fT2lpKba2thgaGmJhYcGjR4/w8vLC0NBQzirlw8ubRxcXF9TV1Vm6dCnDhw9HS0tLGebxGpGOY21tLfv27ePLL79k1KhRqKiosH37dvT19bGzsyMoKIirV6/i6OhI69atm4Vm+CNhd/bs2YwaNYr8/HxSUlIQi8U4ODhgYWFBdnY2nTp1UlZDUvJWo3SolSj5F0gNQl1dHb///jtTp05l7NixaGtrs2vXLlRUVHB2dmbAgAHExMRgY2ND27Zt5S1byV9A+szT09NJS0vj8ePHdOvWjbZt23Lz5k3y8/OxsbHByMgINze3FtH57+WkzJycHCQSCa1atUIgENDQ0ICKigoNDQ14eHgwcODAV25vlM7060EgEHD16lWuXbtGamoqI0aMQFdXF3Nzc3R1ddmwYQOtW7fGxcUFExMT2Wa/OWg+ceIEOTk59OnTByMjI8xDtHVIAAAgAElEQVTNzSkpKSE2NhYVFRW8vb2pqanB2dlZ3pKVKPlLKB1qJUr+BdKryosXL3Lr1i0GDx6Mvr4+IpEIAwMDNm3ahKqqKu7u7s3GiCn5awgEAi5evMjSpUt5+PAh0dHRXL16lU8//RR1dXViYmLIz8/H29sbNTW1FuEwCgQCoqKi+Pbbb0lJSSEjI4MXL17g4OCAiooK2dnZbNu2DV9fX/T19VvEmDQV0s1MRkYGX3/9Ne3btyc2Npbk5GTeeecdNDU1MTMzQ19fH0tLSywsLBCJRK/8rLw0p6SkyBJ58/LyyMrKwsPDAxMTE0QiESUlJbi7u2NqaoqdnZ1cNStR8jpQVvlQouRPSBf1u3fvMnnyZIYNG0ZERARt2rRhx44dAFRWVnLlyhVEIhE+Pj7/8LNK3k5KSkqYNm0aS5YsoUOHDhQWFvLTTz9hY2PD1KlTOXnyJHZ2djg4OMhbapORlZVFaGgoc+fOxcDAgN27d5OTk4Ofnx+DBw/m3r171NfXK08Y3xBRUVFcvXqVwMBAfH19KSsrY8qUKRgbG7NmzRqg+VX5SElJ4ZdffmHq1Kl07NiRuLg4Tp8+jUQiYerUqRgaGlJbW6vwzY+UtCyUGQBKlPwJ6Ync7t27WbhwIZ9//jm7du1CKBTyt7/9DfijC1xwcPArzrT0Z5W8Xbx8pqCiokJdXR3q6urAHx0wAwICKC4uBmDgwIEtypkuLS1l27Zt5ObmoqGhgZaWFkOHDqVDhw5cvnyZEydOYGdnp3Sm3yCZmZns2rWLrKwsAIyMjFi3bh25ublMnDgRoFk50/X19WRlZREVFUVcXBwAnTt3ZuDAgdTW1rJq1Srq6+uV8dJKFA5lyIcSJf+E+Ph41q1bh42NDT4+PmhqahIQEMCRI0c4duwYISEhCAQCpQP9liO9UYj9f+3deVhVVfvw8S/TYRBRkVlwFsEBARk0UUQcUXFOLbS0NOe58rFMRa18TJzTtDSbtMx5qswB03DACU0RRVEUBREEOSAHOPv9w5fzA4fySfQg3J/r6krO3nude8/3WXuttQ8f5tixY3h5eRETE4NarcbJyYmKFSty8+ZNjh8/TuvWrcvd0HjSKfPFe/gpl7e3N5aWlsydO5eWLVtib2+PhYUF7dq1o27duromHvpUNGYjIyPc3d2pXLkyGzZsoFKlSri6ulKtWjWsrKxo3rw5dnZ25eo8EuWDJNRC8H83BEVRUBSFRo0aUa1aNT7++GM8PT2pXr06pqamtG/fnoYNG2Jvby83hJdc4T6Piopi+PDhxMXFMWDAADIyMjh9+jS7du0iNTWV5cuXM3z4cFxdXcv8PpdOmfpVuP3/+OMPNm7cyM8//0zt2rUJDg7G1NSUKVOm4O/vj4ODAxYWFqUqmY6KiuKHH35gz549WFtb065dO4yNjfnhhx8wMTHBzc0NZ2dneQW9KLMkoRblXuEN4cCBA6xbt461a9dSrVo1goKCcHBw4N1336VBgwbUrFkTU1NTSSLKCAMDA/bu3cuCBQsYPXo0BQUFtG3bFnd3d+zs7DAzMyMzM5PXX3+dgIAAfYf7QkinTP0yMDDg0KFDzJkzh86dO3PlyhX27duHubk5vXv3Jjs7mw8//JCBAweiUqlKxfYv7Lz93//+l2bNmpGbm8v06dPx9PSkQ4cOaDQavv/+e4KDgzE3Ny8VMQvxXChCCOXQoUNKly5dlD179igzZsxQ3n77bWXr1q2KoijK6tWrlfr16yt37txRtFqtniMVJeX27dvK6NGjlWPHjimKoiihoaHK3bt3FUVRlDt37ugzNL25deuW0rdvX+XSpUuKoijK9evXlbFjxyoLFy5UFEVRtm3bpsTGxuozxDJLq9UqWq1WmTx5svLzzz/rPv/qq6+Url27Kjk5OYqiKMrVq1f1FeJjabVaZerUqUpkZKTus/Xr1ystWrRQUlJSFLVardy8eVOPEQrxYkinRFGuKf+/Q9qvv/5KWFgYbdq04aOPPiI4OJglS5aQnp7Om2++yd69e7G2tpbalTLEysqK8PBwfHx8SElJQa1WU6lSJY4ePcqkSZNITk7Wd4gvhCKdMvWqcPvn5eXpxvbOy8vTTR88eDC2trZcvXoVAGdn52LL6UPhd2u1WhRF4caNG5w+fRqAgoICevfujb+/P3l5eVhYWODg4KC3WIV4USShFuVS4Q0hNzcXeHAzu3fvnm5av379qFWrFklJSQC6G4I+b2Li2RTuu+PHj3PgwAGioqJ0b5Ozs7PDx8eHyMhI5s6dy2uvvVYumvYoRTplbtq0iapVq+Lm5sb+/fu5ffs2xsbGWFlZkZ6eTlZWFlqtVt8hlylFt//GjRsBaNmyJZ988okuQT1z5gzJyclYWFgA6P2lOYUxHzx4kK1bt2JoaMigQYOIiYlh586dGBkZcerUKS5evIhGo9FLjELoQ+kZa0eIF0Qp0onm4sWLDBw4kPbt2zNq1Cjq1atHYGAgMTExXLt2TTfKgb5vYuLZFbb1nDt3Lv3792fhwoUMGzaMwYMHA3Dy5El2795NREQEgYGBZX5MceWhTpmOjo706NEDHx8fjh07xp9//om/vz9r165lypQpWFpa6jvkMqewA+KsWbOYOXMmAKGhody9e5ehQ4cSHBzMmTNnmDBhAi4uLnqO9oHC82jOnDlMnToVgIYNG9K+fXvmzZvH77//zrlz53j//fepWbOmfoMV4gWSF7uIcqnoTczPzw+ALVu28PHHH9O6dWvOnTvHhAkTCAoK0nOkoqScPXuWGTNmsHDhQk6dOsUXX3xBQkICQ4YMYdSoUaxcuZLGjRvTrFkzfYf6wuzdu5clS5YQFhbG0aNH+fTTT4EHL+Y4c+YM6enp+Pj4lKtt8iKlp6czatQoRo4cySuvvEJBQQFGRkYAxMbG6uZzc3MrNT/wMjIyGDlyJOPHj6dp06ZotVoMDQ3RarUkJydz+/ZtLCwsqFu3bqmJWYgXQWqoRbmTmZnJypUrmTp1Kn5+frqbWLdu3fD09ESr1VJQUCA3hDImJyeHadOmkZCQwLJly1i7di2//fYbU6ZMQaVSMXToUKD8vO0yNTWVzZs3M2XKFHx8fFizZg0ZGRlUqlQJZ2dnPDw89B1imWdkZISFhQUNGzYEHjQ9MzIy4sKFC9jZ2WFtba2bt7Qck3l5eWRnZ1O9enXgwVsaVSoVCQkJuLi4FBvKr7TELMSLIG2oRbljaGiIiYkJ9erVA9B1ADp//jzm5ubUqlWLunXrAnJDeJkVPnzLzs4GwNfXl0aNGnH06FHGjx+PpaUlFSpUYPDgwcU62pWXfS6dMvXPysqKrKwsFi5cCICZmRkxMTF8/PHHqNVqPUf3eDY2NtSpU4cff/wRtVqNSqUiOjqaSZMmkZKSou/whNAbGYdalDsqlYpt27Zx6tQp3csHYmJi+OSTT2jVqpWuo5p4uRW29VyyZAnR0dHUr18fS0tLdu/ezddff0316tX55JNPGDt2LL6+vmW+Zrpw/Y4fP86lS5dITEzEzc0NePBGxHPnzmFiYsKCBQsYNGiQ1FA/Z1qtFgMDA5o0acL69evZuXMnqampLFu2jKFDh+Ll5aXvEP/W+fPnWbNmDffv32fJkiWMHTuWJk2a6DssIfRG2lCLcqWwvV9iYiIfffQROTk5BAUFsX37dsaOHUvbtm31HaIoIZcvX2bYsGFMnDiR7777DgcHB4YOHUq9evWYMWMGWVlZdOjQoVzt87/rlNmhQwdSU1PLTafM0iQjI4NVq1bh5OREjRo1aNasmV63f05ODgUFBVhaWnLp0iVsbGyKVTRotVquXbvGb7/9RsWKFalVq5beYxZC3yShFuXW/fv3+frrr3FwcMDJyQk/Pz+5IbzkCvffzZs3SUtL4/Lly3Tt2pWcnBymT5+OVqvlrbfews3NTTfecnnZ59IpUz8Kj6/ExESqVKlCXl4eVapU0Y3hXNgJsTTZu3cvhw4donHjxixbtowVK1ZQo0YNgGIdJ4UQ/0cSalEmFd7Erl69ipWVFfn5+dja2qIoCgUFBRgbS3/csmrfvn1ERERw//596tSpwwcffICLiwu5ubm8++67GBkZMXPmzHI3DNyxY8cwNzcnMzOTTz75pFinzAkTJpS7TpkvQuG23LdvH0uWLMHLy4vMzEyGDRtG7dq1gQfDNcbFxdG3b189R1tc//79OXPmDPPmzaNDhw7Fpl26dImDBw/y5ptv6ic4IUohaUMtypyiN7Hw8HASExP57bffcHFxwc7ODkNDQ06dOsWOHTvw9vbWd7iiBMXGxrJ8+XKmTZtG/fr1uX79OtnZ2djY2GBtbU2bNm2oU6cOTk5O+g71uSs8D7KzszExMaFatWrY2dmxYcMGunfvTv369bl27RpOTk40adJEN2awJNMlp3Cc6UWLFrFo0SLOnz/P4cOHOXHiBI0bN8ba2pqbN2+iUqlK1ZjNp06dwsTEBIArV67g6emJpaUlBgYG5ObmcunSJWrUqFEuXn4kxNOSUT5EmVP4Fq8lS5bw+eefU7FiRWJjY/n000+JiYkBHvSmd3V11XOkoiQUPmRLTExk5cqVWFpa4u7uTufOnWnTpg1nzpxhx44dJCYmYmpqquuIV9YVdsr8z3/+w8yZM3WvD7937x7h4eHs3buXOXPm0LlzZ12baVEyim7Ls2fPMm3aNOLi4oiKiiI8PByVSsWHH35IbGws3t7eBAYG6jHa4k6cOMGUKVMIDAxk1apVFBQUMG3aNNRqNYcPH+b777/H29tbOq0K8RBJqEWZUfQmFh8fz9SpUzl//jwHDhxg1qxZVKpUienTp3P8+HHc3Nxo2bKlHqMVz6rwtcaFNapGRkY4OzuTlJTEzp07AejSpQstW7bkr7/+0luc+nL58mVmz55NSEgIcXFxzJs3j4sXLzJ16lSCgoLYtWsXU6ZM0Y2BLDXTJcfAwIBff/2VFStWMGzYMJydnVm3bh2LFi3Cz88PFxcXnJycyM3N1XeoxcTHx7Nq1SqGDx+u++G5bNkyjIyMmDBhAv/5z39wdnbGzMxMz5EKUfpIkw9RZhTexLZu3crw4cMxMzNj8eLFzJw5E3d3d86ePYuFhQUeHh44ODjoO1zxDC5fvsz06dNJTU2lcePG5OXlUblyZWrXrk12djZnz54lPz+funXr4ubmRtOmTctVM4+bN29y7949XF1dCQkJoVOnTkRGRhIdHU316tXp3bs3rVu3pl69etJm+jm4dOkSixcvpmfPnjg5OaEoCj/99BNmZmaoVCq+//57Jk+eTIMGDfQdKvB/Q/jt37+fQ4cOcevWLVq1aoWpqSnw4Iepo6Mjr776arkYYlKIf0MSalFmxMfHs3TpUvr27YujoyOGhob8/PPP5ObmYmFhwZo1a3j33Xdp1KiRvkMVz+jIkSN8+eWXnD17lvPnzxMTE0OtWrVwdHSkbt263LhxgyNHjpCfn4+rqysWFhblIgEo7DswZcoUtm/fTmpqKk2aNKFq1aq0atWKXbt2ceLECQICAjA3N9ctI55dYZJ55coVFi5ciLGxMUOGDNFNNzIyYvv27WzZsoVRo0bh6+urx2gfKIy58A2N7u7uVK1alWvXrpGUlET9+vVRqVQAODk56d7cKMeMEI+ShFq81AprVq5du8a8efMoKChg2LBhwIObhbm5Ob///jtbt25l1KhR+Pn56TliURKsra3Jyspi5MiR1KhRg9u3bzNt2jSys7OxsrKiVatWXLt2DT8/P2xsbMpNAiCdMl+8wjdxGhkZcfHiRWxsbIiLi+PKlStUrlyZmjVrYmxsTO3atQkJCSE4OBgvLy+91/IWfv/BgwdZs2YNly9fxsLCAj8/P/Lz84mJieHSpUs0bNhQl1QLIZ5MEmrxUlKr1Wi1WkxMTIiNjcXOzo5r165x5coVKlSoQM2aNTExMaFGjRq6zmmenp56v4mJkmFubs6+ffuIjIxkzJgx+Pv7s2zZMpycnFi6dCn37t1j8ODBODs76zvU567oOMeff/45xsbGDBgwAFdXV/Ly8jhy5AhpaWnY29tjbW2NjY2NvkMuUyIjI5k3bx5mZma89957dO/enRYtWpCYmEhcXBzGxsbUqFEDExMTVCoVlSpVAvRfy1vYafWzzz5jwIABfPHFF1y4cAFLS0vatWtHVlYWZ86cwcPDQxezEOLJJKEWL6XDhw8THh6OqakpU6ZM0Y1UkJSUxLlz5zAwMKB69eqoVCqMjY2xsrIC9H8TE8+uMIH08fHh4MGD3L17lylTpjBgwAAmTZpE+/btcXBw0I3zW1ZpNBqMjIx0x7RarSYxMZFz585haWlJvXr1cHV1JScnh6NHj9KiRQtJjJ6D2rVr89VXX/Hjjz8SERGBu7s7KpUKDw8Pzpw5w4kTJ1CpVNSqVUvfoRaTnJzMzJkzmTNnDtnZ2URFRVGvXj0OHjxIlSpVaN++PZ6envI0Q4inJAm1eCnVqFGDDRs28O233zJnzhw8PDwwMjLCy8uL2NhYjh07hrGxMXXr1tV3qKKEFSaQiqJw7NgxVqxYwYQJE3j99dfRarVUrly5zCcB0imzdMjPz8fQ0JDbt2+Tk5PD3r176datGyqVClNTUxo1asT58+fx8fEpFU8GCgoKMDQ05MaNG1SsWJGgoCDUajWzZ8/mhx9+wN/fn4ULF5Kbm4uXlxe2trb6DlmIl4YMmydeOgUFBQAEBgbi5+fHrFmzuHPnDvBgfOmhQ4dSq1Yt3atyRdlkamrKwIEDsbe3x93dXd/hvFBxcXEcOHCAFStW8N577zF//nxu3LiBvb09/fv3p0aNGvz6669s374dQBKjElY4ROedO3fIyMhg9OjRrFu3Djs7O/r06QM8eDPlli1bmDhxot7HPr937x7woJ335cuXmThxImq1GkdHR+7cuUONGjUwNzcnOTmZhg0bMnjwYKpWrarXmIV42UhCLV4ahTexlJQUUlNTGTJkCKtWraJx48b07t2b/Px8oqOjWbNmDSNHjtT7TUw8f7Vr16Z58+YcOHAAjUaDoWH5uKT5+fnRu3dvIiIiCAkJwcTEhF69erFo0SISEhLo378/tWvXpl69eoA0dSppBgYG/P777wwcOJC3336bSZMmAfDVV1/h4OBAjx49mDp1Kra2thgbG+s11qysLGbNmsXq1asBcHZ2xs7OTveWQ2NjYzIyMvjPf/7DiBEjeO2113THjRDi6Rko8nosUcoV7Ui4Z88ePv30U6pUqUKVKlX44osvABgzZgyXL19Gq9UyatQoQkJC9BmyeIHOnTtHTk4OTZs21XcoL9T06dNJSkpixYoVaLVafHx8CAkJYe/evYSGhvLOO+9QpUoVfYdZJiUmJrJs2TJCQ0OpWbMm/fr1o0mTJixcuBB40FHR0dERV1dXvXeEzszMZMeOHURFReHv70+7du1YtGgRs2bN0s2zf/9+cnNzsbKyonnz5nqLVYiXmSTU4qVx9epVVq9eTUhICA0aNODVV1/FwcGBVatWARAVFYWdnR116tTR+01MiOel8NjOyspi6tSp+Pv78/3339OtWzfefvttEhMTSUlJKXc/MF6UK1eu0LlzZwYNGsS7774LPOgQ2q1bN+rWrcvy5cv1HOGj0tPT2bdvH/v27UOlUhEbG8vrr79OSkoKFSpUICcnh+HDh2NiYiLXTiH+pfLxfFS89K5fv06HDh0wNDTEz88PS0tLdu7cSWpqKv379wegefPm1KlTB5BH3KLsKjy2TUxMqFSpEh9//DGDBw/m7bffRqvV4uLiIsn0c5KYmEitWrXo3bs3P/74IykpKQBUqFCBzZs3c/bsWc6dO6fnKB8orCsrKCigSpUqdO3alaCgIFJTU8nOzkalUqEoCvn5+fj6+mJiYgLItVOIf0u/jbuEeAoJCQnUrFmTIUOG8O233xIWFqYbEm3r1q106NCBmJgYPDw89BypEC9OYafMQ4cOlbtOmfpw584dIiIiePfddwkPDyc3N5devXqxceNGbG1tsbS0JDIyEiMjI32HCjxIjA8cOMCWLVuwtrbGx8eHnj17AnDgwAGMjY0ZP368nqMUouyQGmpRqqWlpbFo0SLi4+OZOHEiffr0oW/fvly5ckU3z6+//irJtCiXymunzBepsKa3atWqZGVlsWzZMgDmzJlDYGAgHTp04Pbt2wClYvtrtVoAjh8/zsKFC2nSpAnVqlXjo48+Yt26dfTs2ZNXXnmFX375hcTERKTVpxAlQ8ahFqVSYTs+c3Nzdu3aRXR0NB06dKBVq1bcvXuX9957j5CQEOl0Jco9e3t7bG1tcXFx0XcoZVJubq5upI5GjRoRFRVFo0aNqFixIm3atCE+Ph57e3tcXFz02lzi/v37GBsbY2BgQHx8PHPmzGHo0KF0794dT09PvLy8iIiIoEWLFjRq1IiWLVvi5OQkTTyEKCH6/zktxP9XtKZErVbr/v3+++/rXq0M8N577xEWFsaNGzdeeIxClDYNGjSQNtMlKCEhga1bt3L37l1u3rxJSEgIX3/9NXv37sXZ2Znr169z4cIF3fz//e9/ad68uV5reu/cucPq1avJzMxEURQuXLhAYmKibhxyAG9vb9zd3dFoNFSuXFk3bJ4QomRIDbUoFa5cucLvv/+Ovb09arWa0NBQ8vPzSUpKwtPTk2+//RZbW1tcXV0BaNmyJdWrV5ce6UKIEpObm8uwYcOIjIykSpUq+Pv74+zszP3791m0aBEGBgZcuHCBCxcuEBQUhEql0l1/9HkdunfvHjVr1kRRFOLj42nZsiXVqlUjJiaGhIQE/Pz8iIuLY/Xq1XTq1Ele9CPEcyAJtdA7jUbDuHHj2L17N5UrV8bHx4eGDRuiKArLly9HrVZz9epVzp49S1BQEGZmZqXiJiaEKFu0Wi3x8fEkJydjZmbGrVu3aNOmDU2bNqVt27bcvn2b+/fvc+HCBUJCQrCystJrvMnJyezatYu6devi6OjIkiVLiIqKwsHBgVdeeQVjY2O+++47Nm7cyNmzZxk7dize3t56jVmIskoSaqF3iqJw9epVrl+/TsWKFbl+/ToBAQF4enrSuXNn7t69i1ar5dy5cwQHB8srcYUQz4WRkRFOTk5ERUVRsWJFEhISyM7OxtHRETs7O9zd3Wnbti3nzp3j/PnztGzZUq/xHj16lE2bNlFQUEC9evWoVasWiYmJnDhxgqpVqxIQEICNjQ23b9+mRo0a9O3bF0Ce7AnxHEhCLfTO0NCQGjVqcPToUSpUqEBiYiKZmZnY29tjY2ODq6srgYGBXL9+nePHjxMUFKTvkIUQZUR8fDzffvsttWvXpqCgAEdHRzIyMmjRogU2NjZERkZSUFCAk5MT5ubmwIPxqO/evUurVq30kpgmJCSwZcsWevTogVar5dChQ2RkZODr60vt2rWJi4vj9OnTVKxYkVatWqEoCpGRkaSnp+Pp6SnJtBDPgSTUQi/i4+NZtmwZderUIS8vD3t7e90NoWbNmuzbtw+NRoODgwOWlpbAg5tIcnIybdq0kRuCEOKZaTQaRowYwY4dO8jLy+O3336jTp06JCcns3HjRiZNmkROTg579uwhPz8fV1dXMjIy+OWXX+jXr59e2iJfvnyZiRMn4u/vj5ubm66jYWFS7ePjQ506dThz5gwxMTG0aNECFxcXKleuTEBAgO56KoQoWZJQixcuPz+f8ePHs2vXLjQaDbt378bJyYns7Gy++eYbxo0bh6GhIbt37yY3Nxc3NzfUajW7d++mf//+0qFGCFEijIyMcHNz4/jx47i4uODm5sa3336Lg4MDGzZsoGnTprRr1467d+/i5eWFg4MD5ubmvPLKKzg4OLzweOPj45k8eTL9+/enZ8+e5OXlcfXqVZo3b05OTg5RUVFkZmbStGlT6tWrh6enJ3Z2dqhUKmrXri3JtBDPkSTU4oUzNDTE09OTEydOYGtri7+/P2vWrMHW1pbNmzfj4eFBu3btyM3NxdPTEwcHB8zMzGjWrJkM9SSEKDFarRYHBwfc3d1ZsWIFQUFBhIaGYmNjg1arxcPDAwcHBzw8PLC1tUWr1WJgYKAbl/pFys/PZ9y4cZiYmPDhhx+i1Wp56623MDU1xcPDA3d3d+7fv8/evXu5d+8eAQEBxfqbyFM9IZ4vA0VekyT0JC4ujtGjRzN48GB8fHzIzc1lw4YNdO7cuVhPdK1WWyreQCaEKHsKry9Hjx7lP//5D2FhYQwaNKhUXndiY2OZMGEC7du3JzY2lpo1azJ58uRi82zYsAF3d3caNGigpyiFKJ8koRZ6FRsby9ixY+nSpQujR4/WdzhCiHKoMHmOjo7mgw8+oHv37rzzzjulLqEGuHDhApMmTcLU1JSff/4ZeBC/oigYGRnpOTohyi9p8iH0ysbGBl9fX5YtW8aNGzfw9fWVm4IQ4oUyMDBAq9VSrVo1XF1dWbhwIW3btqVSpUr6Du0RNjY2+Pv7s2nTJjIzM/Hw8MDExKRUJv9ClCdSQy1KhfPnzzN69Gi+/PJLatasqe9whBDlUGFNdUZGRqlMpouKjY1l0qRJtG7dmjFjxqBSqfQdkhDlmiTUotRQq9VUqFBB32EIIcqBv3u5ycvy4hOpiBCi9JCEWpQaL8tNTAjx8ii8ruTk5GBoaIipqSkFBQW6pmXJyckv9ehBUhEhROkgja5EqSHJtBCipBkYGPD7778zZswYhg0bRnR0tC6Z/v333/niiy/IzMzUc5T/noWFhb5DEEIgCbUQQogySKvVAnDt2jVWrVpFnz59aN68OW+88QaHDh0CoH79+pw6dYrt27frM9RnIhURQpQOL350eiGEEOI5yc7OxsLCAkNDQw4fPkxERARhYWG0b98egIoVKzJixAgWLFhAUFAQ06ZN4+TJk3qOWgjxspMaaiGEEGVCZmYmI0aM4O7duwDUqFGDixcvsnXrVt08/fv3Z+LEiQwfPgUuluYAAB8nSURBVJw7d+7QpEkT3nzzTT1FLIQoK6RTohBCiDIjOTmZe/fukZCQQNu2bbl16xZdu3alW7dufPjhh7r5kpKScHJy0mOkQoiyRGqohRBClBn29vZER0czbtw49u3bh4ODA5s3b2bHjh3FEmoHBwfgwSggQgjxrKSGWgghRJmzfv16IiIimDVrFsHBwVy/fp2uXbvy008/Ua9ePX2HJ4QoY6RTohBCiDKnT58+aLVapk2bRkFBAe3bt+fw4cOYmprqOzQhRBkkCbUQQogyo/D14QB9+/YlLy+PDz74gKZNm+peJy4vkRJClDRp8iGEEOKlU5gUnzlzhqysLKpVq0b16tUByM/Px9jYWPd/6YAohHjeJKEWQgjxUvrjjz+YOXMm1tbWuLi40LJlS0JDQwGIj49nw4YNTJgwASMjI6mRFkI8V9LkQwghxEvn0qVLrF27llWrVlG1alW+++47oqKiAAgNDUWr1dKlSxeMjeU2J4R4/uRKI4QQ4qWSkpLCqlWrSEhIwNTUFHNzc7p3786WLVvYt28fBgYGdO3aVd9hCiHKERmHWgghxEvFzs6O4OBgqlWrxtq1a7lz5w62traEhobi5uYmw+IJIV44aUMthBCiVCvsgHj+/HlSUlKoWLEi3t7eHDx4kO3bt+Ps7Ey/fv2wsbFBo9GgUqn0HbIQopyRJh9CCCFKNQMDA/bs2cPixYupXr06arWaypUrM2/ePLRaLZs3b+b7779nxIgRmJiY6DtcIUQ5JAm1EEKIUi05OZmVK1cyb9486tSpw40bN5g7dy6LFi1izJgxZGZmUq9ePUmmhRB6Iwm1EEKIUqfoy1cMDQ2LNeWwt7cnKCiII0eOANClSxe9xSmEECCdEoUQQpQyhcn04cOH2bRpE1WrVsXNzY39+/dz+/ZtjI2NsbKyIj09naysLLRarb5DFkKUc1JDLYQQotQoTKajoqIYPnw4jo6O9OjRAx8fH44dO8aff/6Jv78/a9euZcqUKVhaWuo7ZCGEkFE+hBBClC579+5lyZIlhIWFcfToUT799FMAYmJiOHPmDOnp6fj4+NCsWTM9RyqEEA9IDbUQQohSIzU1lc2bNzNlyhR8fHxYs2YNGRkZVKpUCWdnZzw8PPQdohBCPELaUAshhCg1rKysCA8Px8fHh5SUFNRqNZUqVeLo0aNMmjSJ5ORkfYcohBCPkBpqIYQQelPYZvr48eOo1WoURSEwMBB48EZEHx8fIiMjWbJkCe+88w729vZ6jlgIIR4lNdRCCCH0xsDAgMjISKZNm0ZiYiLvvvsuq1at0k0/efIkEyZMYNSoUbRt2xbp9iOEKI2khloIIYTenD17liVLlrBixQpOnTqFo6MjCxcuJDs7m1GjRtG7d28aN26s64BYODa1EEKUJpJQCyGE0JucnBymTZtGQkICy5YtY+3atfz2229MmTIFlUrF0KFDgeIvehFCiNJGmnwIIYR4YQqbbGRnZwPg6+tLo0aNOHr0KOPHj8fS0pIKFSowePBg6tevr1tOkmkhRGkmNdRCCCFemMI20xs3bsTGxoYhQ4bg4ODAvXv3CA8PB2DOnDksXryYhg0bSs20EOKlIC92EUII8cJcvnyZYcOGMXHiRL777jscHBwYOnQo9erVY8aMGWRlZdGhQwfatm2r71CFEOKpSUIthBDiuSqsZb558yZpaWlcvnyZrl27kpOTw/Tp09Fqtbz11lu4ubmh0WhQqVRSMy2EeKlIQi2EEOK527dvHxEREdy/f586derwwQcf4OLiQm5uLu+++y5GRkbMnDkTS0tLfYcqhBD/M0mohRBCPFexsbHMnTuXSZMmcfnyZfbs2YOHhwdt27bF2dmZ3Nxcrly5gpubm75DFUKIf0U6JQohhChxhU02EhMTWblyJZaWlri7u+Pu7o6iKOzbt4/c3FxCQkJwcXGRZFoI8VKTYfOEEEKUGI1GA/zfMHdGRkY4OzuTlJTEzp07AejSpQstW7bkr7/+0lucQghRkqTJhxBCiBJx+fJlIiIi8PPzIywsjPz8fFQqFcnJyfz8889cv36dwMBAOnbsCEBKSgp2dnZ6jloIIZ6dNPkQQghRIuLi4jhw4ACnTp0iJiYGW1tbwsLCqFatGv379+enn37i119/JT8/ny5dumBra6vvkIUQokQYTZ8+fbq+gxBCCPHys7a2Jisri5EjR1KjRg1u377NtGnTyM7OxsrKilatWnHt2jX8/PywsbGRYfGEEGWGNPkQQghRYqZPn05SUhIrVqxAq9Xi4+NDSEgIe/fuJTQ0lHfeeYcqVaroO0whhChRklALIYR4ZoWjemRlZTF16lT8/f35/vvv6datG2+//TaJiYmkpKTQtGlTfYcqhBAlTtpQCyGEeGaFzTdMTEyoVKkSH3/8MTNmzKBHjx5otVpcXFxwcXHRc5RCCPF8yLB5QgghSoypqSkDBw7E3t4ed3d3fYcjhBAvhCTUQgghSlTt2rVp3rw5Bw4cQKPRYGgotxohRNkmTT6EEEKUuH79+pGTk4NKpdJ3KEII8dxJp0QhhBBCCCGegTyHE0IIIYQQ4hlIQi2EEEIIIcQzkIRaCCGEEEKIZyAJtRBCCCGEEM9AEmohniMvLy8SExOf+/d89NFHLF26tETKWrx4MZMmTQIgKSkJLy8vCgoKnqnMAQMGsH79+meO7e2332bTpk3PXI6+Fd3Gj9O5c2eOHDnyAiN6ehs3bqR///7/atl/Wm99SUtLo2PHjty/f1/fofzPtm7dyuDBg/UdxhNNnjyZ+fPn6zuMv/Us18+i17a9e/cybty4kgxNvEQkoRalUps2bfjzzz/1Hcb/5HFJ48mTJ1/I2+HCw8MZOXJkiZfr5OTEyZMnMTIyKvGy/40vv/ySHj166DuM527Hjh34+/vrO4xS5XkmZitWrKBnz56YmZk9l/JLyvXr16lfvz75+fm6z0JDQ1m1apUeo3r5ldT1s02bNly6dInY2NgSiEq8bCShFuJfeNYaW/Fyk/1fdmg0GjZt2kRoaOi/Wr5ocitePiV9Lnfu3JmffvqpRMsULwdJqMVLRaPRMHv2bAICAggICGD27NloNBoAjhw5QqtWrVi1ahXNmzcnICCADRs26JZNT09n2LBheHt706tXL+bPn1/s0XV8fDyDBg3Cz8+PDh06sHPnTt20yZMnM23aNIYMGYKnp+cjj+Pnz59PdHQ04eHheHl5ER4eDkD9+vW5evWqrozp06fz9ttv4+XlRb9+/bh9+zazZ8/G19eXjh07cu7cOV2ZycnJjB49mmbNmtGmTRu++eabJ26XorV3/7QdHpaYmEhYWBheXl4MGjSI9PR03bSHa8Q2btxIcHAwXl5etGnThq1bt+o+79evH+Hh4TRt2pSOHTsSFRX12O+7du0aAwcOxN/fH39/fyZOnEhmZibwoAZ69OjRxeafNWsWs2bNAoo/BShsejBnzhx8fX1p06YNkZGRxdbr9ddfx8vLizfffJMZM2b8bXODlStX6o6r9evXP7LvHt7/+/fvp3v37nh7exMYGMjixYsf2W4//vijrsyvvvqq2Pfl5eXx3nvv4eXlRefOnTlz5oxuWtEnNAUFBSxfvpy2bdvi5eVFz549uXnzJoqi8PHHH9O8eXO8vb3p2rUrcXFxj123DRs20KlTJ7y8vAgODmbdunW6af/LedO7d2+uXbv2xG34rOsdHx/PgAED8PHxoXPnzuzZsweAH3/8kW3btvHVV1/h5eXFsGHD/nZ+gMjISEJCQvDy8qJly5aPxFHo9OnTWFlZ4eDgoPtswIABzJs3j969e+Pt7c3w4cO5e/dusXVcv349rVu35o033kCr1fL5558TFBRE8+bNee+997h3716x+Tds2EBgYCC+vr6sXbuWmJgYunbtio+Pj+56AfxtWWFhYQD4+vri5eXFyZMnH2mCc+LECXr16kXTpk3p1asXJ06cKLZeCxYsoF+/fnh5eTF48GDS0tKeuD+LiomJoWfPnnh7e/PKK6/wySef6KaNGTOGFi1a0LRpU15//XUuXrz4xHL27dtHt27d8PHxoV+/fsVqc1esWEHLli3x8vKiQ4cOT7yGTJ48mY8++ohBgwbh5eVFWFgYN27c0E3/X6/lDz/9+Omnn2jXrh1+fn4MGzaM5ORk3bRDhw7RsWNHmjZtSnh4OA+/ysPPz4/9+/f/8wYVZY8iRCkUFBSkHDp06JHPFyxYoPTp00dJTU1V7ty5o/Tt21eZP3++oiiKcvjwYcXd3V1ZsGCBotFolP379yseHh7K3bt3FUVRlHHjxinjxo1TsrOzlYsXLyqtWrVS+vXrpyiKoqjVaqVVq1bKzz//rOTl5Sl//fWX4ufnp1y8eFFRFEV5//33FW9vbyU6OlopKChQ7t+//0hsYWFhyk8//VTsM1dXVyUhIUFXhp+fn3LmzBnl/v37yoABA5SgoCBl06ZNSn5+vhIREaGEhYUpiqIoBQUFSo8ePZTFixcrubm5yrVr15Q2bdooBw4ceOz2ev/995WIiIin2g4Pe/XVV5WPP/5Yyc3NVY4ePap4enoqEydOVBRFURITExVXV1clLy9PUavVipeXlxIfH68oiqIkJycrcXFxiqIoyoYNGxR3d3dl9erVikajUXbs2KF4e3sr6enpj2ybhIQE5eDBg0pubq5y584d5bXXXlNmzZqlK7NJkyZKRkaGoiiKkpeXpzRr1kw5c+bMI+Vs2LBBadCggfLjjz8q+fn5yvfff6+0aNFC0Wq1uvX69NNPldzcXOXYsWOKl5eXbr0eFhkZqbzyyitKXFyckp2drUycOPGRfffw/j98+LASGxurFBQUKOfPn1eaN2+u7N69u9h2Gz9+vKJWq5XY2FjF399fd0wvWrRIadSokbJ//34lPz9f+eyzz5Q+ffro4il6/K9cuVLp0qWLEh8fr2i1WuX8+fNKWlqacuDAAaVHjx5KRkaGotVqlUuXLinJycmPXb99+/YpV69eVbRarXLkyBHFw8NDOXv27FMdL+PGjVPGjBmjqNVq5cKFC0pAQIDuvHnYs6y3RqNR2rZtqyxbtkzJzc1V/vzzT8XT01N3vBU9xp9m/hYtWijHjh1TFEVR7t69q1vfh3333XfKkCFDin0WFhamBAQEKBcuXFDUarUyatSoR86Jd999V1Gr1UpOTo6yfv16pW3btsq1a9eUrKwsZeTIkcqkSZOKzT916lTl/v37yh9//KE0atRIGT58uJKamqrcunVLadasmXLkyBFFUZSnKisvL08X64YNG3T7Iz09XfHx8VE2bdqk5OXlKdu2bVN8fHyUtLQ03XoFBwcrly9fVnJycpSwsDBl7ty5j90uD3v11VeVTZs2KYqiKFlZWcrJkyd109avX6/cu3dPyc3NVWbNmqWEhobqphXdb3/99ZfSrFkz5dSpU0p+fr6yceNGJSgoSMnNzVXi4+OVVq1aKbdu3dKt69WrVx8by/vvv694enoqR48eVXJzc5WZM2c+07W8aIx//vmn4ufnp5w9e1bJzc1VwsPDlddee01RFEW5c+eO4unpqezatUvRaDTK6tWrFXd392LX/fT0dMXV1VW5d+/eU21XUXZIDbV4qWzbto2RI0dStWpVrK2tGTlypK6WFMDY2JiRI0diYmJCYGAgFhYWXLlyhYKCAn777TdGjx6Nubk5devWpXv37rrl9u/fT7Vq1ejVqxfGxsY0aNCADh068Msvv+jmCQ4OpmnTphgaGmJqavqv4m/Xrh2NGjXC1NSUdu3aYWpqSvfu3TEyMiIkJITz588DcObMGdLS0hg1ahQqlQoXFxdeffXVYjUtf+dJ2+FhSUlJnDlzhrFjx6JSqXQ1vU9iaGjIxYsXuX//PnZ2dtSrV083zdramjfeeAMTExNCQkKoVavWY2tqatSoQYsWLVCpVFhbWzNo0CCOHTsGgJ2dHT4+Prrt/scff1ClShUaNWr02HicnJx49dVXMTIyokePHty+fZvU1FTdeo0ZMwaVSoWPj8/frteuXbvo2bMn9erVw9zc/JFacnh0//v7+1O/fn0MDQ1xc3Ojc+fOHD16tNgyI0eOxMLCgvr169OzZ0+2b9+um9a0aVMCAwMxMjKiW7duT2x3uX79esaOHUvt2rUxMDDAzc2NKlWqYGxsjFqt5vLlyyiKQp06dbCzs3tsGa1bt6Z69eoYGBjg5+dHixYtiI6O1k3/p/NmzJgxWFhY4Orq+lRt2P/Nep8+fZrs7GyGDh2KSqWiefPmBAUFsWPHjsd+xz/Nb2xszKVLl8jKyqJSpUo0bNjwseVkZmZSoUKFRz7v1q0brq6uWFhYMHbsWH755ZdizQNGjx6NhYUFZmZmbNu2jTfffBMXFxcqVKjAhAkT2LlzZ7HmICNHjsTU1JSAgAAsLCzo0qULVatWxd7eHh8fH93Tqacp60n2799PjRo16N69O8bGxnTp0oXatWuzb98+3Tw9e/akVq1amJmZ0bFjR901558YGxtz7do10tLSqFChAp6enrppvXv3xtLSEpVKxejRo4mNjdXVqhf1448/0rdvX5o0aaI7Z01MTDh16hRGRkZoNBri4+PJy8vD2dmZ6tWrPzGe1q1b4+vri0qlYvz48Zw6dYqbN28+87V827Zt9OrVi4YNG6JSqZgwYQKnTp3i+vXrHDhwgHr16tGxY0dMTEx44403sLGxKbZ84bFU+NRNlB/G+g5AiP9FSkoKTk5Our+dnJxISUnR/V25cmWMjf/vsDY3Nyc7O5u0tDTy8/NxdHTUTSv67xs3bhATE4OPj4/us4KCgmLtKovO/29VrVpV928zM7NiF2MzMzOys7N18aSkpDwST9G//86TtsPDUlJSsLKywsLCQveZk5MTN2/efGReCwsL5s+fz6pVq/jggw/w9vbm/fffp06dOgDY29tjYGBQrJyi+6ZQamoqs2fPJjo6GrVajaIoWFlZ6ab36NGDtWvX8uqrr7J161a6dev2xPUsuv3Mzc0ByM7OJj09nUqVKuk+gwf773HrVbgdiibtj9vXD392+vRpPvvsMy5evEheXh4ajYaOHTs+cZlq1aoVa5Lx8L7Pzc0lPz+/2H4DuHXr1mMTi+bNm/P6668THh7OjRs3aN++Pe+//z6WlpaPzBsZGcnSpUtJSEhAq9Vy//59XF1dddP/l/Om6Pn3JP9mvVNSUnBwcMDQ8P/qeZycnIo9bi/qn+ZftGgRy5YtY968edSvX5+JEyfi5eX1SDlWVlao1eq/XQcnJyfy8vKKNYcq2kQkJSWFatWqFVvn/Px87ty5o/us6Llvamr6yN+F5+fTlPUkD18fC2Mvug1tbW11/37SdeFxZs+ezaJFi+jUqRPOzs6MGjWKoKAgCgoKmD9/Pr/88gtpaWm6/ZGenk7FihWLlZGUlMTmzZv57rvvdJ/l5eWRkpKCn58fU6ZMYfHixVy6dImAgAAmT56Mvb39Y+Mpuv0rVKhApUqVSElJeeZreUpKSrEfXxUqVKBy5cokJyfrjrlCBgYGj5RVeCwVvaaJ8kFqqMVLxc7OjqSkJN3fN2/efGKtXFHW1tYYGxtz69atYssWcnR0xNfXl+joaN1/J0+eZMaMGSW7Ak/J0dERZ2fnR+JZuXJliX6Pra0tmZmZxW6qRbfvw1q2bMnq1as5ePAgtWvXZurUqbppycnJxdoTPmnfREREYGBgwLZt2zhx4gRz584ttlzbtm25cOECcXFx7N+/n65du/6r9crIyCAnJ6dYPE9iZ2dXLOn4u3kLTZw4keDgYCIjIzl+/Dj9+vV7pD1l0XKSkpKe6lh9mIODwxPbLQ8cOJCNGzeyc+dOEhIS+PLLLx+ZR6PRMGbMGAYPHsyhQ4eIjo6mVatWj8T6OIXnTdH1eJpt82/W287Ojlu3bqHVaouVU5hQFf2x9jTze3h4sGzZMv7880/atm37xOHM6tevT0JCwt+uw82bNzExMaFKlSq6z4rGY2dnV6wNb1JSEsbGxsWS5qf1d2U9vA0et+zD52/RbfIsatasSUREBFFRUQwZMoQxY8aQnZ3Ntm3b2LNnD6tXr+b48ePs3bsX4LHHl6OjI8OGDSt2XTt9+jRdunQBoGvXrqxdu5Z9+/ZhYGDAZ5999sR4il7L1Wo1GRkZ2NnZPfO1/OHtn52dzd27d7G3t8fW1rbY9yqK8sj5EB8fT7Vq1R77w1aUbZJQi1IrLy+P3Nxc3X/5+fl07tyZZcuWkZaWRlpaGkuXLn2qhMvIyIh27dqxZMkScnJyiI+PZ8uWLbrprVu3JiEhgc2bN5OXl0deXh4xMTHEx8c/dbw2NjYlNua0h4cHFSpUYMWKFdy/f5+CggLi4uKIiYkpkfILVatWjUaNGrF48WI0Gg3R0dHFHg8XlZqayu+//052djYqlQoLC4titYNpaWl888035OXlsWvXLuLj4wkMDHykHLVajYWFBRUrViQ5OfmRJNDU1JQOHTowceJEGjdu/FQ1ov+0XidPnnziegF07NiRjRs3Eh8fT05ODp9//vk/fodaraZSpUqYmpoSExNTrFlDoc8//5ycnBwuXrzIxo0bCQkJ+Z/XpU+fPixcuJCEhAQURSE2Npb09HRiYmI4ffo0eXl5mJubo1Kpiu2PQhqNBo1Go0uOIyMjOXTo0FN998PnzaVLl55qHPB/s94eHh6YmZnx5ZdfkpeXx5EjR9i7d69u2apVq3L9+vWnml+j0bB161bu3buHiYkJFSpUeOy2KSwnMzPzkZrwrVu3cunSJXJycli4cCEdOnR44vCRXbp0Yc2aNSQmJqJWq5k/fz6dOnV65GnD0/i7sqytrTE0NHzidSYwMJCEhAS2bdtGfn4+O3fu5NKlS7Ru3fqpvrtNmzZs3LjxsdO2bNmiq4EurH01NDRErVajUqmoUqUKOTk5REREPLH8Pn36sG7dOk6fPo2iKGRnZ7N//36ysrK4fPkyUVFRaDQaVCoVpqamT9xn8OCpS3R0NBqNhoULF9KkSRMcHR2f+VrepUsXNm7cyPnz59FoNERERODh4YGzszOBgYFcvHiR3377jfz8fL755htSU1OLLX/s2DFatWr1VN8lyhZJqEWpNXToUDw8PHT/LV68mBEjRtCoUSNCQ0MJDQ2lYcOGjBgx4qnK++ijj7h37x4tWrTgvffeo3PnzqhUKgAsLS356quv2LlzJy1btiQgIIDPPvtMN4LI0xg4cCC//vorvr6+ulEp/i0jIyOWL19ObGwswcHBNGvWjA8//JCsrKxnKvdx5s2bx+nTp/H392fp0qXF2pYXpdVq+frrr2nZsiV+fn4cO3aM6dOn66Z7eHhw9epVmjVrxoIFC1i0aFGxGr1Co0aN4ty5c/j4+DB06FDat2//yDzdu3cnLi7ub5t7/JPPPvuMU6dO4e/vz4IFCwgJCdHt74cFBgYyYMAABg4cSLt27WjSpAnAE+cHmDZtGosWLcLLy4ulS5fSqVOnR+bx8/OjXbt2vPnmmwwePJiAgID/eT0GDRpEp06dGDx4MN7e3nzwwQfk5uaiVqv58MMP8fPzIygoiMqVK/PWW289srylpSUffvgh48aNw9fXl+3bt/9te/KHffTRR2RnZ9OiRQsmT55Mz549/3GZf7PeKpWK5cuXc+DAAZo1a8aMGTP473//q2tS1Lt3by5duoSPjw8jRoz4x/m3bNlCmzZt8Pb2Zt26dcydO/eJ39ujR49iP7DhQRvqyZMn06JFCzQaDR988METY+/VqxehoaGEhYURHByMSqUq9vTmf/F3ZZmbmzNs2DD69++Pj48Pp06dKrZslSpVWL58OatXr8bf358vv/yS5cuXY21t/Y/fq9FoSE9P1x37D/vjjz/o3LkzXl5ezJ49m/nz52NmZkb37t1xcnKiZcuWdO7cuVjb6oc1btyYmTNnEh4ejq+vL+3bt9cl8BqNhnnz5uHv709AQABpaWlMmDDhiWV16dKFpUuX4u/vz19//aXbv896LX/llVcYO3Yso0ePJiAggMTERN0IINbW1ixcuFAX59WrV/H29i62/I4dO+jXr99TfZcoWwyUp3nuJ0QZNHfuXFJTU5kzZ46+Q3npbdy4kfXr17N27doSKS8pKYlOnTpx6NChEnt0Om7cOGrXrs2YMWP+cd74+Hi6dOnCmTNn/lUt4/Xr1wkODuavv/76V8u/rF7W9U5LS+O1115j8+bNmJmZMWDAAEJDQ+nTp4++Q3thoqOj+eGHH/62hrm0KGxbPX78eH2HUszevXvZsmULCxcu1HcoQg+khlqUG/Hx8cTGxqIoCjExMfz888+0a9dO32GJh2i1WlavXk1ISMgzJdMxMTFcu3YNrVbLgQMH2LNnD23btn3i/Lt370aj0ZCRkcHcuXMJCgp6qZJC8e9ZW1vzyy+/lPo3JT5PPj4+L0UyXZq1adNGkulyTO4WotxQq9VMnDiRlJQUqlatyuDBgwkODtZ3WKKIwqYFTk5Oj+1g979ITU1l9OjR3L17FwcHB6ZPn06DBg2eOP+6deuYPHkyRkZG+Pr6Mm3atGf6fiGEEOWHNPkQQgghhBDiGUiTDyGEEEIIIZ6BJNRCCCGEEEI8A0mohRBCCCGEeAaSUAshhBBCCPEMJKEWQgghhBDiGUhCLYQQQgghxDP4fz/lFAnffpn2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data:image/png;base64,iVBORw0KGgoAAAANSUhEUgAAAtQAAAHYCAYAAABtB38WAAAABHNCSVQICAgIfAhkiAAAAAlwSFlzAAALEgAACxIB0t1+/AAAADh0RVh0U29mdHdhcmUAbWF0cGxvdGxpYiB2ZXJzaW9uMy4yLjIsIGh0dHA6Ly9tYXRwbG90bGliLm9yZy+WH4yJAAAgAElEQVR4nOzdeXhM1xvA8e9MkpksSJDEmqCWiFAUqdh3iSXUTpVWVVu72iVBbBXErhWC2Eu1yEosrZ1SqkqLtohEQmJJSCLJzOT3RxhCyGQR9Pd+nsfzmHvuPec9997MvHPm3HsV6enp6QghhBBCCCFyRfm6AxBCCCGEEOJtJgm1EEIIIYQQeSAJtRBCCCGEEHkgCbUQQgghhBB5IAm1EEIIIYQQeSAJtRBCCCGEEHkgCbUQQgghhBB5YPy6A8gPd+8motPJ7bSFEEIIIUT+UyoVFC1q8cLyAkuoBw8eTGRkJEqlEnNzc7y8vHB0dKRFixaoVCrUajUAY8aMoXHjxjmqW6dLl4RaCCGEEEK8FoqCelLi/fv3KVy4MAB79+5l2bJlbN++nRYtWrB8+XKqVKmS67pv334gCbUQQgghhHgllEoFxYsXenF5QQXyOJkGePDgAQqFoqCaFkIIIYQQ4pUpsBFqAA8PD44cOUJ6ejr+/v5UrlyZFi1aUKhQIdLT06lTpw5fffUVRYoUKaiQhBAFKC0tjevXr5Oc/PB1hyKEEEJkyczMFDs7O0xMTAzepkAT6sd27NhBSEgIK1euJDo6mlKlSpGamsrMmTNJTExk3rx5OapPpnwI8XaIi4vG1NQcC4si8iuVEEKIN056ejqJiQk8fJiEtXUp/fI3ZsrH0zp37syJEye4e/cupUplBKtSqejTpw+nT59+HSEJIQqARpMqybQQQog3lkKhwMKiCBpNao62K5CEOjExkejoaP3r/fv3Y2lpiVqt5v79+0DGN4LQ0FAcHR0LIiQhxGsiybQQQog3WW4+pwrktnnJycmMGDGC5ORklEollpaWLF++nNu3bzNs2DC0Wi06nY6KFSsyZcqUgghJCCGEEEKIfFEgI9TW1tZs3bqVoKAgdu7cybp163BycsLOzo4dO3YQFBRESEgIixcvxtbWtiBCEkK8pRo1qktk5PUsy8LDwxg1aki2daxa5ce0aV75Es+dO7cZMuQzWrduwpIlCwzaplu3jpw8eSJf2s+LmTOnsmLFNwCcPXuG3r27vOaInvf08Z47dxYBAf6vOaLcad26MVFRkUDm/f42OH36FB980O6F5W9bf/5fvCnvMwArVnxD+/YtcXdvm2V5TEwMrVs3RqvV5nvb+fl+/zLy6HEhxGuzfv0aRo8enmlZr14fZLls797d2dbXpo0bCxYsy9cYsxMYuB1LSyvCww8wbNio58pfdbLxsi8YOVGzZm02b/4xHyJ6dcaOncTHHw983WFkm2BmZc+eQ5QpU/YVRSREzhTkl6CYmBi++24jGzZ8T2Bg1u/jJUuWZM+eQxgZGb3SWC5fvsTIkYNxc2tBly7tCQ0Nyre6/xOPHhdCvJ1q1qzNhg0BaLVajIyMiIuLQ6PRcPnyxUzLIiOvU6vWe6873CzFxERTvnwFmRteQIyMFC/c1+np6Wi1eb/jk0ajwdj4zft4fFPjehPJvnpz3LwZg6WlJUWLFsuyvCCP1a1bN+nSpQf16zfg4sU/GT78C5yd62NtbZPnumWEWgjx2jg6Oj1KoC8BGdMO3nuvLvb25TItK1OmbKY3vFOnTtCr1we4ujbD19eHx3f/DA0N4ssvP9Wv9++//+hHIzp2bMO6dav1ZWlpaUyfPpnWrZvQt28P/vrrwgvjPHfuLAMH9qNt26YMHNiPc+fOAhmjPGFhwWzatI7WrRs/9/Pqzp0/Eh4epi8fN+7JCPbly5fo378Xbds2ZfLkiaSkpOjLjhw5xMcf98HVtRlffDGAv/++bND+XLXKDy+vCS/s16VLfzFgwIe0bt2EyZMnkpr6pM1nR13Xrw+gR49Oj+rpzoEDP+nLHu/npUsX4uranO7d3Tl27MgL47p69QpDhw7C1bUZffv24PDhA/qymTOn4uvrw9ixI2jdugmffdZfPzXiWTNnTsXP7xuSbt3n6L6DdGjflgA/f1zbtqCdWytCQgL166amprJ06UK6dGlPx45tmDt3FikpWd//PKM/A1i82Jd27VqyevWKF26fnJzMmDEjiIuLpXXrxrRu3Zi4uFguXPiDzz//BFfXZnTq1Jb5831IS0vTt/GyXxJedry7devIhg0B9O/fi9atG6PRaDJtu2qVHwsWzAEyEpNWrRqxbNkiAFJSHtKiRQMSEuIBOHz4AH379sDVtRlDhw7i6tUrL4zvZSOYLzuPnpaWloabWwv++edv/bK7d+/QsmVD7t69C2T8wtOzZ2fc3Fowfvwo4uJiAYiOvkGjRnUz9Xfo0EEEBe3Isq1Vq/zw9BzHtGletGnTlLCwYB48eMDXX0+jU6e2dO7sxooV32SaUhAYuJ0PP+ymP8cvXvwLyP58nTdvNqNHD6d168Z8+eUAbt+OY9EiX1xdm9OnT1cuXfpLv363bh3ZtGkd/fv3olWrRnz99TTu3Ln9aPsmjBgxmISEBP36f/xxji++GICrazP69+/N6dOnMvV/5cpv+fLLAbRu3YRRo4Zw7949ffmuXSF07dqBdu1asnbtqiz3E7z4fell/X5WSEigft91796JHTt+yHK9kydPMGrUEP3fy8yZU/XHNjh4B126tGfEiC+fO94vO3bZvf/cuBHF0KGDaN26CSNHDiY+/sk+atiwMU2aNEOlUuHo6ISxsTHx8fEv7GdOSEIthHhtTExMqFatOmfPZtwu8+zZ07z7bi1q1KiZaVnNmrUzbXf06GFWrlxHQMB3/PTTHk6cOPZc3UlJiYwaNZj332/Ajh1hbNmynTp1nPXlR44cpFWrNuza9RONGjVh/vw5WcaYkBDP2LEj6datJyEh++jZsw9jx44kPv4eHh5TadPGjT59+rFnzyHq1Xs/07adOnXJVD5nzpM51j/9tAdf3yV8/30g//xzmbCwjJ8eL136i6+/nsbYsZMICdlHp05dmDDhK1JTDbuF04v6lZaWxsSJY2jbth1hYftp3rwlP/+8/4X1lClTlm++8Wf37p/55JPPmD7di7i4OH35hQt/YG9fjpCQvfTp04/Zs6eT1WMNNBoN48ePwtm5PkFBexg1aize3l5ERFzVr7NvXziffPIZYWH7KVvWjhUrDJu2c+fuHRKTHrB1zQ+MGTaeuXN99MnJ8uVLuH79GgEBm9iyZTuxsbGsWfPi+dcXLpyndOkyBAbupn//AS/c3szMjHnzFmFtbcOePYfYs+cQ1tY2KJVGDBv2FcHBe1m+fA2//nqS7du/z7YPhhzvvXvDmTNnIbt2/fTcSF6tWu9x5syvAPz553mKFSvOb79l/O388cc57OzKUaSIJRER15g61YMRIzJidHFpyPjxozIl/YbIyXlkYmJCy5Zt2L07VL9sz57d1KnjTNGiRfn115P4+S1l2rTZ7Ny5i5IlSzFlyqQcxfO0Q4cO0KxZS3bt+ok2bVyZOXMqRkZGfPfdDtas2cjJk8f1Cfn+/XtZvXoFnp7ehIcfYPbs+VhaWhp0vv700x4+++xLgoP3YmKi4osvBlCligMhIXtp1qzlc9dS/PzzfhYsWMbmzT9y5MghxowZzuefDyY4eA/p6Tq2bfsOgNjYW4wbN5L+/QcQGrqfoUNH4Ok5Xv/lI2P/7WLixCkEB4eTlpbG5s3rAbhy5V98fWfj5TWNHTvCSEiIJzb2Vpb7Kav3JUP6/bSiRYsxZ85CwsMPMGnSZJYsma//QvK0evXez/T34uExVV925sxpNm7cxvz5S57b7mXHDl7+/uPt7YmDQ1VCQvby8ccDCQsLybIPS5cuoHz5ClSo8E6W5TklCbUQ4rWqVes9fvvtDABnz/5GzZq1qVmzdqZltWvXybTNhx9+TOHChSlZsiS1a9fVj2Y/7ciRQxQrVpzevfuiVqsxN7fAyam6vrxGjVq4uDTCyMiItm3bvXAU+OjRw9jZ2eHq2h5jY2Nat3alXLnyHDlyKE/97tatF9bWNhQpYknDho31fQgM3E6nTl1wcqqOkZERbm4dMDEx4fz5cwbV+6J+nT9/Do1GQ48efTA2NqZ581Y4Ojq9sJ4WLVo9ShSVtGzZhrJl7fnzzz/05SVLlsLd/QN9jLdvx3Hnzu3n6jl//hzJycn07fsxJiYm1KlTjwYNGrFnz5O5lE2aNKNateoYGxvTpo1rlsczK8bGRvTr1R9jY2Pq162PubkZERHXSE9PJzBwO8OHj6ZIEUvMzS3o1+8T9u0Lf2FdxYtb061bL4yNjVGp1DnevmpVR6pXr4GxsTGlSpWmU6cunDmT/XMVDDne3br1pESJkqjVps9tX716DSIjrxMff4/ffjtDhw6diIuLJSkpid9+O03t2hlTpfbv34OLSyPq1auPsbExvXt/REpKiv7XFkPl9Dxyc+vA3r279cnO7t2htG2b8UtIeHgY7du74+BQFZVKxeefD+WPP34nOvpGjmJ6si/epUmTZiiVShITEzl+/AgjRozGzMyMokWL0aNHH/0xDA7eQZ8+/XB0dEKhUFC2rB0lS5Yy8HxtTtWqjqjVav1op5tbB4yMjGjZsg2XL1/MFFe3bj0pVqw4Nja21KxZi2rVqlOlSlX99o/X3707FBeXBri4NEKpVFKvXn2qVnXk+PEno6/t2nXE3r4carUpLVq01v+t/PzzPho0aEStWu+hUqkYOPDLHE1DM6TfT2vQoBFlypRFoVBQu3YdnJ3rc/bsGYPbAxgwYBBmZmbPndd37tx+6bGDF7//xMTE8NdfFxg48EtUKhW1ar1Hw4aNn2t748a1nDhxjNmz56NU5k8qLBOMhBCvVa1a77F9+/ckJMRz795d7OzsKVasGDNnTiUhIZ4rV/55boS6ePHi+v+bmpqSnJz0XL23bt186UVgz9aRmpqS5Vy+uLhYSpQolWlZyZIlXzj6Y6hixZ60r1ab6kd/Y2KiCQsL5ocftujL09LS9D+FZ+dF/YqLi8XGxjbTh2yJEiVfWE9YWDBbtmwiJiYjuUlOTs700+nT8ZuamurXeVZcXCy2tiUyfWiVLFkqU3+e3RdZ1ZOVIoUtMTJ6crwytk3i3r27PHz4kE8/7asvS09PR6fTvbCuEiVK6P+fm+0jIq6xdOkC/vrrTx4+fIhWq8HBIfvnKhhyvJ+O7VlqtSkODo789ttpzp49Tb9+A7h8+RLnzp3lzJlf6datJ5BxHEqWfPqpb0psbUsYfF49ltPzyMmpOqamppw58yvFi1sTFXWdRo2aPKorjipVqurXNTc3x9LSitjYW9jY5PyOX7a2T/ZTTEw0Go2GTp1c9ct0unT9Oi96fzDkfH16LrBabfrMa/Vz5+/L1zclKSn5Ucwx/PTTvkxf1jUaDbVr19W/Ll7cWv//p9/7MuJ+chzMzMywtLR8rn8vYki/n3bs2BHWrFnJ9esRpKfrePjwIe+8U8ng9uDF5012xw5e/P5z7949ChcujJmZWaZ+3Lp1M1MbW7duxtt7Vqb9mVeSUAshXqvq1Wvw4MEDAgO3U6NGTQAsLAphbW1NYOB2rK1tKF26TI7rtbUt8dIRRUNZW9tw82bmn7Rv3rzJ++83MGj7nF6saGtbgn79BtC//6fZr5wDxYtbExt7i/T0dH1Mt27FZJlUxMREM2fOTBYu/Jbq1WtgZGTExx/3IYsZHdmytrbh1q2b6HQ6/Yf1zZsx2NnZ56k/L2NpaYVarWb9+q05SMyeHKfsts/qmPr6zqZyZQemTp2JubkFW7du4qef9mXbqmHH++XnUK1a7/Hrrye5fPkijo5O1Kr1Hr/8cow//zxPzZoZI9TW1jaZ5jKnp6dz69ZN/bUJpqamPHz4ZI757du3s+x7Ts6jx9zcOrB7dyjFihWnWbOWqNXqRzFZc/Pmk4e+Pf7SZmNji6lpRkKUkvIQY+OMxz1n9QvI054+Lra2JTExUREcvDfLC95sbUtkOVf/dZyvj5UoUYK2bdsxfrxnjrctXtyaa9eezIl/+PDhS+cGP3sO56TfqampeHqOw9PTm8aNm2FsbMzEiaOznPKVG9kdu5extrbm/v37JCcn65Pqmzdjnuvv7dtx+XIh4tNkyocQ4rVSq02pWrUaW7ZsyjQS/e67tZ5blhMNGzbm9u04tm7dRGpqKklJiZw//0f2Gz7DxaUh169HEB6+C41Gw7594Vy9+i8NGjz/M2JWihYtxo0bUQa35+7+ATt3/sj583+Qnp5OcnIyR48eJikpMcexP6169XcxMjLi+++/Q6PRcODAfi5cOJ/lusnJySgUCooWtQIyLkC6cuWfXLVbrVp11GpTNm5ch0aj4fTpUxw5cohWrbK+H21+UCqVdOz4AYsXz+fu3TtAxvzUrOba52b7YsWKEx8fz4MHD/TbJCUlYmFhgZmZOdeuXWX79m0GtZUfx7t27Trs2hVK+fLvYGJiQu3adQgK2kmpUmUoWrQokDGF59ixw5w69QsajYbNmzdgYqLSf4mtXLkKe/bsQqvVcvz4Uf087Gfl5Dx6rE0bNw4e/Jnw8DBcXdvrl7dq1ZbQ0CAuX75Iamoqfn7LqFatOqVKlaZo0aLY2Niye3cYWq2W4OCdL7xYNSvW1tY4O7/P0qULSUx8gE6nIyoqUj/fvEOHznz33Qb++utP0tPTiYy8TkxM9Gs5Xx9r08aNI0cOceLEMbRaLSkpKZw+feq50dWsNGvWkqNHD3P27G+kpaXh77/8pQnus+9LOem3RpNGWloaVlZFMTIy4tixI/zyy/HcdToL2R27lylZshQODo6sWuVHWloaZ8/+luX0vJ07d1GqVOl8ixkkoRZCvAFq1XqPu3fv8O67tfTL3n23Nnfv3sl1Qm1ubsGCBcs4cuQQ7u5t6dWrS6Yr5g1laWmFj89CvvtuA+3bt2TjxnX4+CzEysrKoO07dOjE1atXcHVtxsSJo7Ndv2rVaowb58GCBXNwc2tOr16d8+VeqSYmJsyaNZewsCDc3Fqwb98emjZtkeW6FSq8Q8+eH/L55wNwd2/Dv//+rU+8ctOuj898Tpw4Svv2LZk/3wdPT2/KlSufh95k78svh1G2rB2DBn1CmzZNGTlyMBER1/Jl+3LlytOqVRt69OiEq2sz4uJiGTJkJHv27KJNmyb4+MygZcs2BrWTH8e7evV3SUl5qP9bqVDhnUfzR5/87djbl8fLazoLF86lffuWHD16CB+f+ZiYmAAwYsQYjhw5hKtrc/bsCaNx46ZZtpWT8+ixEiVKUqVKVRQKRaa/53r13mfgwC/w8BhHp06u3LgRibf3LH35uHEebN68nvbtW3Llyr85Pgc9Paeh0aTRt28P3Nya4+k5jtu3M6ZWtWjRin79PsHb24M2bZowceJoEhLiX9v5Chn76euvfVm/fg0dOrSma9f2bN68Hp0u+5Hfd96pyFdfjcfb24NOnVwpXLjwS3+defZ9KSf9Nje3YMSIMUyePBE3t+bs3btLP40nv7zs2GVnypQZXLjwB+3atWDNmhW4uj5/z/hevT4gJiY6i61zT5GeX2P0r9Ht2w8MOuGEEK9XTMw1SpYs97rDEG8xY2MlSbfuZ1lmblsYjebF85zF6zNrljfW1jYMGjT4dYcihEGe/bxSKhUUL17ohevLCLUQQgghXpno6BscPPgTHTp0et2hCPHKyEWJQgghhHglVq78lq1bN9G378e5urhYiLeFTPkQQhQYmfIh8kqmfAghCoJM+RBCCCGEEKIASUIthBBCCCFEHkhCLYQQQgghRB5IQi2EEEIIIUQeyF0+hBAiFwoXMcVUbZLv9T5MSeN+wsPsVxRCCPHGkIRaCCFywVRtQp9xG/O93k1zPuQ+2SfU3bp1RKVSoVKpAXjvvTrcv3+fqlUd6dq1Jzt2bCMlJYWePT98aT2hoUEcPXqIGTPm5CnurVs30bq1K0WLFstTPUII8TaShFoIId5SM2b48M47lfSvZ86cqv9/587dCiQGnU6HQqFg69bN1K3rLAm1EOL/kiTUQgjxH7RqlR/JyckMHTqS0NAgwsPDUKvVREVFUqxYcby8pmFjY5tpm5s3Y5g0aSx9+vSjVq3aTJ3qQWJiIqmpqTRo0JDBg0fo675y5V8SEx9w82YMbdu2Iy4uFk/P8ahUaqZMmUGFCu9kqvvIkUOsXr0CjUaDUqnAw8ObSpUqc/z4Ufz8lqLT6bCyKsrYsZMoW9aO06dPsWiRL9WqOXH+/DmMjY3x9JzG2rX+/H3pEjbWtnhPnI6ZqVmB7VMhhHgRSaiFEOIt9TiBBfjyy2EvXff3388SELARe/vyrF69gkWL5mWa5nH58iWmT/di9OgJ1KxZm5SUFHx8FmBubo5Go+Grr4Zy/PhR6tdvAMCFC3+wevVGrKysAAgK2vHciPljERHX8PGZwbJlK7Gzsyc1NRWNJo27d+8wY8ZklixZQYUK7xAcvANvb09WrlwLwNWr/+LpOZXx4z3x9fVh9OhhrFq1lkKYM8F7HPsP7qN9mw75si+FECIvJKEWQoi31LMJ7N69u1+47rvv1sTevjwAHTt2pl+/Xvqyv//+Gw+PscyZs5Dy5SsAGVM5vvlmEefO/Q6kc/v2bS5fvqRPqF1cGuqT6eycPHmC+vUbYGdnD/Bo7reK06d/pWLFKvrR7Hbt3PH19SEpKREAe/tyVK7sAICDgwM3b0Zja1uCpFv3qVLRgajoKIPaF0KIV01umyeEEP/nbG1tKVLEkjNnftUv27JlI/fvJ7BiRQBr135H48bNSE1N0ZebmZm/8rgej74DKJVGqFSqp14r0Wq1rzwGIYQwhCTUQgjxf+DcubNcvx4BQEhIIHXq1NWXFSlShIULv2H37lC++24DAPfv36d4cWvUajWxsbc4fPjAS+u3sLDgwYMHWZY5O9fn+PGj+vZTU1NJSkrEyakG//xziWvXrgIQFhZM5coOmJtb5LW7QghRoGTKhxBC5MLDlDQ2zXn5LelyW++rUKNGTZYtW0hk5HX9RYlPK1SoEPPnL2XcuJE8fPiQ7t174eU1no8+6oGNTQnq1Kn30vq7devFrFnTMDU1ZcqUGURFXefw4YNMmOCFnZ0948Z5MGXKRLRaHUZGSjw8vKlYsRKentPw9vZAq9ViZVWUyZOnv5L+CyHEq6RIT09Pf91B5NXt2w/Q6d76bgjxnxcTc42SJcu97jD+7+TXvabfBMbGSpJu3c+yzNy2MBqNroAjEkL8Fz37eaVUKihevNAL15cpH0IIIYQQQuSBTPkQQoj/uHbtOtKuXcfXHYYQQvxnFVhCPXjwYCIjI1EqlZibm+Pl5YWjoyNXrlxhwoQJ3Lt3DysrK3x8fChfvnxBhSWEEEIIIUSeFNgc6vv371O4cGEA9u7dy7Jly9i+fTv9+vWja9eudOrUiZ07d/LDDz+wbt26HNUtc6iFeDvIHGqRVzKHWghREN7YOdSPk2mABw8eoFAouH37NhcuXKBDh4wnXXXo0IELFy5w586dggpLCCGEEEKIPCnQOdQeHh4cOXKE9PR0/P39iY6OpkSJEhgZGQFgZGSEra0t0dHRFCtWzOB6X/aNQQjx5rh1S4mxsVwLLV4dOb+EEPlBqVRiY1M4+xUfKdCEeubMmQDs2LGDOXPmMGLEiHypV6Z8CPF20Ol0/5mf5ItaqjB+6kl++UWTmsLd+FSD1k1ISKBzZzfc3T9g5Mgx+R7LqxIXF4u3tydLlvjleNunE+beA3uSlpbKltXb9AMzgYE7mTXLm1GjxtK1a89cx7hqlR/9+g3AxMQk13UIId5eOp2O2Ngn08uym/LxWu7y0blzZyZPnkzJkiW5efMmWq0WIyMjtFott27dolSpUq8jLCGEMJixSs2vcwbme711xvkDhiXUe/bswsmpOnv37mbIkBFvTfJnbW2Tq2Q6K8WLWXPyzEnq160PZNxzu0qVqnmud82alfTu/VGW+1Sj0WBsLDfJEkI8USDvCImJiSQkJOgT5f3792NpaUnx4sVxdHQkODiYTp06ERwcjKOjY46mewghxP+rkJBABg8ezvr1ARw6dIAWLVoBGaOrERFXSUxM5Pr1CBwcHOnbtz9Lly4kJiaapk1bMGRIxi+EmzdvYN++cLRaDSqVmjFjJlC5sgPHjh3Gz+8bfVtXr/7L9Omzady4GRs2BLB7dygAjo5OjBw5FnNz80ftXiMx8QE3bkRRpkxZpk/3wdTUNFPc0dE3GDjwI0JC9gHQqFFdBg0azMGDPxMfH8+QIcNp1qylQfugbUtXdu8Lo37d+kRFRfLw4UMqVqwEQEpKCj16uLNq1Uasra0BWLhwLsWKFadfvwEvbNfX1weAL78cgEKhZMkSPxYv9sXIyIiIiGskJSURELAJb29PIiKukZaWSpkydkycOJkiRYo8F+PVq1dYtGged+7cJj09nd69P8LNrQORkdeZO3cW9+7dxcjIiEGDhlC/fgP9Pvnssy85dOgA8fHxjB/vwalTv3DixFE0Gg3Tp/tQvnwFw04UIcQrVyAJdXJyMiNGjCA5ORmlUomlpSXLly9HoVAwdepUJkyYwDfffEORIkXw8fEpiJCEEOKt9vffl0lIiKdOnXrcuXObkJBAfUINcPHiX/j7r8fMzIwBA/qyfPlS5s1bjFarpXt3d9zdP8DOzh5X1/b07t0XgJMnTzB37tesWBGAi0sjXFwaARAYuJ3Q0CCcnV04duwIu3eHsnz5aszNLZgxYwoBAf4MHjz8Ubt/snLlOgoVKsRXXw0lPDwMd/cPsu2PhYUF/v7r+P3335g8eaLBCXWt6rUIDN3B/Qf3Cd0XhKtrOy5e/AsAtVqNq2sHAgN/ZMCAQSQlJbF3bzjr1295abujR49n+/bv+fbb1Zibm+vXvXz5EkuXrsDMzAyAESPGYGVlBcCKFd+wceNavvxyWKb4NBoNEyaMZtCgwfrjEx9/DwBvb086dfqADh06c+XKvwwd+hkbNmyjaNGiABQqVBh//3Xs37+XiRNHM3XqLL74YigbN65l3brV8ph2Id4gBZQyccsAACAASURBVJJQW1tbs3Xr1izLKlasyPfff18QYQghxH9GcPBOXF3bo1AoaNq0OQsWzCU29hY2NrYAODvXp1ChjPl+lSpVomLFKqhUKgDs7csRFRWJnZ09Fy/+yfr1a0hIiEepVHL9ekSmdk6cOMaWLRtZtswftVrNqVO/0LJlGywsMup2d+/CokXz9Os7O9fX39WpWrXqREVFGtSfli3bAuDkVIO4uFhSUlJQq7Ofo65QKGjWqDn7D+5jz55wvv12lT6hBujSpTtDhnxGv34DCA8Pxdm5PkWLPvkVNCftNmvWUp9MA+zaFUx4+C40mjSSkx9iZ2f/3DYREdfQarWZvuxYWlqRlJTI339fol07dwAqVHiHSpUcOH/+HI0aNXkUWxsAHByqAgoaNmz86LUjBw78lO2+EUIUHJkEJoQQb5m0tDT27t2FiYmKXbtCgIyR0NDQIPr3/xQA1VMXTCqVRqjVqqdeK9FqtaSlpeHlNZ6lS1fi4FCVuLhYOnd20693+fIl5s37Gl/fJfqR2OxkbjejHcO2y4jv8cWFhm4H0KaFK0PGfEHt9+pgaZk5zhIlSlK1qiOHDx/gxx+/Z9w4j1y3a27+JJk+e/YMO3b8wLffrqZo0aKEh+8iMPBHg2M2xOPYlEolKtWTudw52a9CiIIh9xcSQoi3zKFDB7CzK8f27aFs2xbEtm1BLFiwlLCw4BzVk5qaglarxda2BAA//vjk18LY2Ft4eo7Dy2sa9vZPHm5Qt64z+/fvISkpkfT0dIKDd1Cv3vv507EsTJ8+OdvR2NIlS/Np34EMGPBZluVdu/Zk8eL5GBsbU736uwa1a25uQWLigxeW379/HwuLQlhaWpKamkpISGCW69nbl8PIyIj9+/fql8XH38Pc3IJKlaroj9nVq1f4559LODnVMCg+IcSbRUaohRAiFzSpKY/uyJH/9WYnJCSQNm3cMi2rXv1ddDodZ878anBbFhaF+PTTz/nss34UKWJJ8+ZP5i0HBe3g3r27zJ8/R79s+PCvcHFpyD//XObzzz8BoGrVavpR8Zc5fPgAhw8fZMIEL4Pjg4y54N2798p2vQ6u7i98UmLt2nVQqVR88EF3g9vt1etDhg//ArXaNMs7ktSv34Dw8DB69+6CpaUVtWrV5sKF80DGbQHHjBlBQMAmjI2NmT3blwUL5hAQsBKFQknv3n1xdW3PlCkzmDt3Flu3bsLIyAhPz2n6+dNCiLdLgT16/FWS+1AL8XaQR4+LnIiPv8eUKZNYuPDJ3UZy8+jxGzei+PLLT9myZcdzdxwRQois5PTR4zJCLYQQ4o1kaWmVKZnODX//5YSEBDJ06EhJpoUQr4yMUAshCoyMUIu8ys0ItRBC5FROR6jlokQhhBBCCCHyQBJqIYQQQggh8kASaiGEEEIIIfJAEmohhBBCCCHyQO7yIYQQuVDEUo1apcp+xRxKSU0lIT77e1ELIYR4c0hCLYQQuaBWqfh4zYh8rzfgk0WAYQl1QkICnTu74e7+ASNHjsn3WF6VuLhYvL09s3xgSk70HtgTlYkKExMTdDodn342iObNW+eqroMHf8ba2ppq1arnKabXKTQ0iFmzvBk1ahxdu/YAID09nR49OpOU9ICQkH25rvv06VNoNBqcnevnV7hC/KfIlA8hhHhL7dmzCyen6uzdu5u0tLTXHY7BrK1t8pxMPzZ1gjf+i1czcdQkZsyYyr1793JVz6FDP/Pnn+fzJabXqUoVB3btCtG/PnPmVwoXLpznes+c+ZVffjn+wnKNRpPnNoR4m8kItRBCvKVCQgIZPHg469cHcOjQAVq0aAXAqlV+RERcJTExkevXI3BwcKRv3/4sXbqQmJhomjZtwZAhGaPrmzdvYN++cLRaDSqVmjFjJlC5sgPHjh3Gz+/JQ1WuXv2X6dNn07hxMzZsCGD37lAAHB2dGDlyLObm5o/avUZi4gNu3IiiTJmyTJ/u89wDVaKjbzBw4Ef6EdNGjeoyaNBgDh78mfj4eIYMGU6zZi3JicoVq2Bubk50dBQbNgTw22+nSUtLw8rKiokTJ1OyZCl8fX0oVaoUffr0A+DSpb+YMmUSI0eO5fDhg5w69QtBQTvp2bMPJUqUZNEiX6pVc+L8+XMYGxvj6TmNNWtWcuXKP9jalmDmzLmYmZk9F8uRI4dYvXoFGo0GpVKBh4c3lSpV5vjxo/j5LUWn02FlVZSxYydRtqwdp0+fynVbzypdugz37t3jypV/qVDhHUJDg2jXrgNr1qwEYNOmdURHRzN69HgA7ty5Tf/+vfn++0A2blyb5fGLiopk584f0el0nDr1Cy1btqFVqzYMHPgRbm4dOX36JO7uH1C2rD0rV35LamoKWq2Wfv0G0KpV2yzjXL9+DXv27EKhUGJmZsY33/ijVCqzObcMO6eFeB1khFoIId5Cf/99mYSEeOrUqUf79h0JCQnMVH7x4l9MnTqLTZt+4Nq1qyxfvpR58xazdu13hIUFc/16BACuru3x91/HmjWbGDjwC+bO/RoAF5dGBARsIiBgE126dKdq1Wo4O7tw7NgRdu8OZfny1axbtwWtVktAgP9T7f7JlCkz2bhxGxqNhvDwMIP6Y2Fhgb//Ory8vFm4cF6O98eZ30+TkpJK2bL29O37Mf7+61i7djOtWrXl228XA9C1aw927vyRx88z++GHrXzwQXfef9+FRo2a0LdvfwICNuHm1gHI+BLRpUt31q3bgpPTu4wePYxhw0axYcP3KJVK9u7d/VwcERHX8PGZwdSpM1m7djN+fgGULl2au3fvMGPGZCZPnsHatd/RunVbvL099dvlpq0XcXPrQFhYMElJSfz++2/Ur99QX9ahQycOHNhPUlISAIGB22nduq3+S09Wx69ixUp06tQFV9f2BARs4qOPPgYgPj4eR8dqrF69kc6du1GlSlW++cafNWs2sXDhNyxbtoiEhITn4gsLC+bw4YMsX76atWs34+MzH6VSacC5Zdg5LcTrICPUQgjxFgoO3omra3sUCgVNmzZnwYK5xMbewsbGFgBn5/oUKpTxVK9KlSpRsWIVVI8uorS3L0dUVCR2dvZcvPgn69evISEhHqVS+VxScuLEMbZs2ciyZf6o1Wr9CKWFRUbd7u5dWLToSQLs7FxfP8WgWrXqREVFGtSfli0zRjKdnGoQFxdLSkoKarU62+2mzp6CSqXC3Mycr7+eS+HChdm1K4Qff/ye5OQktFqtft3y5StQunQZjh8/ipNTDY4cOciwYV+9sG57+3JUruwAgIODAzdvRmNrW+LRa0ciI68/t83JkyeoX78Bdnb2AKhUKlQqFadP/0rFilWoUOEdANq1c8fX14ekpMRct/UizZu34tNP+2JnZ0/jxs0wMjLSlxUpYknDhk3YvTuUjh07Exi4nUWLvtWX5+T4qVRqWrR4Mmf93r27fP31NCIjIzAyMiYhIZ6IiGtUr14j03ZHjhyic+eumJtbABmPmAcMOrcMOaeFeB0koRZCiLdMWloae/fuwsREpZ8vq9FoCA0Non//T4GMZOcxpdIItVr11GslWq2WtLQ0vLzGs3TpShwcqhIXF0vnzm769S5fvsS8eV/j67sEKysrg2LL3K4yU0L78u0y4nuc/Bm63dQJ3lQol5GkmtsWJjIyiiVL5rNy5TpKly7DuXNnM40Ed+vWi+3bt3H16hWaNGmuT9Cy74uRPsac9s0Q+dmWubk5Tk41WL58CYsXPz9XvVu3nkyb5knRokUpX75CpiQ0J8fPzMwUhUKhf+3rO5uGDZswa9ZcFAoFvXp1ITU1/+5YY8g5LcTrIlM+hBDiLXPo0AHs7MqxfXso27YFsW1bEAsWLCUsLDhH9Tye6/p4JPTHH7/Xl8XG3sLTcxxeXtOwty+nX163rjP79+8hKSmR9PR0goN3UK/e+/nTsSxMnz6ZAwd+Mnj9xMREjI1NKF68ODqdjh07fshU7uLSkIiIa2zZspEuXXrol1tYWPDgwYM8x+vsXJ/jx4/qR/pTU1NJSkrEyakG//xziWvXrgIZ0x4qV3bQj9Ia6sKFPxgx4sts1/vww/4MGDCIihUrPVdWsWIlihSxZPHi+XTp0t2gdi0sLEhMfPn+uX//PqVKlUKhUHDy5HGiorIeVW/YsDE7dvygH52Pj8+4kLSgzy0h8pOMUAshRC6kpKY+usVd/tebnZCQQNq0ccu0rHr1d9HpdJw586vBbVlYFOLTTz/ns8/6UaSIJc2bP7kQMChoB/fu3WX+/Dn6ZcOHf4WLS0P++ecyn3/+CQBVq1bTj4q/zOHDBzh8+CATJngZHB9kzJvt3r2XwetXrFiJ5s1b0bdvDywtrXBxacjZs2f05UqlEje39hw/fpRKlSrrl7dt246ZM7356ad9+osSDfV03+zs7Bk3zoMpUyai1eowMlLi4eFNxYqV8PSchre3B1qtFiurokyePN3gNh6LiYkxaCpMhQrv6KeXZKVjx874+S2jQYPGBrXbpElzJk0ay8cf99FflPisL78ciq+vD6tWrcDRsRoVKz7Zv/7+y7G2tqZz5264urYnNvYWgwZ9grGxMWZmZixbtjLX55YQbwJF+uOrM95it28/QKd767shxH9eTMw1SpYsl/2KQpAxcjllyiQWLnxytxFjYyVJt+5nub65bWE0Gl229Y4cORh39y76u6K8TRYunEvz5q2pWbNWnuqZPXs69vbl9Hc8EUJk9uznlVKpoHjxF08RkykfQggh3kiWllaZkum8+uuvC/To0YlChQrRrFmLfKu3II0cOTZPyXRcXCy9e3chMvJ6pikvQoi8kRFqIUSBkRFqkVf5MUIthBDZkRFqIYQQQgghCpAk1EIIIYQQQuSBJNRCCCGEEELkgSTUQgghhBBC5IHch1oIIXLBqrAKE9Ps7wecU2kPU7h3P/t7UQMkJCTQubMb7u4fMHLkmHyP5VWJi4vF29uTJUuef4pfTvQe2BOViUr/VMF67zszdOhXzJw5lapVHenatSc7dmwjJSWFnj0/fGldoaFBHD16iBkz5rx0vexs3bqJ1q1dKVq0WJ7qEUK8XSShFkKIXDAxVRPa75N8r7fdujVgYEK9Z88unJyqs3fvboYMGYGJiUm+x/MqWFvb5DmZfuzZR48/e5ePzp275Us72dHpdCgUCrZu3Uzdus6SUAvxf0YSaiGEeEuFhAQyePBw1q8P4NChA/oHlaxa5UdExFUSExO5fj0CBwdH+vbtz9KlC4mJiaZp0xYMGTICgM2bN7BvXzharQaVSs2YMROoXNmBY8cO4+f35B7QV6/+y/Tps2ncuBkbNgSwe3coAI6OTowcORZzc/NH7V4jMfEBN25EUaZMWaZP98HU1DRT3NHRNxg48CNCQvYB0KhRXQYNGszBgz8THx/PkCHDadasJflh1So/kpOTGTp0JKGhQYSHh6FWq4mKiqRYseJ4eU3DxsY20zY3b8YwadJY+vTpR61atZk61YPExERSU1Np0KAhgweP0Nd95cq/JCY+4ObNGNq2bUdcXCyenuNRqdRMmTLjuacVHjlyiNWrV6DRaFAqFXh4eFOpUmWOHz+Kn99SdDodVlZFGTt2EmXL2nH69CkWLfKlWjUnzp8/h7GxMZ6e01izZiVXrvyDrW0JZs6ci5mZWb7sLyFE7hRIQn337l3GjRtHREQEKpWKcuXKMW3aNIoVK4aDgwNVqlRBqcyYzj1nzhwcHBwKIiwhhHhr/f33ZRIS4qlTpx537twmJCQw05P/Ll78C3//9ZiZmTFgQF+WL1/KvHmL0Wq1dO/ujrv7B9jZ2ePq2p7evfsCcPLkCebO/ZoVKwJwcWmEi0sjAAIDtxMaGoSzswvHjh1h9+5Qli9fjbm5BTNmTCEgwJ/Bg4c/avdPVq5cR6FChfjqq6GEh4fh7v5Btv2xsLDA338dv//+G5MnTzQ4oZ46e4p+ysewESOpW7f+S9f//fezBARsxN6+PKtXr2DRonmZpnlcvnyJ6dO9GD16AjVr1iYlJQUfnwWYm5uj0Wj46quhHD9+lPr1GwBw4cIfrF69ESsrKyDjke0zZvjwzjuVnms7IuIaPj4zWLZsJXZ29qSmpqLRpHH37h1mzJjMkiUrqFDhHYKDd+Dt7cnKlWuBjC8znp5TGT/eE19fH0aPHoaf3xpsbUswZsxw9u7dTceOnQ3aX0KIV6NAEmqFQsHAgQN5//33AfDx8WHevHnMmjULgO+++w4LC4uCCEUIIf4TgoN34uraHoVCQdOmzVmwYC6xsbf0o63OzvUpVCjjIQSVKlWiYsUq+sTT3r4cUVGR2NnZc/Hin6xfv4aEhHiUSiXXr0dkaufEiWNs2bKRZcv8UavVnDr1Cy1btsHCIqNud/cuLFo0T7++s3N9ChcuDEC1atWJioo0qD8tW7YFwMmpBnFxsaSkpKBWZz9HPbspH896992a2NuXB6Bjx87069dLX/b333/j4TGWOXMWUr58BSBjKsc33yzi3LnfgXRu377N5cuX9Am1i0tDfTKdnZMnT1C/fgPs7OwBUKky5n+fPv0rFStW0Y9mt2vnjq+vD0lJiUDG8apcOWOgycHBgZs3o7G1LfHotSORkdcNal8I8eoUSEJtZWWlT6YBatWqxebNmwuiaSGE+M9JS0tj795dmJio2LUrBACNRkNoaBD9+38KgEr1JBlVKo1Qq1VPvVai1WpJS0vDy2s8S5euxMGhKnFxsXTu7KZf7/LlS8yb9zW+vksMThozt5vRjmHbZcRnZGQEYPB2+cnW1pakpCTOnPlVn1Bv2bKR+/cTWLEiALVajY/PTFJTU/TbmJmZv/K4nj2Wj/dVxmvD97EQ4tUp8DnUOp2OzZs306JFC/2yjz76CK1WS5MmTRg2bFimNwtDvOxRkEK8StrUNIxUWV8I9rKy/1e3bikxNpa7dWYnu3104MBB7O3Ls2LFav2yc+fO4u09mU8//QylUoFSqdDXo1A8/9rISIFOl4ZWq6V06VIYGyvZsWObvv1bt27h5TWOqVNn8M47FfTtvP9+fZYtW0Tv3h9ibm5OSMhO3n+/PsbGyufaffb1Y0ZGSiDzcmNjZZavvb29aNq0Oc2atcAQxsbKTP19OgalUsG5c79z40Yk9vb2hIUFU7duPX2ZpaUlc+b4MmrUMNLSUunTpy+JiQ+wsbHBwsKMW7ducfjwAbp06ZZlfyFj6kpyclKWx9DFpQFr167St5+amkpaWho1a9Zk9uxpREZeo3z5CgQHB1GligNFihTGyEiJQkGmfapQZL+PhRB5o1QqsbEpbPD6BZ5QT58+HXNzc/r2zZiz9/PPP1OqVCkePHjA2LFjWbZsGaNGjcpRnbdvP0CnS38V4QrxUjY2hV94p4d269YQG3u/gCN6s+l0umx/kn9bpD1MybgjxyuoN7t9FBi4k9atXTOt5+hYA51Ox8mTJ9Hp0tHp0vXl6enPv9Zq01Grzfn008/55JO+FCliSfPmGfOWNRodO3b8yN27d5k7d7a+jeHDv8LZ2YVLly4ycGB/AKpWrcZHHw1Ao9E91+7Trw8fPsDhwweZMMELrVYHpGeKX6PRZfn6zz//pGvXnvqy7BJHjUaXqb9Px6DTpVOjxrssXjyfyMjr+osSH5elp6djamqBr+9Sxo0bSVJSEl279sTLazy9e3fDxqYEderUy7Lux7p168X06VMxNTVlypQZREVd1/e7dOmyjBvngafneLRaHUZGSjw8vKlYsRKentOYPHkSWq0WK6uieHlNR6PRodXqSE8n0z5NT896Hwsh8o9Op8v0Ga5UKl46gKtIT08vsEzUx8eHixcvsnz58ixHoffv38+aNWtYv359juqVhFq8LpJQ50xMzDVKliz3usMQb4n4+HtMmTKJhQuf3G3E2FhJ0q2s/66ym0OdX/eaFkL89z37eZVdQl1gvxHNnz+fP/74g2XLlumT6fj4eB4+fAhkzP/bvXs3jo6OBRWSEEKIN5ilpVWmZFoIId5UBTLl4/Lly/j5+VG+fHl69cq4orps2bIMHDiQyZMno1Ao0Gg01K5dmxEjRhRESEIIIf7PtGvXkXbtOr7uMIQQ/0EFklBXrlyZixcvZlkWFBRUECEIIYQQQgjxSshlwUIIIYQQQuSBJNRCCCGEEELkgSTUQgghhBBC5EGB34daCCH+CyyLmKFS5/9baGqKhviE5HyvVwghxKsjCbUQQuSCSm3MLI9t+V7vpJndDF43ISGBzp3dcHf/gJEjx+R7LK9KXFws3t6eLFnil6d6eg/sicpEhYmJCTqdjk8/G0Tz5q1zVdfBgz9jbW1NtWrV8xSTEOL/k0z5EEKIt9SePbtwcqrO3r27SUtLe93hGMza2ibPyfRjUyd44794NRNHTWLGjKncu3cvV/UcOvQzf/55Pl9iEkL8/5ERaiGEeEuFhAQyePBw1q8P4NChA7Ro0QqAVav8iIi4SmJiItevR+Dg4Ejfvv1ZunQhMTHRNG3agiFDMu75v3nzBvbtC0er1aBSqRkzZgKVKztw7Nhh/PyePFTl6tV/mT59No0bN2PDhgB27w4FwNHRiZEjx2Jubv6o3WskJj7gxo0oypQpy/TpPpiammaKOzr6BgMHfkRIyD4AGjWqy6BBgzl48Gfi4+MZMmQ4zZq1zNG+qFyxCubm5kRHR7FhQwC//XaatLQ0rKysmDhxMiVLlsLX14dSpUrRp08/AC5d+ospUyYxcuRYDh8+yKlTvxAUtJOePftQokRJFi3ypVo1J86fP4exsTGentNYs2YlV678g61tCWbOnIuZmdlzsRw5cojVq1eg0WhQKhV4eHhTqVJljh8/ip/fUnQ6HVZWRRk7dhJly9px+vSpXLclhHgzyAi1EEK8hf7++zIJCfHUqVOP9u07EhISmKn84sW/mDp1Fps2/cC1a1dZvnwp8+YtZu3a7wgLC+b69QgAXF3b4++/jjVrNjFw4BfMnfs1AC4ujQgI2ERAwCa6dOlO1arVcHZ24dixI+zeHcry5atZt24LWq2WgAD/p9r9kylTZrJx4zY0Gg3h4WEG9cfCwgJ//3V4eXmzcOG8HO+PM7+fJiUllbJl7enb92P8/dexdu1mWrVqy7ffLgaga9ce7Nz5I+np6QD88MNWPvigO++/70KjRk3o27c/AQGbcHPrAGR8iejSpTvr1m3ByeldRo8exrBho9iw4XuUSiV79+5+Lo6IiGv4+Mxg6tSZrF27GT+/AEqXLs3du3eYMWMykyfPYO3a72jdui3e3p767XLTlhDizSEj1EII8RYKDt6Jq2t7FAoFTZs2Z8GCucTG3sLGxhYAZ+f6FCpUCIBKlSpRsWIVVCoVAPb25YiKisTOzp6LF/9k/fo1JCTEo1Qq9Yn2YydOHGPLlo0sW+aPWq3m1KlfaNmyDRYWGXW7u3dh0aInCbCzc30KFy4MQLVq1YmKijSoPy1btgXAyakGcXGxpKSkoFars91u6uwpqFQqzM3M+frruRQuXJhdu0L48cfvSU5OQqvV6tctX74CpUuX4fjxozg51eDIkYMMG/bVC+u2ty9H5coOADg4OHDzZjS2tiUevXYkMvL6c9ucPHmC+vUbYGdnD4BKpUKlUnH69K9UrFiFChXeAaBdO3d8fX1ISkrMdVtCiDeHJNRCCPGWSUtLY+/eXZiYqNi1KwQAjUZDaGgQ/ft/CoBK9SQZVSqNUKtVT71WotVqSUtLw8trPEuXrsTBoSpxcbF07uymX+/y5UvMm/c1vr5LsLKyMii2zO0qMyW0L98uIz4jIyMAg7ebOsGbCuUyklRz28JERkaxZMl8Vq5cR+nSZTh37mymkeBu3Xqxffs2rl69QpMmzfVfOrLvi5E+xpz2zRAF2ZYQIv/JlA8hhHjLHDp0ADu7cmzfHsq2bUFs2xbEggVLCQsLzlE9qakpaLVa/Ujojz9+ry+Ljb2Fp+c4vLymYW9fTr+8bl1n9u/fQ1JSIunp6QQH76Bevffzp2NZmD59MgcO/GTw+omJiRgbm1C8eHF0Oh07dvyQqdzFpSEREdfYsmUjXbr00C+3sLDgwYMHeY7X2bk+x48f1Y/0p6amkpSUiJNTDf755xLXrl0FICwsmMqVHTA3t8hzm0KI109GqIUQIhdSUzQ5usVdTurNTkhIIG3auGVaVr36u+h0Os6c+dXgtiwsCvHpp5/z2Wf9KFLEkubNn1wIGBS0g3v37jJ//hz9suHDv8LFpSH//HOZzz//BICqVavpR8Vf5vDhAxw+fJAJE7wMjg8y5oJ3797L4PUrVqxE8+at6Nu3B5aWVri4NOTs2TP6cqVSiZtbe44fP0qlSpX1y9u2bcfMmd789NM+/UWJhnq6b3Z29owb58GUKRPRanUYGSnx8PCmYsVKeHpOw9vbA61Wi5VVUSZPnm5wG0KIN5si/fHVGW+x27cfoNO99d0QbyEbm8KE9vsky7J269YQG3u/gCN6s8XEXKNkyXLZrygEEB9/jylTJrFw4ZO7jRgbK0m6lfXflbltYTQaXbb1jhw5GHf3Lvq7ogghxLOe/bxSKhUUL/7iKWIy5UMIIcQbydLSKlMynVd//XWBHj06UahQIZo1a5Fv9QohhEz5EEII8X+hatVqbN2683WHIYT4D5IRaiGEEEIIIfJAEmohhBBCCCHyQBJqIYQQQggh8kASaiGEEEIIIfJAEmohhMgFyyIqbGwK5/s/yyKq7BsHunXrSJ8+Xfn44z58/HEfFi/2BWDmzKn88MMWAHbs2MaWLRuzrSs0NAhPz3G53xmPbN26ibt37+S5nvwWGhqEq2szPv64D337dsfDYywJCfG5quv+/fts3Lg2nyMseN26daRTp7aZnsAYGhpEo0Z19edPbq1a5UdaWlpeQ/y/NXToII4cOZTr7aOjb9C+fcvsVxT5Su7yIYQQuaBSq5k/8fN8r/err/2AVIPWnTHDh3feqfTC8s6d8//Biide9wAAIABJREFUM1nR6XQoFAq2bt1M3brOFC1arEDazYm6dZ2ZMWMOOp2OyZMnsHbtKoYN+yrH9Tx4cJ9Nm9bx4Yf9X0GUBat4cRt++eUYLi6NgIyEukqVqnmud82alfTu/REmJibPlWk0GoyNJfUQ/z1yVgshxH/UqlV+JCcnM3ToSEJDgwgPD0OtVhMVFUmxYsXx8pqGjY1tpm1u3oxh0qSx9OnTj1q1ajN1qgeJiYmkpqbSoEFDBg8eoa/7ypV/SUx8wM2bMbRt2464uFj+x959R0Vx/W0Af7a49N5EBAt2UCyIPdaoKJbkZ2KJGnuLiXnViAYUUTRBJbH3QmzpiVHAXlCjxi4aKwooCEpROizszvsHYSMRZXFhF/D5nJNz4szuzHfvzu48e7lzx9fXGzKZHvz8AlCnTt0i2/7zz1PYunUj8vPzIRaL4OPjj3r16uPcuTPYsGE1lEolzM0t8MUXX6JmTUdcvnwRK1YEoUkTF/z993VIpVLMnx+ADWvWIPphFGysbeE/ZyEM9A3UbhOxWIyWLVvj7NnTuH8/EkFBXyMnJxtyuRz9+7+HDz8chqSkRIwdOxw//bQXenp6AABv7/9D9+69cPjwfmRkZGDUqGHQ19fH+vVbMXXqBDRs2Bi3bv2NhIR4DBo0BDY2Nvj115+QlJSIKVOmFXsTmYyMDKxcGYTbt29CJBLDza05pk/3RlZWFpYvX4pbt/4GAPTu3VcV4N90X8Xp08cLYWEhaNeuI+LiYpGTkwNn54IfaLm5ufjww/7YsmUXrK2tAQDLly+FpaUVRo4cg44d3TFhwhScPHkCqamp+OSTz9ClS3cEBQUCACZPHgORSIxVqzZg5cogSCQSPHwYg6ysLAQH74a/vy8ePoxBXp4cDg6OmDNnHkxNTV+qMTo6CitWLENKSjIEQcDQoSPg6emF2NhHWLp0MZ4/fwaJRIIJEz5B27btAQAdO7pj/PjJOHUqHKmpqfD29sHFi+fx119nkJ+fj4ULA1G7dp3Xts3Dh9FYtMgfOTk5UCoV8PTsh2HDRmDLlg14+DAGmZkZePw4Dg4ONbFwYSD09fVx8eJ5bNq0DnJ5LhQKBUaOHIMePXqp3rf69Rvixo1rSEtLQ7du72LixE8AAFFRD7B4sT+ys7Ph7OwMufzfH9RJSUlYvnwJnjxJQG5uLnr06IWRI8cAAFavXo6rVy8jLy8P5ubmmDNnHqpXt3/t69L1MVeVMVATEVVSheEVACZP/hRt2rR77eMjIq4hOHgXnJxqY+vWjVixYhkCAv69tfi9e3excOFczJgxG25uLZCbm4vAwG9haGiI/Px8TJ8+FefOnVEFl5s3b2Dr1l0wNzcHUHC78lf1mj98GIPAwACsWbMJjo5OkMvlyM/Pw7NnKQgImIdVqzaiTp26CAnZA39/X2zaVDCsIjr6AXx958Pb2xdBQYGYNu0TrA5cAxtrW8z2n4VjJ4+ib08vtdtMLpfj9OmTaNSoMezt7bF8+VrIZDJkZWVhwoSP4eHRDrVr10Hz5i1x7NhheHp6IT7+MW7fvoWAgCVo2rQZxo0bgeDg3UW2m5j4FKtXb0RKSjIGDx6IDz8chvXrt+LmzRvw8ZlVbOBYuTIIBgYGCA7+HmKxGM+fPwcABAdvhlKpxPbtPyIrKxMTJ45B3br10K5dhzfeV3FatHDH77//grS0NBw4EIrevfvgzp3bAAA9PT307u2FvXt/w5gxE5CVlYUjRw5hx45/h4MYGRlh8+btiIi4innz5qBLl+6YMcMbv//+M9at2wpDQ0PVY+/du4vVqzfCwKDgx8+0aTNVx83GjWuxa9d3mDz50yL15efnY/bsGZgwYYrqNaWmFrSRv78vBgx4D15eAxEV9QBTp47Hzp2/wMLCAgBgbGyCzZu349ixI5gzZwbmz1+MSZOmYteu77B9+9YSb/v+22+/oGPHdzBiRMGdcNPS0lTr7ty5hU2btsPY2BjTp0/FoUP70b//e2jQoBHWrt0MiUSClJRkjB07Ah4e7VQ/FKKjH2Dduq2Qy+WYNGk0XF2boUOHTli4cB4++GAIPD29cOPGdUyZMla1r4CAeRg1ahyaN2+JvLw8TJs2GY0bN0Hr1m0xfPgoTJ36OYCCz966dSvh7//Va1+Xro+5qoyBmoiokippyMd/NWvmBien2gCAfv0GYuTIIap1kZGR8PH5AkuWLFf13imVSqxduwLXr0cAEJCcnIx79+6qAnW7dh1UoagkFy78hbZt28PR0QkAIJPJIJPJcPnyJTg7N1D1Zvfp0x9BQYHIysoEADg51UL9+g0BAA0bNsTTp/GwsS7oVW/g3BBx8XFq7f/ixfMYNWoYAKBpUzeMGDEa2dlZWL36a0RG3oVIJEZSUiIiI++idu06GDRoCFau/Aaenl7Ys+dX9O3bv9ghDIW6du0OsVgMa2sbmJmZo3Pnrv/U3BiJiU+Rm5ur6u0udObMKWzevBNiccHlTIVtefHieUybNhMikQhGRsbo0aMnLl48rwo3b7Kv4ohEQLdu7+Lo0UM4cuQg1q/fqgrUAPD++x/gk0/GY+TIMTh0KAweHm2LDOfp3r2g99XFpSmSkhJfu98uXbqrwjQAHDgQgkOHDiA/Pw/Z2Tmq4+JFDx/GQKFQFAlrZmbmyMrKRGTkXfTp0x8AUKdOXdSr1xB//30dHTu+809tPf9pk0YAROjQoZOqjcLDj5fYNs2bt8DatSuRk5ODli3d0bKlu2qdh0dbmJiYAACaNHFFXFwsAOD582f46qsFiI19CIlEirS0VDx8GANX16YAAE9PL0ilUkilUnTv3hOXL19A8+YtEBV1H7169QEAuLo2VX2ms7OzceXKJVXoBYCsrExER0ejdeu2OHfuT/z228/Izs4qMhb+dXR9zFVlDNRERARbW1tkZWXhypVLqkD944+7kJ6eho0bg6Gnp4fAwEWQy3NVzzEwMHzV5spMYQ88AIjFkv/8WwyFXL0gUTiG+kWFQxi2bt0FqVSK//u/T1R/bm/a1A1KpRIREVexf3+IqsdcvTrFkMkKLi6VSCQAoHbgUUdZ7qt3776YOHEU3NxawMys6I8jO7vqaNSoMU6fDsdvv/2MWbN8/lOH+vs1NPw3TF+7dgV79vyKdeu2wsLCAocOHcDevb+pXbM6CmsraJ9/fwiJxWK12qdLl+5wdW2G8+fPYefOYISG7lX1ar90DP6zvaCgr9GhwztYvHgpRCIRhgx5v8jnpbQEoeDahM2bt7807jwhIR6rVn2DTZu2o0YNB1y/fg3+/r5vvK+SaPP4rqw4ywcR0Vvi+vVrePToIQAgNHQvWrX6t9fN1NQUy5evxcGDYfjhh50ACma0sLKyhp6eHhITn+L06fDXbt/IyAgZGRnFrvPwaItz586o9i+Xy5GVlQkXl6a4f/8uYmKiAQD794egfv2GMDQ0KtVru3X3FqZOLd1FohkZ6bC1tYNUKsWDB5G4du1qkfWDBg3G/Pk+cHVtBju76qrXmJOTg/z8/FLtqzjt23fC999vhyAIAKDqiXR390Bo6B8QBAFZWZk4evQQWrduU+rtL1w4r8TeWAeHmhg/fgpGjRpX7Pr//W8wVq78BlKpFK6uzdTar6GhETIziz8OgILjysjIGGZmZpDL5QgN3Vvs45ycakEikeDYsSOqZampz2FoaIR69Rpg//4QAAXjrO/fvwsXl6Zq1feiYcP+h8TEpy8tj419BEtLK/Tp0w+jR4/HzZt/l7it9PR02NvbQyQS4cKFc4iLe1Rk/cGD+5Gfn4/s7GwcO3YELVu2hpGRMerWrYfDhw8AKBhG9eBBJICCdnRza4GdO4NV23jyJAHJyUnIzMyEVFoNVlZWUCqV2LPnV7Veb3kfc28z9lATEb0BeW7uPzNylP12y0vTpm5Ys2a5KizMnbugyHpjY2N8881qzJr1OXJycvDBB0Mwd643Roz4EDY2dmjVqvVrtz9o0BAsXrwA+vr68PMLQFzcI5w+fRKzZ8+Fo6MTZs3ygZ/fHCgUSkgkYvj4+MPZuR58fRfA398HCoUC5uYWJY5vLc6Tpwml/pPzxx+PxcKF8xAa+gccHZ3QvHmLIuu7d++Jb74JxHvv/TtbiqmpGXr29MTHHw+BiYkp1q/fWqp9zpz5GcaNm4RGjZrg00+nY+XKIIwYMRgSiQQtWrTE559/gVGjxuHbb5dg5MjBAIBevfqohtmUxp07t/HBB0NKfNyAAe+/cl2LFq0gk8nw3nsfqL3fIUM+wmefTYKenj5WrXr5M9K2bXscOrQfQ4e+DzMzczRv3kIVWJOSEjFz5jQEB++GVCrF118H4dtvlyA4eBNEIjGGDh2O3r37ws8vAEuXLsZPP+2GRCKBr+8C1fhpdT179gxpaanFXgx57NhhHDp0ANWqSSESiTBt2owStzd58lQEBQViy5aNaNy4CZyd6xdZX6tWLUyePEZ1UWLhMBRfX38sXuyPnTuDUbduPTRq1ET1nHnzFmLlym9Ux4KhoRHmzJkHZ+d66Nq1B4YP/xBmZuZo164Drl27Umxd2jzm3mYiofBnSiWWnJwBpbLSvwyqhGxsTBA2cnSx6/ps34bExHQtV1SxJSTEoHr1Wrou460UFrYPZ86cemnYQ2UjlYqR9fTlz9WqjSvQy6svXF3dymxf165dxbJli7F9+48QiURltl1tSE19Dj+/L7F8+VqNtvP4cRwmTx6LH3/cA319/TKqrmIIDz+GqKgHr+ydL0tTp07A0KEjVCGaKr7/nq/EYhGsrIxf+Xj2UBMRUaX36YRpMLQ1QX6+sky299VXC3Dhwl/w9fWvdGEaKLh4T9MwvXnzeoSG7sXUqZ9XuTANAJ07d0Pnzt10XQZVEVrpoX727BlmzZqFhw8fQiaToVatWliwYAEsLS1x9epVzJs3D7m5uXBwcMDSpUthZWVVqu2zh5p0hT3UpcMeatLUq3qoAZRpoCait1tpe6i1clGiSCTCuHHjcPDgQezbtw+Ojo5YtmwZlEolvvjiC8ybNw8HDx6Eu7s7li1bpo2SiIiIiIjKhFYCtbm5Odq0+fdq0ebNm+Px48e4ceMG9PT04O5ecKX5kCFDcODAAW2URERERERUJrQ+hlqpVOL7779Ht27dEB8fjxo1aqjWWVpaQqlU4vnz52rfLADAa7vg6c3J8/Mgk758I4NXLaeX2diY6LqECuXpUzGkUs7WSeWHxxcRlQWxWFyqc7jWA/XChQthaGiI4cOH4/Dhw2WyTY6hLh82NiYYtW3aS8uDR6/g2OB/lPRhYzsVpVQqOcaVNFJSYObxRURlQalUFjmHl9ksH1u2bMHYsWNfWr5t2zaMHl38RVn/FRgYiJiYGKxfvx5isRj29vZ4/Pixan1KSgrEYnGpeqeJiHTBwswAUlnZ90nky/PxLDW7zLdLRETlR+2zwZo1a4oN1OvWrVMrUH/zzTe4ceMGNm7cqLplpaurK3JycnDx4kW4u7vjhx9+QO/evUtRPhGRbkhlUlxbe6LMt+s2pYvaj01LS8PAgZ7o3/89fP75zDKvpTwkJSXC39+32Bt+EBFVViUG6rNnzwIo6Po+d+4cXpxlLzY2FkZGJd8e9t69e9iwYQNq166NIUMK7tpUs2ZNrFmzBkuWLIGfn1+RafOIiKhkhw8fgIuLK44cOYhPPpmGatUq/rUN1tY2DNNEVOWUGKh9fHwAALm5ufjyyy9Vy0UiEWxsbODr61viTurXr487d+4Uu65ly5bYt2+fuvUSEdE/QkP3YsqUz7BjRzBOnQpHt249sGXLBjx8GI3MzEw8evQQDRs2xvDhH2P16uVISIhH587d8MknBddGfP/9Thw9eggKRT5kMj3MnDkb9es3xNmzp7Fhw783BYmOfoCFC79Gp05dsHNnMA4eDAMANG7sgs8//wKGhob/7DcGmZkZePw4Dg4ONbFwYeBLNwSJj3+MceNGIDT0KACgY0d3TJgwBSdPnkBqaio++eQzdOnSXUstSERUNkoM1MeOHQMAzJo1C0uWVO5b1hIRVRWRkfeQlpaKVq1aIyUlGaGhe9GtWw8AwJ07t7F58w4YGBhgzJjhWL9+NZYtWwmFQoEPPuiP/v3fg6OjE3r37ouhQ4cDAC5c+AtLl36FjRuD0a5dR7Rr1xEAsHfv7wgL2wcPj3Y4e/ZPHDwYhvXrt8LQ0AgBAX4IDt6MKVM++2e/t7Bp03YYGxtj+vSpOHRoP/r3f6/E12JkZITNm7cjIuIq5s2bw0BNRJWO2mOoXwzTSmXRq6jFYk5TRESkTSEhf6B3774QiUTo3Lkrvv12KRITnwIAPDzawti44Gr0evXqwdm5geraFSenWoiLi4WjoxPu3LmFHTu2IS0tFWKxGI8ePSyyj7/+Oosff9yFNWs2Q09PDxcvnkf37j1hZFSw7f7938eKFf/ejMvDoy1MTApmvmnSxBVxcbFqvZbu3XsBAFxcmiIpKRG5ubnQ09PToHWIiLRL7UD9999/Y8GCBbhz5w5yc3MBAIIgQCQS4datW+VWIBERFZWXl4cjRw6gWjUZDhwIBQDk5+cjLKxg+JxM9m8YFYsl0NOTvfBvMRQKBfLy8jB3rjdWr96Ehg0bISkpEQMHekIsFkEsFuHevbtYtuwrrFixBtbWlgAAkej1dRXdb8F+1FEY9iUSCQCo/TyqvCRiEUTi4g8oQSlAwalwqZJRO1DPnj0bXbt2xeLFi18aE0dERNpz6lQ4HB1rYd26LaplN25EICDAD+++q95MSXJ5LhQKBWxt7QAAv/32M4CCuVYvXruLhX7TMWnqLOSLTfAgNgVAQQ/06tXL8eGHQ2FgYIiQkD1o3brNK/dB9CoisQipUdHFrjOrUxtgoKZKRu1AHRcXh//7v/+DqKQuCiKit0C+PL9UU9yVZrslCQ3di549PYssc3VtBqVSiatXL6Nhw8YlbsPIyBhjx07E+PEjYWpqhq5d/x23fPxoGNLSniN48yrVsuGjJqNf7264e/cOJk4smCq1UaMm+Pjjl6dT/a/Tp8Nx+vRJzJ49t8THEhFVRiLhxXnwXsPb2xteXl7o1KlTeddUarxTYvngnRJLZmNjgrCRxc/D3mf7NrbTfyQkxKB69Vq6LoNeQyoVq3qk/6tuTUud34lQKhUj62nxnytDWxOd10fqkUrFr+2h5vtIuvbf81WZ3SkxNzcXU6dORatWrWBtbV1kHWf/ICIiIqK3ldqBul69eqhXr1551kJEREREVOmoHainTp1annUQEREREVVKagfqwluQF6ddu3ZlUgwRERERUWWjdqAuvAV5oWfPniEvLw92dnY4evRomRdGRERERFQZqB2oC29BXkihUGDdunUwMjIq86KIiIiIiCqLN75nuEQiwaRJk7B58+ayrIeIqFIwM9OHjY1Jmf9nZqb+jbPS0tLQrVsHLF++rOQHVyBJSYn49NOJGm9n6LjB+HjyCIyfNhbjp41VtcOiRfPx668/AgD27PkFP/64q8RthYXtg6/vLI1r+umn3Xj2rPhpB3UpLGwfOnZ0x6+//qRaJggCPvhgAPr27f6aZ5bs8uWLOH/+nKYlElVqavdQF+fPP//kjV6I6K0kk1VDUFBQmW93xowZAHLUeuzhwwfg4uKKI0cO4pNPpqFatWplXk95sLa2wapVG8pkW/Nn+6NOrboAip+HeuDAQWWyn5IolUqIRCL89NP3cHf3gIWFpVb2WxoNGjTEgQOh+N//PgQAXLlyCSYmJsjKytBou1euXEJ2djY8PNoWuz4/Px9SqUZxg6jCU/sI79y5c5HwnJ2dDblcDj8/v3IpjIiIXi80dC+mTPkMO3YE49SpcHTr1gMAsGXLBjx8GI3MzEw8evQQDRs2xvDhH2P16uVISIhH587d8MknBTdt+v77nTh69BAUinzIZHrw9v4SUkMbXLn8F37avVW1r9jYGHy1eAnat38HO3cG4+DBMABA48Yu+PzzL2BoaPjPfmOQmZmBx4/j4OBQEwsXBkJfv2ive3z8Y4wbNwKhoQXX33Ts6I4JE6bg5MkTSE1NxSeffIYuXTTrNS20ZcsGZGdnY+rUzxEWtg+HDu2Hnp4e4uJiYWlphblzF8DGxrbIc548ScCXX36BYcNGonnzFpg/3weZmZmQy+Vo374DpkyZptp2VNQDZGZm4MmTBPTq1QdJSYnw9fWGTKYHP78A1KlTt8i2//zzFLZu3Yj8/HyIxSL4+PijXr36OHfuDDZsWA2lUglzcwt88cWXqFnTEZcvX8SKFUFo0sQFf/99HVKpFL6+C7Bt2yZERd2Hra0dFi1aCgMDgxLbokYNBzx//hxRUQ9Qp05dhIXtQ58+Xti2bRMAYPfu7YiPj8eMGd4AgJSUZHz88VD8/PNe7Nr1XbHvbVxcLP744zcolUpcvHge3bv3RI8ePTFu3Ah4evbD5csX0L//e6hZ0wmbNq1T3fJ+9Ohx8KjXsNg6v/tuKw4e3A+RSAwDAwOsXbsZYrG4hONOveOdqLyoHaiXLl1a5N8GBgaoU6cOjI1ffdcYIiIqH5GR95CWlopWrVojJSUZoaF7VYEaAO7cuY3Nm3fAwMAAY8YMx/r1q7Fs2UooFAp88EF/9O//HhwdndC7d18MHTocAHDhwl8IDFwEH//laNGyDVq0bAMAOHY4FOHHD6JNm3Y4e/ZPHDwYhvXrt8LQ0AgBAX4IDt6MKVM++2e/t7Bp03YYGxtj+vSpOHRoP/r3f6/E12NkZITNm7cjIuIq5s2bo3agnv+1H2QyGQDg02mfw929+F7SQhER1xAcvAtOTrWxdetGrFixDAEB/96c7N69u1i4cC5mzJgNN7cWyM3NRWDgtzA0NER+fj6mT5+Kc+fOoG3b9gCAmzdvYOvWXTA3NwcA7Nu3BwEBgahb9+X7Njx8GIPAwACsWbMJjo5OkMvlyM/Pw7NnKQgImIdVqzaiTp26CAnZA39/X2za9B0AIDr6AXx958Pb2xdBQYGYMeNTbNiwDba2dpg58zMcOXIQ/foNVKu9PD29sH9/CEaNGoeIiKsYNWqcKlB7eQ3A8OEfYvLkT2FoaIi9e3/Hu+/2Uv0getV7O2DA+6ofLUDBD6bU1FQ0btxEtSwtLQ1r126GRCJBSkoyxo4dgXWLl8HkPxnicPhxnDodrjq+UlOfQywWq3HcqXe8E5UXtQO1h4cHgII/ayUlJcHa2hpi8RsPwSYiIg2EhPyB3r37QiQSoXPnrvj226VITHyq6m318Gir6vCoV68enJ0bqIKnk1MtxMXFwtHRCXfu3MKOHduQlpYKsViMR48eFtnPtasXEBbyK+Yt/BZ6enqqXkgjo4Jt9+//Plas+HcMt4dHW5iYmAAAmjRxRVxcrFqvp3v3XgAAF5emSEpKRG5uLvT09Ep8XklDPv6rWTM3ODnVBgD06zcQI0cOUa2LjIyEj88XWLJkOWrXrgOg4Jy3du0KXL8eAUBAcnIy7t27qwrU7dp1UIXpkly48Bfatm2vCnYymQwymQyXL1+Cs3MDVW92nz79ERQUiKysTAAF71f9+gW9uQ0bNsSTJ/GwtbX759+NERv7SK39A0DXrj0wduxwODo6oVOnLpBIJKp1pqZm6NDhHRw8GIZ+/QZi797fsWLFOtX60ry3MpkeunV7V/Xv58+f4auvFiA29iEkEinS0tIQGx+HxvWL9lL/deUi3n//AxgaFkx4YGZW0LbqHHfqHO9E5UXtQJ2RkYEFCxYgLCxMNR6qb9++8PX1VX3AiIio/OXl5eHIkQOoVk2GAwdCARSMUw0L24ePPx4LoCDQFBKLJdDTk73wbzEUCgXy8vIwd643Vq/ehIYNGyEpKREDB3qqHhcTfR9bN67AbN+vYWpqplZtRfdbsB/1nldQX2HAU/d5ZcnW1hZZWVm4cuWSKlD/+OMupKenYePGYOjp6SEwcBHk8lzVcwwMDMu9rv++l4VtVfBv9dsYAAwNDeHi0hTr16/CypUvj2MfNGgwFizwhYWFBWrXrlMkhJbmvTUw0C8yTDQo6Gt06PAOFi9eCpFIhKFD34c8L0/tukuizvFOVJ7U7mIOCAhAdnY29u3bh4iICOzbtw/Z2dkICAgoz/qIiOg/Tp0Kh6NjLfz+exh++WUffvllH779djX27w8p1XYKx7MW9nb+9tvPqnUpyUlYvswfUz6bDfsaNVXL3d09cOzYYWRlZUIQBISE7EHr1m3K5oUVY+HCeQgPP15m27t+/ZqqFz40dC9atXJXrTM1NcXy5Wtx8GAYfvhhJwAgPT0dVlbW0NPTQ2LiU5w+Hf7a7RsZGSEjo/iL/Dw82uLcuTOq/cvlcmRlZcLFpSnu37+LmJhoAMD+/SGoX7+hqpdWXTdv3sC0aZNLfNxHH32MMWMmwNn55WEpzs71YGpqhpUrv8H773+g1n6NjIyQmfn6CxvT09Nhb28PkUiECxfOvbJXvU0Ld/z228+q3vnU1OcAtH/cEZWW2j3Up06dwpEjR1QXPtSpUwdfffUV3n333RKeSURU9cjlef/MyFH22y1JaOhe9OzpWWSZq2szKJVKXLlySe19GRkZY+zYiRg/fiRMTc3Qteu/45aPHw1DWtpzBG9epVo264tZaNeuA+7fv4eJE0cDABo1aqLqFX+d06fDcfr0ScyePVft+oCCsbEffDCk5AeqqWlTN6xZsxyxsY9UFyW+yNjYGN98sxqzZn2OnJwcfPDBEMyd640RIz6EjY0dWrVq/drtDxo0BIsXL4C+vj78/AIQF/dI9bodHZ0wa5YP/PzmQKFQQiIRw8fHH87O9eDruwD+/j5QKBQwN7fAvHkLS/3aEhIS1BomU6dO3ZculnxRv34DsWHDGrRv30mt/b7zTld8+eUXGDVqmOqixP+aPHkqgoICsWXLRjRu3AT16tVXrfvu5+9hZW4Jr3d7occ7XZABJSZMGA2pVAoDAwOsWbPpjY87Im0RCYLzXk6JAAAgAElEQVQgqPPAbt26YceOHXBwcFAti42NxfDhw3HixInyqk8tyckZUCrVehlUCjY2Jhi17eUro4NHr0BiYroOKqp4bGxMEDZydLHr+mzfxnb6j4SEGFSvXkvXZdBrSKViPIgtfh7lujUtSxyjXJZSU5/Dz+9LLF++VrVMKhUj62nxn6uSxlCHhe3DmTOnilyEWJUsX74UXbu+Cze35hpt5+uvF8LJqRaGDRtZRpW9TCoVIzUquth1ZnVqa/U4IyrOf89XYrEIVlavnohD7R7qQYMGYcyYMRg1ahRq1KiBx48fIzg4GB98oN6fhIiIiErDzMy8SJim1/v88y80en7hDXesrKw13hbR20btQD158mTY2dlh3759ePr0KWxtbTFu3DgGaiIiqhT69OmHPn366bqMCsva2gbff/+brssgqpTUvihx0aJFqFOnDoKDgxEWFobg4GA4Oztj0aJF5VkfEREREVGFpnagDgkJgaura5Flrq6uCAkp3VXlRPR2U/OyDSIiIp14k/OU2kM+RCIRlMqiFwkoFIqXlpH6LMwMIJW9/Bbky/PxLDVbBxURlS+pVIbMzDQYGZkWmaOWiIioIhAEAZmZaZBKZSU/+AVqB2p3d3esWLECX3zxBcRiMZRKJVatWgV3d/eSn0zFksqkuLb2xEvL3aZ00XotRNpgYWGDZ88SkZHxXNel0CuIxWJkpGYWu+6xOF3nnShisRjy9Jxi18ny9XVeH6lHLBYjOz252HWZj1/uwCPSJqlUBgsLm9I9R90H+vj4YOLEiejYsSNq1KiB+Ph42NjYYP369aUulIjeThKJFNbW9roug17DxsYEw2btKnbd7iUf6XwqSBsbk2I7IgDAZUpLnddH6uGUo1TVqB2oq1evjt9//x0RERGIj4+Hvb09mjVrBrFY7WHYRERERERVjtqBGij4E03z5s3RvHnpJ40PDAzEwYMHERcXh3379qFBgwYACm4YI5PJVHd3mjlzJjp1Uu/uTEREREREulaqQK2J7t27Y+TIkfjoo49eWrdy5UpVwCYiIiIiqky0Fqh58SIRERERVUVaC9SvM3PmTAiCgFatWmH69OkwNTUt1fNfd2/1ysrGxkQr+1Hm50EsrVbq52mrvsqusrbT646LNz1mqGqo6Md0Ra+P1MP3sXzk5+dDKi0++r1uHZVM5y23a9cu2NvbQy6XY9GiRViwYAGWLVtWqm0kJ2dAqax8N4t43ReGtq5wtrExwaUl44pd12rW5lc+j1dgFyjpS7+ytlNJx0VlfV1Usop+TFf0+kg9fB91w8bGBEFBQcWumzFjBtv9NcRi0Ws7cHU+RYe9fcEUWjKZDMOGDcPly5d1XBERERERkfp0GqizsrKQnl7wa0gQBISFhaFx48a6LImIiIiIqFS0NuQjICAAhw4dQlJSEkaPHg1zc3OsX78en376qeoW5s7OzvDz89NWSUREREREGtNaoPb19YWvr+9Ly/fs2aOtEoiIiIiIypzOx1ATEREREVVmDNRERERERBrQ+bR5REREVHoWZgaQyl4xp7A8H89Ss7VcEdHbi4GaiIioEpLKpLi29kSx69ymdNFqLURvOw75ICIiIiLSAAM1EREREZEGGKiJiIiIiDTAQE1EREREpAEGaiIiIiIiDXCWDyIiLTIzNYBMr/ivXnluPlLTONUZEVFlw0BNRKRFMj0pFvv8Uuy6LxcN0nI1RERUFjjkg4iIiIhIAwzUREREREQaYKAmIiIiItIAAzURERERkQYYqImIiIiINMBATURERESkgSo7bZ6JqT709aoVuy4nNw/paTlaroiIiIiIqqIqG6j19aph2Kxdxa7bveQjpIOBmoiIiIg0xyEfREREREQaYKAmIiIiItIAAzURERERkQYYqImIiIiINMBATURERESkAQZqIiIiIiINVNlp8yoKM1MZZHp6ui6DiIiIKiBzExmq6RefE/JycvE8Xa7liuhNMFCXM5meHr6ZM7HYddO/2qDlaoiIiKgiqaavh7CRo4td12f7NoCBulLgkA8iIiIiIg0wUBMRERERaUArgTowMBDdunVDw4YNcffuXdXyqKgoDB48GL169cLgwYMRHR2tjXKIiIiIiMqMVgJ19+7dsWvXLjg4OBRZ7ufnh2HDhuHgwYMYNmwY5s2bp41yiIiIiIjKjFYCtbu7O+zt7YssS05Oxs2bN+Hl5QUA8PLyws2bN5GSkqKNkoiIiIiIyoTOZvmIj4+HnZ0dJBIJAEAikcDW1hbx8fGwtLQs1basrIxLvX8bG5NSP0ebWF/VUFXbqaq+roqgorct66s8KnNbVObay5o224Lt/uaqxLR5yckZUCqFIstKOigSE9PLsyS163gV1lc5VJTjrKxV1ddVEVT0tmV9lUdlbovKXHtZ02ZbsN3fnFgsem0Hrs5m+bC3t8eTJ0+gUCgAAAqFAk+fPn1paAgRERERUUWms0BtZWWFxo0bIyQkBAAQEhKCxo0bl3q4BxERERGRLmllyEdAQAAOHTqEpKQkjB49Gubm5ggNDcX8+fMxe/ZsrF27FqampggMDNRGOUREREREZUYrgdrX1xe+vr4vLXd2dsbPP/+sjRKIiIiIiMoF75RIRERERKQBBmoiIiIiIg0wUBMRERERaYCBmoiIiIhIAwzUREREREQaYKAmIiIiItIAAzURERERkQYYqImIiIiINMBATURERESkAa3cKZGIiIiIyp+FmQGkMu3EOxNTfejrVSt2XU5uHtLTcrRSR0XAQE1ERERURUhlUlxbe6LYdW5TupTpvvT1qmHYrF3Frtu95COk4+0J1BzyQURERESkAQZqIiIiIiINMFATEREREWmAgZqIiIiISAMM1EREREREGmCgJiIiIiLSAKfNIyKicmNuIkM1fb1i1+Xl5OJ5ulzLFRHR2+J1c3Lny/PxLDW7zPbFQE1EROWmmr4ewkaOLnZdn+3bAAZqIion2pyTm0M+iIiIiIg0wEBNRERERKQBBmoiIiIiIg0wUBMRERERaYCBmoiIiIhIAwzUREREREQaYKAmIiIiItIAAzURERERkQYYqImIiIiINMBATURERESkgQpx6/Fu3bpBJpNBT08PADBz5kx06tRJx1UREREREZWsQgRqAFi5ciUaNGig6zKIiIiIiEqFQz6IiIiIiDRQYXqoZ86cCUEQ0KpVK0yfPh2mpqZqP9fKyrjU+7OxMSn1c7SJ9VUNVbWdqurrqggqetuWdX0VfXuVWWVui8pce1nTZlu8bZ/HsqyvQgTqXbt2wd7eHnK5HIsWLcKCBQuwbNkytZ+fnJwBpVIosqykRkpMTH+jWkvrTd8s1lc5VJTjrKxV1ddVEVT0ti3r+ir69iqzytwWlbn2sqbtz4g296Xr97Es6xOLRa/twK0QQz7s7e0BADKZDMOGDcPly5d1XBERERERkXp0HqizsrKQnl7wC0EQBISFhaFx48Y6roqIiIiISD06H/KRnJyMTz/9FAqFAkqlEs7OzvDz89N1WUREREREatF5oHZ0dMSePXt0XQYRERER0RvR+ZAPIiIiIqLKjIGaiIiIiEgDDNRERERERBpgoCYiIiIi0gADNRERERGRBhioiYiIiIg0wEBNRERERKQBBmoiIiIiIg0wUBMRERERaYCBmoiIiIhIAwzUREREREQaYKAmIiIiItIAAzURERERkQYYqImIiIiINMBATURERESkAQZqIiIiIiINMFATEREREWmAgZqIiIiISAMM1EREREREGmCgJiIiIiLSAAM1EREREZEGGKiJiIiIiDTAQE1EREREpAEGaiIiIiIiDTBQExERERFpgIGaiIiIiEgDDNRERERERBpgoCYiIiIi0gADNRERERGRBipEoI6KisLgwYPRq1cvDB48GNHR0bouiYiIiIhILRUiUPv5+WHYsGE4ePAghg0bhnnz5um6JCIiIiIitUh1XUBycjJu3ryJbdu2AQC8vLywcOFCpKSkwNLSUq1tiMWiYpdbWxiV+jnlwdTc6pXrqpnoF7tcm/XJTF9dn7Vx8e+BNuur6AysX91+lbmdXndcVObXVRGYmRu+cl1FaNuy/u4s68/Iq74333R7lVllbouq+t35JrT5GTE1NS3TfVWUrPUqZfUZKemxIkEQBLW3Vg5u3LgBb29vhIaGqpb16dMHS5cuhYuLiw4rIyIiIiIqWYUY8kFEREREVFnpPFDb29vjyZMnUCgUAACFQoGnT5/C3t5ex5UREREREZVM54HaysoKjRs3RkhICAAgJCQEjRs3Vnv8NBERERGRLul8DDUA3L9/H7Nnz0ZaWhpMTU0RGBiIunXr6rosIiIiIqISVYhATURERERUWel8yAcRERERUWXGQE1EREREpAEGaiIiIiIiDTBQExERERFpgIGaiIiIiEgDDNRERERERBpgoK5AOIMhERHRvwrPi9nZ2TquRH2FNefl5amWKZVKXZVDWsJ5qHVEEASIRCIAQH5+PqRSKYCCD51YzN85pFuFx2dmZiaMjIx0XQ6Aop8ZKnuF7RsREYHs7Gw4ODigZs2aui5Lpwrb5ObNm1AqlbCxsYGdnZ2uy3rrhIeH47fffoOVlRXGjx8POzu7Cn+ePHr0KI4cOQKlUom5c+fC2Ni4wnyHFdZRUerRhfJ47ZL58+fPL9MtkloK38gdO3Zgz549CA8PR5cuXd76gxz490BPTU2FRCKBRCIpspzKn0gkwokTJ7B8+XKcPHkSDRo0gImJiU5OYoXv+7Nnz2BgYMCTQTkRiUQIDw/HvHnzcO3aNdy7dw9yuRz169fXdWk6U9gmvr6+uHDhAh48eACRSITatWvrurS3xoMHD+Dt7Y1Ro0YhPDwc169fR/Xq1WFjY1NhP/9RUVHw9/dHv379cO/ePXzzzTfo378/DA0NoVQqdV63SCTCn3/+iTVr1iAjIwNSqRRWVlY6rUlbCs8baWlp0NfXf2m5JhiotezFD9Off/6J9evXY/DgwQgJCcHvv/+OQYMGvfVhQSQS4fjx45g1axZu3ryJqKgotGzZ8q1vF2169OgRvL29MWnSJFy6dAnnz5+HnZ0dbG1ttR6qC0PNnDlzcO3aNaSmpsLZ2RlSqZTHQxl4sQ13794Nb29vDB06FI8ePUJERMRbGapf/NG2ZcsW+Pj4YMCAAYiOjkZERAQkEglDdTkqbP/Hjx8jPT0dDRo0QJ8+feDp6Ynw8HBERESovo8qyue/sOakpCTcunULbm5u6N+/Pzw9PXHnzh0sX74cffr0gbGxsa5LxeXLlxEQEABXV1dERETgwYMHMDc3R/Xq1XVdWrkrPJ/4+Pjgzp07yMzMRL169cokXzBQa1nhm7Vr1y6cO3cOM2bMQJs2bTB48GD88ssv+P333/G///2vwnxJ6MKjR4+watUqjBw5ErVq1UJISAhiY2PRpk0bhupyVNiujx49wvPnz1GnTh14enrCy8sLf/31Fy5cuKD6k7c2Q3VcXBwCAgLw+eefQy6X4/bt24iNjYWLiwtDdRkQiUQ4efIk9uzZg/v376Nr166wsbFBzZo18fTpU5w/fx5yuRwNGzbUdalaIxKJcPr0aRw9ehQxMTHw8vKClZUV7OzsEB8fj7/++gsSiQR169bVdalVUmGnypdffonQ0FAkJSXBzc0NVlZWeOedd7B//35ERESgY8eOkMlkui4XQEHNhw8fxvz583HkyBFkZGSgW7dukEql6NGjBy5fvoygoCCMGDFC9VdXbXpxGN+TJ0/Qvn17DB48GLa2toiOjsbt27dhYmICe3t7rdemTTExMViwYAEmTZqElJQU3LlzB0+fPoWrq6vG+YKBWksiIiKwatUqdOvWDQBw8uRJBAcHw83NDY0bNwYADBo0CFu2bMHRo0cxYMAAXZardYUH8cOHD5GQkAA9PT18+OGHsLe3R61atbBv3z7cv38f7du3Z3gqJ4XDPObMmYP9+/cjISEBTZs2haWlJbp06YITJ07g/Pnz6Ny5M/T09Mq1lsLj4d69e8jJyYGBgQEGDBgAV1dXpKWl4datW3jw4AFcXV1RrVq1cq2lqnpxzPTChQthY2ODR48e4e7du2jWrBns7Ozg4OCAJ0+ewN3dHdbW1rouudwVtsnVq1cxf/58GBgYIDIyElFRUXB3d4etrS1sbGwQHx+PVq1avRVtogu3b9/G+vXr4e/vj0aNGuHRo0fIysqCtbU1LCws0L17d9StWxc1atTQdakq0dHRWLduHebMmYOOHTvihx9+gJ6eHho1agSJRAJPT0906NBBZ2PwC3+kTJs2DWfPnkVCQgJ69eoFe3t7mJiY4ObNm7h16xbc3d3L/ftd2wo/19HR0ZDL5bCwsMCAAQPg4uKClJQU3Lp1C3FxcWjWrBl7qCsDU1NTtGjRAjdv3oSDgwM8PDwgk8mwZMmSIh+yjz76CK1atYKpqamOK9auwl6y8ePH4+HDh/jjjz8wbNgwmJiYwMbGBvb29tizZw/c3d1hbm6u63KrpNu3b2PDhg0ICAhAy5Yt8fDhQ6SlpcHS0hIWFhbo0aMH6tevX+4nscIvvz///BNTpkzBlStXEB4ejmbNmsHJyQn169dHYmIibt++DVdXV5iZmZVrPVWVSCTC9evXsWrVKvj4+GDQoEGoVasWoqOjcfbsWbi4uKB69epwc3N7ay7EK/yBsWHDBsybNw8ffvghatasiTt37uDSpUto2bIl7Ozs4Obm9lb8eVwXHj16hLVr10IikWDEiBGoX78+FAoFzp07h+TkZNjZ2cHS0rJC/Zi5e/cuFi9ejOrVq2Po0KFwdHRE/fr1sXLlSiiVSri4uEAikcDKykpnHUI3b97Ezp078fHHH6NevXqIiYlBVFQUWrdujerVq8PMzAxt2rSpksd14V+cJk2ahAsXLuD06dNo27YtHBwc4OzsjMePH+PWrVtwdXWFiYnJG++HgVpLqlWrBn19fcyaNQu7d+/G4MGD0apVKygUCvj5+aF169aqP7W8bWEaKAhzZ8+excSJEzF+/Hg8evQIa9asQe/evWFqagobGxt4enpWyQ97RVB4EpPL5Rg1ahRq1aqFatWq4ezZs3jy5Amsra1haWmplQtXCkPNvn378OWXX6Jv376QSqU4fvw4bG1t4ejoiEaNGsHNzQ0ODg7lXk9VlZeXh/Pnz+O7775DjRo10KpVKzg4OMDY2Bh///03zpw5g86dO0Mqlb41fxWSy+U4ceIEgoOD4eLiAhcXF9jb28PIyAiXLl3CxYsX8c4777xVbaJtWVlZiI2NxY0bN2BkZIQGDRqgfv36yMnJwfnz59GhQ4cK9yPaxMREddFq/fr1YWlpidq1a6NWrVpYvny56jymq2Pm0aNH+Pzzz9G2bVtV4DcwMMDFixdx8+ZNtGvXDvb29rC0tNRJfeUtIiICf/zxB7y9vfHuu+9CoVAgPDwcderUgb29PRo0aIDmzZtrfD5hoNYisViMXr164cyZM9i1axcGDRoEDw8PpKen49tvv8VHH32kmj7vbaFUKpGeno53330XOTk5mDx5MqRSKbp06YJ79+5h6dKl6N+/P0xNTYtckUtlKz8/H0+ePMHNmzchkUjQpEkT1KlTB2KxGOfOnUOnTp20dhJLTU3FwoULERkZiWnTpsHMzAwWFhZ4/vw59u3bBwcHBzg6OmrUk/C2enF8oEQiQaNGjWBtbY1ff/0VRkZGaNiwIWrUqAEzMzO0b9++Ql30VV7+2yZNmzaFTCbDr7/+iho1aqBu3bqqP4u3adPmrWgTbXrx2o2srCzo6emhU6dOePbsGa5fv666KLZRo0Zo1apVhRjmUVhzQkICEhMTYW1tjW7duuHGjRs4f/48atasCUtLS9StWxcDBgyAra2tTuvNycnBgwcPcODAAXTp0gXVq1dXdU5dvHgRLi4uVfYvvykpKfD19UVKSgqmTJkCa2trmJmZ4cmTJwgNDUW9evVQo0aNMunIZKDWMplMhq5du+L48eP46aef8P7776N9+/YYOHDgWxkQRCIR9PT04O7uju+++w4mJiZo3rw5xGIxOnXqhHv37qF69ersiSxjL44pe/78OSQSCTp37oyMjAxEREQgMzMTjRo1grOzMzw8PLR6oYpEIkH16tVx9OhRxMfHo0OHDrCysoKpqSkyMjLQsGFDnZ+gKqPC9/zs2bPYuXMnjhw5AjMzM/To0QMymQzff/89xGIxmjRpAgcHh7diGq0X2+S3337DiRMnUKNGDfTo0QO5ubnYvXs3LC0tUa9ePTg5OVWoYQZVhUgkwrFjx7B48WKcPXsWBw4cgJ6eHoYMGYKoqCicP38e+fn5aNCgAQwNDSvEjxmRSISjR49i8eLF2L9/Py5cuABBEDBu3DicPXsWp06dgpOTE6pXrw49PT2t11x4XCcnJwMALCws0KVLFzx58gQ//PADWrRoATs7O9SoUQMdOnSoED9SyotEIoGZmRn2798PuVyOVq1awdbWFsbGxkhKSkKDBg1gY2NTNvtioC57JV0lWhiq9+zZgwMHDqB///46+dDpyosXnEVFRSEjIwNubm7w8PDAjBkzYG5ujmbNmkEsFqNHjx5wcHDgTA5lrPAktmjRIly4cAEHDhyAXC7HiBEjEBcXh7NnzyIrKwtNmjSBgYFBubZ94Xt769YtxMfHIyEhAR4eHmjUqBH27duH6OhotGvXDtbW1mjatCl/XL2hwumiCq/bKBxu5urqCk9PTygUCuzatQvdunWrMMGlvBVeiLts2TK4ubkhKSkJAQEBaN++PXr16oXnz59jx44d6NWr11v1Ha1N9+/fh5+fH5YsWYJevXqhRo0aWLduHZydndGpUyfExcWpLoqtKO1/+/ZtfPXVV1iyZAnef/995OTk4OzZs3BycsLAgQMRHh6O1q1b62yubJFIhFOnTmHu3Lk4c+YMduzYgZ49e6Jjx46IiYnB1q1bVWOnK8qNu8rKi/kiJSUFz549Q5s2bVCrVi38/PPPSE1NVV0LURbDPP67cypDSqVS9f9Xr14VEhIShGfPnhW7PicnR4iLi9NqfRVFeHi40LNnT2HWrFlCx44dheDgYEEQBOHChQtCw4YNhe+++07HFVZt9+/fF/r16ydERkYKSUlJwpkzZ4T33ntPOHbsmJCeni6sX79euHXrltbqOXHihODl5SX4+PgIbdu2FVatWiUIQsHx8P777wtff/211mqpqpRKpeDn5yecOHFCtWzPnj1C+/bthYSEBCErK0tISEjQYYXal5+fL3h7ewtnzpxRLdu8ebPQtWtXITU1VUhPTxdiY2N1WGHVVXguPH36tDB27FjV8tzcXGHJkiXC+vXrBUEoOE9WNGfOnBGmTp2q+ndKSoowdepUVc0vnud14dq1a0LPnj2FP//8U0hOThZmzpwp9OzZU8jOzhbS0tKEr776Srh8+bJOayxPhecTb29vwcPDQ9i9e7cgCIJw/PhxwcvLS/U+lbW3a8BuORNe6EXduXMnvvvuO1SvXh3NmzeHl5cXGjZsqPrlmJaWhr59+1bpP7W8SmxsLL755hssWrQI7u7uOH78OHbu3AkbGxv06dMH27Ztg1wu13WZVVpSUhIsLCzg7OwMAGjVqhW6dOmCGzduoGvXrhg9erTW5nd98uQJgoKCsGjRIjRr1gzjx4/H//73P5ibm2P48OGYNWsWx8+/ocLvpMIbSsXFxeHy5cvo3LkzlEolBgwYgJMnTyIvLw8GBgYwMDDQdcnlTnjhpi1AwTznd+7cQbt27aBQKDBmzBhcv34dOTk5qj8NU9kpbP/Y2Fg4OjrCyckJgiAgPDwcnTt3hkwmg4WFBZ4+fQoAFWJaTOGFaV0LL+jLyspCTEwMHBwcYGFhgfbt2yMhIQFKpRIAdNqbnpSUhO7du6N9+/YAgKVLl2Ls2LHYvn07JkyYgOnTp1eY+bvLWmxsLJYsWYLFixfDzc0Nly9fxqhRo2BmZoY+ffpAEIRyGy+u/fsIV2GFH6BTp07hzJkz2Lt3LyZNmoTc3Fz8/PPPuHPnDgAgOzsbbm5uuixVp/T19VGrVi20aNECCoUCXbt2RadOnbBz507k5OSgXbt26Ny5s+qER5orbMuoqCgAQK1ataCvr48jR45AoVBAJpPB3NwcycnJUCqVWr04Vi6Xw9TUFM2aNVPVtmjRIly8eBEA0Lp167f68/KmCkPAqVOnsGfPHohEIowZMwY3b97E3r17IRaLVbcYz8vL03W5WlHYJmfOnMGhQ4dUU7OdPn0aJ06cgEQiwZUrVxAdHY3c3Fxdl1vlFLb/yZMnMWHCBERHR8PS0hJNmjRBeHg4VqxYgbNnz+LXX39F165dAUDrd2Z9Vc3h4eHw8/PDgwcP0Lx5c1haWmLp0qXYs2cPDh06hODgYLRt2xZisVjrNRd+vz9//hwAIJVKsW/fPlXmAAB3d3fV8I6qGqYBIDc3VzW1JQC0bNkSPj4+OH78OACgc+fOaNGiRbnsm2Ooy9j169exadMmGBsbo2/fvnBycoJMJkNUVBQuXLiAevXqvXXzTBd+IUVGRiItLQ3GxsZYsWIFgIKDHSj4ECQkJKBHjx6qL6OKMl6uKig8iXl7e6Ndu3aws7PDw4cPcfv2bVy4cAEKhQLr1q3D2LFj4eTkpJUx05GRkRCJRLCxscHvv/+uuhsmANy5cwcPHjxQHQ88FkqvMAR8/fXX6Nu3r2pmFIlEgjVr1uDSpUv48ccfMXPmzHI7wVQ0hW2yaNEi9OrVC46OjjAzM0N+fj6CgoJw9+5d7Ny5E1988QV/xJUDkUiEixcvIiAgAPPnz4eLiwtkMhkaNGiAnJwcXL9+Hffu3cPHH3+MTp066bpcAP/WvHjxYsyZMwdNmjQBAPTs2RORkZGIjo7GtWvXMGnSJHTs2FHr9RV+n544cQJBQUFo3bo1GjRogKysLISEhMDCwgLPnj3Dpk2b0DCdY0wAACAASURBVL9/f9SsWVPrNZanwtcfFRWFatWqwczMDLt27UJWVpbqey0yMhLx8fHo3r17+f7YKZeBJG+R/46Vevz4sbBq1Sph6NChQmhoqGr56dOnhcDAQCExMVHbJVYIx48fFwYOHChcvXpVEARBuHLlitC8eXPB399f2L59u9C/f3/hyJEjOq6y6rp8+bLQp08f4fz586plqampQkhIiDBnzhzBx8enyNja8lY4hv7GjRuCUqkUTp48KXz66afCxIkThbCwMKFv375aracqev78uTB8+HDh4sWLgiAIgkKhEASh4DsrISFBuHbtmhAZGanLErUuOTlZGDx4sHDp0iVBEP79/lYoFEJkZKRw4cIFrV478DYpbOtNmzapxrDm5eUJeXl5RR6XlZVV5PEVwfr161XXdeTl5QlyubzI+szMTF2UpXL69GmhX79+Ra4FiImJETZt2iQMHDhQmDhxonD48GEdVli+Tpw4IXh6egq3bt0SlEqlcPjwYWHy5MmCt7e3cOTIEcHLy0sIDw8v9zpEgsC/q78p4YUx09evX4eBgQGMjIxga2uLDRs2ICYmBl26dIGnpyeAgrkg38axoBEREZg7dy78/f3RvHlzKJVKiMViREZG4scff4ShoSE8PDzQoUMHzuZRTnbs2IGUlBRMmzYNCoUCSqWyyNjE3Nxc6OnpaaX9b9y4gVmzZsHf3x+tW7cGUDDs48mTJ9i6datqNo933nmHx4MGkpOTMX78eKxbtw52dnaQy+WQyWS4f/8+nJycKsTYVG1LSEjAp59+iuDgYBgZGamO+5iYGDg6Oup8eMHb4Pvvv8fFixfh5+en+kvt8ePHkZiYiA8//LBCfuY3btyI5OTk/2fvPAOiPNa/fS1Lbxbq0kSkSwdFVFQUUYkVS9R0j4kaY4kmsSRGY41GCZZYYsFeEnvFLiJSREBQigICgjSxUETa7vsh7+7RnPI/50RZXPb6osKiP+d5Zu57Zu7CnDlzqK+vR01NjevXr5Obm8vYsWNlNk1erF27Fjs7O/r37y+b51JqamoQCARoamo2y7H9q9y6dYu5c+eyYMECmT15/vw5Dx48YPPmzZiamuLj40OvXr3e+P9fGfLxF5A+mO3bt7N161YSExM5deoUmpqavPvuu+Tm5nL9+nVUVVXp0KFDi2vaIiUzMxN1dXWGDRvGixcvZDFm+vr69OrVCz8/P6ysrABlmMebIicnh6SkJHx9fdHR0UEoFHL58mUiIyPx8PBAKBQiEAiaZPzT0tJQVVVl1KhR1NfXIxaLUVdXR0tLiz59+tC5c2fatWsHKN+Hv4K2tjZJSUnk5+fTsWNHWWe0efPm0aNHjxYVdiZFV1eXqKgoSkpKcHNzQ11dnYSEBH744Qd69uypTEBsAqqqqrh58yaampqoqalRXFzMkiVL6NOnD9bW1s1izjc0NLziIDc2NhIaGoqlpSWtW7cmNzeXBQsWMGTIECwsLOSu+ejRo+Tl5REYGIhQKAT+aNhSVFSElZWVzPeQt843QXJyMgYGBgwbNoy6ujokEgkaGhoYGBjQr18/unbtirW1dZNsJpQO9V8kLi6Obdu2sXv3bvz9/bG0tGTDhg04OTnRpUsXnj59So8ePRSu1uN/Q1JSEnv37mXMmDFoaGigoqJCYmIiR48exdnZWaETJJqaf7Vo1NTUEB8fj5qaGhKJhLKyMpYtW0a/fv1o3759ky60eXl57Nq1S1ZbWigUEhsby4kTJ2TOvZLXR3p6OuHh4dTU1LBu3TqmT5/eouODxWIxt2/fZt++fdTX17N69WomT56Mq6urvKUpDAUFBezcuRN3d3eZMyddmywtLamoqCA2NpZDhw4RFRXFhAkT6N27t1xPUB8+fMjixYvp27cvKioqNDY2oqKigkQiwcLCgnbt2rFp0yaSkpKIiIhg8uTJ9OjRo0k1Sqv1/JnWrVuTnp5ORUUFTk5O3Lp1izlz5tCzZ0+Fi5n+MxkZGezfv5+AgABat24t6+574cIFXF1dmzQnS+lQ/5f8+YXOyMggLy+PoUOHoq2tjampKdnZ2UgkEnx9fXFzc2uRHRBfxtHRUWbAHBwcSEtLY9GiRYSEhGBvby9veQpDYWEhGzduxN3d/R82KSKRiMbGRuLj4zl+/DjXr1/n008/pU+fPk1uxFq1asXjx49JSkpCRUWFsrIyFi9ezMCBA7Gzs2syHYqMdJ1q3749HTp0QCAQoKWlxZAhQ/D391fIq18pL168kF3LSxOVXp4P1tbWtG/fnmfPniEUChk6dKisqpCijklT8+zZM3744Qeqq6vx8vJCVVUVgUAgc1JdXV3x9fWlb9++9OvXDzc3N7mPf319PRs3biQ+Pp4BAwbInGppiUVbW1t69epFYGAgffr0wd3dvUk1l5aWEhERgbGxMdra2q98T0tLi2fPnnHs2DFOnDjB6dOn+frrr+WSJNnUtGnThpKSElJTU2nVqhWFhYUsXLiQ/v37y8rCNhXKGOr/gpcnz8WLF7G2tkYsFrNy5Uo+/PBDunXrBsDy5cvR0dHhiy++kPsi0Vx4/PgxYWFh5Ofno6amxvvvv0/Pnj3lLUuhKC8vZ+TIkQQEBDBjxgzZrUhjY6Ps1Leqqor6+noaGxsxNDR84+/nv/r7k5KSiIuL4+zZs5iZmRESEiIX5/5tRzpeGRkZqKmp0bp1a1nLcKlT2dI4d+4cKSkpODo6sm7dOjZv3oylpSXw6lxQ8maQxhPn5uby+eef07t3b6ZMmYKGhobsM48ePZLlHDUnysvLmTx5MoaGhqxbtw74+zx68uQJurq6cptTJ06c4Pjx4/Tu3ZugoCDZPJeOd319PbW1tTx8+BAdHR2F6jD88rz9Z7loMTExXLt2jWvXrmFkZMSYMWPkYk+UDvV/yMsP5vfff2fevHlMmjSJyZMns2rVKqqrq9HR0cHGxobw8HDWr1+PtbW1fEU3IdLx+fML/GcDVl1djVAoVNgECXkhHeeysjI+++wz3N3d+frrr18xWKWlpWhoaNCqVas3rkf6bKuqql6JS21oaHgll6CqqgpVVVXl+/AXkJaBa9u2LR07diQwMBA/Pz8A7t69y7Vr1xg3bpycVTYtQ4cO5f79+4SGhtKnT59Xvnfv3j0SEhIYM2aMnNQpPtK5nJ2dzZQpUwgICGDq1KloaGhQUlJCeHg477//frMMRygvL2fSpEkYGxvLnOqCggKWLFnCokWLMDQ0lJu2w4cPExUVhY+PD/3798fAwEDmUJeXl8ucbEWirq6Oc+fO0b17d5KTk4mKiuKbb75BQ0PjH5JBnzx5grq6Ojo6OnKxJ8qQj/8Q6YPZsWMHZ8+eZeTIkairq9OpUyccHR1RUVEhLy+Px48f89VXXzX5VYM8kb64165dY8uWLdy/f5/a2tpXsubv3r2LgYEB6urqCp0gIS9UVFQQi8Xo6uoSEBDAli1byMnJoVOnTqirq/Po0SO2bNmCg4NDkzjU0rrX33//PTk5Obx48QIbGxvZ+5CTk4NAIEBfX1/5PvwPSOdcQ0MD69evZ8GCBfTp04ecnBxZxSFLS0uysrJo164dJiYm8pbcZNy+fRs1NTWqq6spLy/Hw8MDbW1tBAIBdXV1pKenY2lpiampqbylKhTSd/LOnTvk5+dTVVWFnZ0dfn5+rF+/nvLycry9vWnVqhXt2rWT3Ro0B80pKSkUFxdTWFhIhw4d6NOnD/v37yc6OpoBAwagr6+Pq6ur3DsbOzk5UVVVRWxsLDU1NVhYWKCtrU1JSQmhoaG4urqio6OjUGupUCjkypUrzJo1ixs3bjB+/Ph/SFrPzc1FS0sLXV1dWXiXPMZA6VD/F9y6dYsdO3YQFhaGuro6J0+eZPDgwWhra2NiYiLLKDUyMpK31CZF2iwhNDSU4cOHExERQWRkJDo6OtjZ2dHQ0MB3333X4gx7U/CyQcjJyeHRo0fY2trSu3dvtmzZQm5uLp06daJVq1bY2Ng02YlQdnY2ixYt4oMPPqCoqIjMzEyePXuGk5MTDQ0NbN++HRMTE4yNjZtEj6Ih7fYXExPDw4cPGTFiBIaGhrRt25aCggLi4+Np06YNnTt3blFzLiEhgdmzZzNlyhQ+++wzdu/eTVxcHH379uXmzZtER0cTGBjYLE9G33akduC7775DR0eHb775Bnt7e7y9venWrRsrVqygtLQUf3//JtnU/ydIG6IsXrwYNTU1tm7dipqaGj4+PgQGBrJt2zYiIyMZNGgQ+vr6Te6kSdf33Nxc8vPzMTExwdnZmdraWq5du0ZtbS3m5ubo6urSsWNHzMzMFMqZluaCmJqakpSURGVlJePGjXvlBLqyslJmT+R5ewBKh/rf8ucrA3V1dYKDgzEwMCAzM5O0tDQGDRrEoUOHiIiIwNfXt0XGLJaUlLBkyRJCQ0OpqqriypUr9O3bl2PHjqGvr4+dnR39+vWT++5eEXm5Ja6RkRFff/015ubmeHt706dPH8LCwsjOzqZPnz5vvEyadL4UFBRQV1eHqakpQ4cOxcnJibKyMtLS0nj8+DGurq64ubkpnZr/AekYJyUlMW/ePADu3LlDYWEhXbp0wdjYmDZt2lBQUIC7u7vcDUxTkp2dzcaNG/n4449l9WjfeecdDhw4wKVLl9i9ezfBwcHKROg3REpKCsuWLWPDhg0IBALi4+M5ceIE5ubm+Pr60qNHD0QiEebm5vKWKiMxMZHQ0FA2btzIo0ePSElJITY2FqFQiK+vL/3798fW1haRSCQXR1UgEHDp0iXmz59PZmYmx44dw8zMjN69e9PQ0MC5c+eoq6vDw8OD1q1bN7m+N41AIODy5cssWrSI1atX8/TpUzZt2oSbmxtGRkbk5eVRV1eHn59fs7jxUDrU/4KXnembN2/y9OlTtLS0ZAZKKBRSUFDAixcv2LZtG1OmTGlRJ0FSEhISaN++PX5+flRVVbFs2TJ+/fVX7OzsOHz4MKmpqbL6roq0c24u3L59m2XLlrF+/XokEglJSUmcPn0afX19unTpItvINMVmRhrmMWnSJGJiYoiNjaVnz56IRCKsra158OABqampuLu707Zt2zeuRxERCATcunWLbdu2sWDBAkaPHo2ZmRmpqamkpKTg6+uLsbExHh4eiEQiecttEsRiMfBHMmJUVBRPnz6lV69eqKqqIhQKGTJkCAYGBrz77rt07txZGav/mpGO//379xk0aBBFRUX8/PPPnDt3jsbGRhYvXoyNjQ2dO3duNolyL4enBAcHU1hYyKZNm/jll18QCASEhYWhra2Nn5+fXOdRTEwMq1atYsuWLWhoaHDo0CHKy8sxMjIiICCAxsZGOnbsqLC+x71799i8eTMzZ87ExsaG7t27c+/ePfbu3UtdXR2zZ88mKChI1sdC3igd6n+BdMLv3r2bLVu2UFlZyapVq+jVqxetWrWiuLiY2bNnk5mZyc8//9wiy30lJiYyY8YMunTpgq2tLbdu3eL+/fu8++67FBUV8eDBA7799lvMzc3lvoAqGtKrsPz8fIKDgykpKWHlypVERESgq6vL4sWLMTExoXPnzk12M5CamsqxY8eYOXMmPXv2pLa2lqioKBwdHTE1NcXGxgZvb2/lTcV/ibTUGEBFRQXXrl0jPDxcNu9EIhHa2trExMSQmpqKv78/ampqCj/npE6RNCHX0dGR1q1bk5eXR2lpKc7OzgiFQlRUVLC0tJQdhij6uDQV0vGvr69HVVVVNsa7d+8mJCQEGxsbysvLqauro0uXLrITRHmOv1RzbW0tqqqq2NjYYGJiwvbt2xk3bhzOzs7k5eVhYWFB586d5XqLJhaLyc7OZtiwYeTk5BAeHs7mzZu5fPkyp06dwsrKiqCgIIUNmysvL2fTpk0kJiYycuRI2SFMjx49qK6upqSk5JXbqOaA0qH+Nxw/fpzjx4+zdetWUlNTuX37Ntu3b6dfv37Y2dnx4MEDvv/+e2xsbOQttcnJzMxk3759jBo1Cn9/f+CPhfL48eNERkayZ88ePvroIzw9PeWsVLGQGoQXL16gpqaGmZkZhoaGHDhwgODgYOzs7CgtLUUikdC1a9cmuwZ7/Pgxs2fPpr6+ngkTJiASidDT06OgoIBz587h4uKCqalps4mdfFt48eIFqampaGtrc/v2bWJiYggMDERLS4uDBw9ib28vS7DT1dWlc+fOGBoaKrzTKJ0H0dHR7N27lwcPHqCvr0/nzp2prq4mJSWFvLw8XF1dlWXy3gAvJ6L/8ssv3L17l+zsbFxdXTlw4AA5OTloamqyZs0avv/+ezw8POR+Mi399yMjI9m5cydJSUnU1dVhZWXF2bNnOXPmDCKRiJ9//pkpU6bg5eXV5Jpf/vekdeS1tLTYuHEjo0ePxsvLi9raWvLy8hg4cKBC3/Rpa2ujrq5OSUkJhYWF2NjYyHp6eHp60rlzZzp06CD39+pllA71P0EikVBfX096ejrjx4+XNcI4duwY8fHxLF++nJEjRxIcHNxiYhRfPiWrr6/n0qVLnD9/nrq6Ojp37oyGhgY6Ojp4eHigqqrKyJEj6d69e7N62d92pGMZFRXFmjVruHv3LmlpaXh6enL48GGSkpLQ1tYmLCyMb7/9Fk9Pzzc2/rW1tZSUlKCvr09OTg5lZWVYWFhw/PhxtLS0cHV1RSQSoaWlRWFhIfb29i1mrrxOnj59yunTpzlw4AD79u3jk08+oX379tjb21NfX8/u3buxsrKiXbt2WFtbt5iEaKljtGLFCoYPH8769evJzs6mTZs2BAYGUl5eTmpqKq6uri2yxfqbRFqqLDo6mp9++okJEyYQERFBfn4+AwcOpFOnTkRERJCZmcl7771Hly5dAPnfDEg3AKGhoUybNo3Nmzfz9OlTevfujbu7O5mZmVy7do0JEybIRfPL6/vBgwe5cuUKIpEIU1NTrly5gqqqKkVFRRw6dIgvv/wSZ2fnJtPWFLxcUz8rKwstLS0cHR1p27Ytt2/fJicnBysrK9l8lm6U5f1evYzSof7/vNwBsbGxETU1Nezs7FBRUWHv3r38+OOPaGlpUVJSgpaWluwkqCVQV1fHb7/9hrm5OXfu3GHDhg1MnToVoVBIfn4+jY2NsvI9RkZGuLm5yRJPmtPL/jYjNWLXr1/np59+YurUqZw/f578/HwGDRqEv78/V69eJScnh7Fjx75xgyCtmBATE8OmTZsYOXIk3t7eiEQi9u3bByDLOvf09GxWiUhvCxKJBB0dHWpqatiyZQtdu3alb9++6OrqoqWlha2tLc+ePWPnzp0MGDAAdXX1FjPfioqK+OGHH1i5ciX19fVcv34da2trYmJiMDU1JSgoCHd3d2V40WukqqpK9o5VVVWxfft2vvrqKxoaGjh//jzLly9HT0+PxsZGhg8fTmBgII6OjnI9VKmtrQX+KCtaW1vLhg0bmD17Nk+fPiU+Pp6FCxfSqlUr6urqGDRoEL1798bJyUkumqUJeGvXrmXkyJGyA7whQ4ZQXl5OSkoKFy9eZPz48bImcorEywmIxcXFnDhxAjU1NXr37o22tjZxcXHk5OTg4+PzSi+D5oTSof7/SCfP0aNH+e2336ivr5fVUV6xYgVisZji4mKOHTtGaGhoi1qohUIhWVlZvPfee9y6dYvp06djamqKi4sLRUVFJCUlUV1djbW19T+0vFby16isrERDQwOBQMDz58/ZuXMnU6dOpb6+nrNnz7JixQr09PSoqKggJCSEgIAAHBwc3rhBaNOmDdu3b+fo0aN8+OGH9OjRA4FAgJmZGQYGBmzevBmxWIybm9srHdKU/OcIBAJiYmLIzs5m/Pjx3L9/n8zMTPT19TE2NqaiogKRSMTQoUMxNjZWeGdaektWXFyMnp4eAQEBVFRUsGTJEg4cOICbmxtr1qyhpqYGT0/PFnNa3xQ8e/aM1atXU1xcjIuLC+rq6mRmZhIZGcnJkyf5+eefMTc3JzIykvPnz+Pu7i7rZiev97K8vJwlS5bI5ouGhgbx8fFkZWVx6tQpFi9ejJWVFWfOnOHKlSv4+Pg0uea6ujqEQiFisZiqqiq2bNnC8uXLKSgoICUlRabfxcWFoKAg+vfvj7Ozs0Le/MbGxvLTTz8RHh4OwJkzZ6iurqaxsZHevXujp6eHp6dns07AVPm/P6LYvNwo8uTJk/z666+IRCJ++ukn9u7dK4sDi42N5fjx48yfP1+h45b+FUFBQdja2lJYWPjKyfzHH3+Mvb090dHRVFVVyVGh4lFRUUFYWBg7duwA/ogpMzMzIzw8nBUrVhAWFoZIJCIyMpLt27fz/PnzJitqX15ezogRI+jbty+lpaVcvXoVsViMjo4O3t7eTJkyReGuJOVBUVERaWlp+Pj4MGTIEEpKSjh//jzh4eF88803aGpqKnz5Qem6IhQKuXfvHjNnzuTFixeYm5tTUlJChw4d0NTUpLKyEldXV8aNG9ci1+g3iVgsxtDQkDt37nDkyBHgj+cRHR3N7NmzsbCwIDU1lRUrVuDq6voPraHlgYGBAaqqqhw6dIiUlBQAWrduzdatW/nhhx/o0KEDd+7cYf369bi5uTV5rP2TJ0+YNGkSycnJqKiooKqqioaGBmvWrGHz5s38+OOPWFhYcPbsWbZt20ZDQ4Ms3EFRnGmp/1VfX4+WlhZLly7l9u3b7Nmzh61bt6KpqcnatWs5ePAgfn5+ODg4yFnxv6dFn1C/vMt7/Pgxjx49YuzYsfTt25d27dpx8OBBnj59SkBAAMOGDWPAgAEtphQV/H18xGIxGhoajB07FqFQyLRp0+jWrRsmJibk5eXh4+ODr69vixqbpqC+vp4HDx5w//59SkpKcHFxIT09nWPHjrFgwQKcnZ25ffs2CxcuZMSIEU1WaaampoYJEybg6+vLhx9+SFRUFFlZWbRp04bi4mLOnj1LcHAw7du3bxI9ikxlZSURERH07t2bDh06YGxsTG5uLgkJCbz33nt4eXnJW+IbpbKykoULF/L48WNcXFzQ0NAgISGBYcOGAfDgwQNiY2O5ceMGmzdv5osvvlAmQr9mGhsb0dbW5vnz59y5c4e4uDgMDQ0JCQnhzp07xMTEcPLkSU6ePMn06dMJCAiQt2Tq6+sRCoUYGRlx4sQJrl69ipOTE4MGDeLhw4ds2rSJ1NRUDh48yLRp0wgICGjyU9+amhqKior47bffcHR0xNzcnPT0dCIjI5k5cyaurq7cuHGDpUuXMmLECNq1a6cwjrQU6S3c5cuX6d27t+x2c8iQIfj6+lJTU8OzZ88YMmTIW7FJbrEO9cuTZ9euXaxatYqzZ8+io6ODq6srNjY2GBsbs3XrVgDc3d1bXNMWaRepHTt2cPXqVXr27Im3t7es86Guri4zZ87E39+/RZYNfJM0Njaiqakpq1gQExODvr4+ISEh5ObmcvXqVY4dO8aZM2eYOnUqvXv3bjKDoKKiQklJCQBeXl44OjqSlJREQkICGzduZOzYsc3+JKE5k5eXJ2uPbW5uTkpKComJiXTr1g0zMzN8fHzo169fk4T2yJvq6mqePHlCXFwctbW1GBoakpycTO/evQGwtraW5W4EBwfTvXt3OStWPFRUVIiMjCQsLIy+ffuSl5dHXl4e6urqTJw4ERsbG9zc3BgyZAje3t7N4p0UCoVcvHiRNWvWMHr0aDIyMkhMTMTa2pr33nsPOzs7vL296devH506dZKLZi0tLTQ1Nbl//z6nTp3Cy8sLFxcX8vLyuHTpEklJSezbt49Zs2bJKmkpAqWlpezZswdvb28AIiIiaNOmDS4uLgiFQm7evElBQQGPHj1i//79TJo0CRcXFzmr/s9osQ61dPJcuHCBEydOMGfOHCorK6moqADAysoKa2trrK2t8fDwaFHlvqSLy71795g7dy59+/YlLi5OlnzWtWtXWrVqRW5uLhMnTqRz587ylqxwSI1YaGgogwcPpqioiPz8fBoaGpgwYQLOzs54e3szcODAJjNiz549Q01NDaFQSHV1NStWrKBnz55YWlri5eWFs7OzzKgq+e8Ri8VUV1ezadMmTp48ydWrV9HX10dXV5eqqiq6deuGQCBARUWlyUJ75I2WlhYWFhY0NDQQGRlJUlISmZmZqKqqEhkZSXp6OmVlZYwZM4Z27do1C2dOkZBIJNTU1LB8+XLef/99QkJC6N69O0VFRZw8eRJNTU26du2KmZmZ7ASxOYx/XV0dP/74I6NGjWLw4MGMGDGCGzducPDgQezs7PD09JSVHAX5aL506RIrVqzAzc2N0tJSzp49S58+fRg4cCDm5uZYWFgQEhLSrOosvw4SEhI4e/Ysubm5+Pr6cuHCBXR1dXF1dQX+eOcKCgq4dOkSn3766Vu1SW6xDjX88WDDw8MJDg6mV69eeHl5kZqayt27d6mrq8PGxuaVMi0thZdL94wbN4533nmHYcOGce3aNTZv3szw4cPx9PTE19dXVoNbacheHxKJhLq6OlauXMmIESMYNmwYPXr0oLS0lOPHj6OioiILuWnTpg3w5g1CVlYWa9eu5cSJE3Ts2BEnJycaGxsRCAR06NABDQ0N2rZti4GBwRvVoYhI505DQwNaWlr07NmTwYMHc/fuXR48eMCOHTu4fv06IpEIZ2fnFjHPXl5PtLW1sbW1pbq6mhs3blBSUoKXlxcPHz6kvr4eHx8fWae0ljA2TYX0GaipqXHjxg0MDAywt7dHV1cXS0tLdu3axfPnz3F1dZXVB24uNDY2cvHiRby8vLC2tgbA19eXX3/9lfLycrp27SrXOO8nT56wfPlyvv32W4YOHUrXrl159uwZu3btwt3dHS8vL2xsbBQysdbU1BQ9PT3i4+PJz89HQ0MDkUiEjo4OFRUVaGpq4uDgIMvPept8ixblUKenp5OdnS1L4snLyyMlJYXs7GycnZ0RiUS4u7sTFxdHcXExnTp1apFVKxoaGrh37x6hoaG0xXhNnQAAIABJREFUb99etkMeOHAgZ8+e5ddff+X9999HVVX1lSL0Sv460sVDVVWVxMREdHV1cXJyQltbmw4dOrBnzx5qampwcXF54xu9lxcyTU1NrK2tyc/PJyIigqioKC5fvkxFRQX9+/d/ozoUmZebTaxdu5bk5GQqKipwdHTEz8+Prl274uTkRJs2bSgrK6Nbt25vlYH5X5Fu6jdt2sTNmzdRVVUlODiY+vp66uvr8fT05OOPP8bPz6/Jmhe1FKTvV1VVlaxCT25uLpGRkXh4eNC6dWseP35McnIy06dPp127dnJW/KpmdXV1hEIhpaWlLFu2jMGDB6Orq0t2djYlJSV89NFHMidbXgiFQo4cOUK7du1km5SGhgZOnTpFdHQ0wcHBCtft9GXbZmZmhpaWFpGRkRw+fJjk5GSys7M5fvw4586do1u3bm9l6d0W4VBLJBLKy8sZMGAAx44do7i4GKFQiI+PDy4uLuTm5nLv3j1MTU0xNTXFx8cHLy+vFhXmISU7O5s9e/bw3nvvIRKJWL58OW5ubrJFc9iwYXh6emJqavpWvejNHeli8+zZM9nJSVFREREREbi7u2NgYEBZWRk3b95k+vTpb9wgSOteJyQkkJaWRlFREZ06daJHjx7Y29vTvn17cnNzKS4uxtTUVO4G6m1F6kyHhYXx6aefEh8fz2+//SZrjgNgaWmJiYkJv/32G3379kVLS0vOqt8c0n4AN2/eZMWKFXTu3BlVVVWWLl2KhYUFw4YNo6ysjIiICLy8vNDV1VWuQ68Z6Tu5aNEi4uLiuHPnDpMmTSIlJYVDhw5x8eJFduzYwaRJk5pNeJe0hnFoaCgnT56kurqaIUOGAPDdd99RUFDAL7/8wueffy6XEMWXE/ylfS5KSkpkJSBNTEyoqKigurqaL7/8EpFIpFDvtfT/n5qaSl5eHk+ePKFr167o6OggFouxtbVl2bJlhISEEBQU1Cw2af8LLcKhFggEaGtrI5FIcHNzQyAQkJiYyM6dO/Hw8EAgECAUCrl27RodOnTAyMgIbW1tectuMl4+8UpKSmL79u2EhITg7u6OkZERs2fPxsHBQVa1oTnXgXxbkRqxhQsXcv36dRITE/nss88oKChg//79nD9/nl27djFx4kR8fHyaRM/ly5f58ccfMTMzY9u2bRQWFtKtWzcMDAywsLDA39+f3NxcVFVVcXNze+OaFIXy8nLy8/MRCoWyZhMLFy6krKyMK1eu8NFHH/Hrr7+io6MjKz2YnZ3N0aNHGTFihEKuTbW1tbIbr6ysLFauXMnkyZMZOnQonTp1wt7entDQUHr37o2joyM9evTAzMxMoZyO5kJycjKrVq1i/PjxWFhYkJiYyMWLF1m0aBHW1tbY2toyaNAgWfMoeSK1Xenp6SxcuJBp06ahpqZGfn4+N2/eZMaMGTg6OmJra8s777yDr6+vXHRKE/zXrl3LhQsXUFVVpXv37kRHR3PmzBlZlZqPPvqo2WxSXicCgUBWYvHRo0ccPHiQ3NxcPvjgA9TV1bl27RrZ2dn4+fmhqqoq68r8ttE82828IYyNjbl8+TLr1q1DKBQyffp0vvrqKzp06EBpaSkODg7o6OjIW2aT8eLFC1nTECl9+vThzJkz7Nmzh/HjxzNq1CgaGhr4/PPPuX79+ltRuuZt5NatW6xfv57JkydTV1fHxYsXmTp1KmvXriUjI4Oqqiq0tbXfaLZzbm4u0dHRNDY24ujoyK+//sqvv/5KfHw86urqREdHU19fz9y5c4E/arq2atWKhIQE3n33XYRCodLB+T/Izs5m2rRpGBkZkZGRwZo1a5g3bx5Pnjxhw4YNhIWFYWhoyJEjRwgLC6Nbt24YGRmhp6fHtm3bFDJG/dGjRxw+fJixY8eira3N7du3uXfvHmfPnpUlJPn5+WFvb09dXV2LaqrV1OTk5LBt2zYCAwPp06cPDQ0NeHp6Mm/ePGJiYvDz85O3xFcQCASkpKSwf/9+BgwYgK+vL76+vrIOrpmZmc2iq2Bqaiq//PILo0aNor6+nunTp7Ns2TK+//57bty4wf379xkxYoTClsFMS0tj9+7drF+/Hnt7ex4+fMhHH32EsbEx48ePp7a2Vha61Vy7IP4nvL3K/wdGjRrFqVOnOHjwIB06dCA9PZ05c+ZgbW1NaGgo06ZNU0iD9c/IyclhxYoVjBs3jvr6esrKyrC3t8fZ2ZlevXoRHx8v2yWOHTuWgIAApTP9hsjJyWHr1q34+fnRo0cPGhoacHd3Z968eURFRdGzZ88m0TBt2jR69OjB+fPnqaioYOfOnRQUFLB161bWr19PXFwc8+fPp66ujgULFlBZWUlVVRUTJkx4qxfBpiI7O5u5c+fyt7/9jWHDhrFixQpmzJjBuXPnyMnJQU1NDTMzMzIzM7G3t2f58uWy2u5OTk5yVv/mqKmpITAwkOrqagoKChg6dCgqKiqcOHGC8PBwPvnkE+7fv09aWhp1dXXylquQSE96c3Nzqaqq4uLFiwwYMAArKytEIhF6eno8ffpU3jL/KY8fP+bWrVs8efJEFoLm5+fHrl27yMrKknsJz4yMDBYtWsSnn35KUFAQALa2tnzxxRfY2tri5+fX7DYqf5XS0lLZifOTJ0/YtWsXqampmJqaAmBmZsZXX31FZGQkAIGBgW/tqfTLtIiQD/j7gqGpqcmJEyc4dOgQ33zzDf3798fY2JhBgwa1KIfx2LFj7N+/H0NDQ+7evUtCQgK3bt3i2rVreHh4sGHDBmxtbWWxsTo6OggEghaRENVUSMcyLS2NpKQk0tLS8PLywsjICB0dHSIjIzEyMsLR0fGN6rh//z7Tpk1jwoQJfPLJJ4wePZoDBw5gaWnJnTt36NevH97e3uTl5dGuXTsCAwMxMzNDQ0MDPz8/ZQjQf0BdXR2TJk3CwMCAr7/+GoBu3boRGxuLv78/ZmZm7N27l7Nnz7Jv3z7ef/992WmVos65kpISLly4gJOTE6ampvz888/Ex8djaWlJ165dEYvFbNu2jXPnzpGUlMSUKVOUTVteM9J3S9pltX379lhZWVFcXExGRgYGBgY8f/6c8PBwhgwZ0iyad0k119XVoaKiQvv27bGxsSEqKgqxWAz80V1z586djBo1Sm7rk0QiQSKRkJ2dzaFDh6ioqCA4OBgAc3NzcnJycHV1xdjYWC763hRisZgzZ87Iqj9JS39mZGRw7949unbtilAo5M6dOyQmJtKvXz+Fud1sMQ619GHp6emxY8cOgoKC+OCDD2StLwUCgUI80H/Hy4a5sbGRuLg4VFVVsbGxoUuXLnz44YckJSXx4MEDkpOTMTQ0lBk26e5R0ceoKZA+h+rqatTV1bGyssLGxobS0lLS0tLQ0tKirq6O8PBwhg4d+savuAsKCtixYweTJ0+mTZs2CIVCHjx4gLOzM48ePWLDhg0YGhoSGhrKp59+ire3tyx5rKnb9b6tCIVCbGxsOHTokKxKxZ49e8jIyGDIkCHo6ekRFBRE69atGTVqFH5+frL3RFHnXGRkJMePHwfA3t4ekUhEbm4uycnJiEQiunfvjr6+PsXFxTg4ODBy5EhAcTcYTc3LFWY2btxISkoKKioqdOrUCT09PSIjI9m1axd37txhxowZcmuA8s80X7p0iV27dnHs2DHs7Oxwc3PD2NiYPXv2cPnyZfLz8xk3bhy+vr5NrvnleSsQCLCwsMDFxYWIiAjy8/Pp1q0bqampbNq0iYEDBypUabynT59SWVkpS/xcvHgxEomEXr16YW5uTkJCAnv27EFNTY19+/bx0UcfYW9vrzDzucU41FJ0dXUxMDDg5s2bdOrUSXbyqigP9N/x4sULWbdHMzMzamtrZZUlsrOzMTU15d1336V79+6YmpqyZcsWBg4c2OxqjL7NSBfbK1eusG7dOm7evIlYLMbHxwdDQ0OuX7/O7t27SU9PbzIjZmJigqenJ3PmzMHX15eLFy9y6dIlPv74Y3r06EFVVRXJycl89tlndO3aFVBurP5bxGIx5ubmODk58fPPPxMbG8utW7dYuXIlhoaGiMVidHR0sLe3l52oKeoY5+Xlcf78eYYOHUpVVRWxsbE8f/4cPz8/LCwsSE9P5/bt2xgaGtKtWzcaGhq4dOkStbW1uLi4KOy4NDUvV5iZOXMme/bsISkpCbFYTN++fbG0tKSqqgqRSET//v1l1YfkOf7StXPNmjV8/fXXHDx4kDNnzmBpaYm/vz/W1tbcuHGDTp06MXDgwCY/+ZSu1deuXWPbtm3cv38fsVhMp06dsLa2ZuPGjRw+fJiioiK++OILhYqZLisrY8OGDWRkZGBpaYm6ujpZWVmkpaUhFArx9/fH0NCQ6OhoMjMzmTJliizEURHCPaAFOtTwR03dK1euEBwcLKuzqejk5OTIEseeP3+OpaUlEolENrFTU1NJSUlBIBDQvn17HB0dSUlJwdraWpkE9BqRGrE1a9bw7bffcvDgQW7cuEFdXR19+vShffv2VFVVYWRkRK9evdDV1ZX93JvEwsICGxsbpkyZQnp6Ohs3bpQ5dn5+fvTq1Qs7Ozu5n1C9rUhLZpmbm+Pu7s6BAwfo1asXQUFBr9wAKTo5OTnMnDkTb29vHB0dcXV15enTp1y/fp2amhq6dOmClZUVSUlJ3L59WxYO06pVK/z8/GTzQclf58mTJ6xcuZL58+fz6NEjrl+/LutcBxAQEIC6ujoJCQnk5eXh5eUl9xup8vJyNm/ezHfffUdubi537tzBzc2N8PBwrK2t6dq1KyYmJmzbtg1VVVUcHR2bdG5J1/dVq1YxZMgQzpw5w5UrVzA0NKR79+44OjqSnp6OkZER77//PqAYNy45OTls3ryZdu3akZWVRWlpqaybb15enqyWvLS+9KNHj8jJycHPz0+hen20SIe6VatWBAYGtqiKHkVFRWzduhWBQEBRURGnTp2iR48ehIaGYm1tTUhICNevXyc7Oxtvb28yMzPZv38/Y8aMaZH1uN8UFRUVrFmzhrlz51JSUkJ0dDQ9e/bk3Llz1NXV4e/vj76+Pjdv3iQ3Nxdvb+8mS/izsLDAw8ODc+fOERQURJs2bWTGSKrhbV/45YnUqZZ2PNy0aROVlZV4e3u3CIc6OzubOXPmMHr0aEJCQqivr6eoqIiuXbvy+PFjYmNjqampoXPnzrRr1w4PDw+MjIzQ0tLC1tZWeVP2mtHS0sLX15f6+nqWLFnCjh076NmzJ+Hh4dTW1uLh4YGzszO6urr07Nmz2Yy/h4cHDQ0NLFmyhPXr1zNgwAAOHDhARkYGvXr1wtHRESsrK9zd3WndunWTasvLy2PlypWsWrWK58+fExkZSa9evThy5AhGRkZ069YNMzMz9u/fz5MnT+jUqdNbv6ZKN8l9+/Zl7NixaGpqEhsbS1FREc7Ozri7u1NYWMi1a9dQV1eXVe7Jzc3Fw8NDocqAtkiHGt7u0iz/C0ZGRnTv3p2DBw/yxRdfUF5ezsOHD7lx4wb6+vr07t0bd3d3nJycMDMzQygUMmzYMOXp9GtGQ0MDX19fmUHYtm0b/v7+7Nu3jxcvXuDh4YGDgwNt2rShR48eTd72XiQSYW9vz9SpU3FxcVE+/9fMyyfVDg4OrF69msDAQIXftEqTMtu0acOsWbMQi8WMHz8eTU1NOnbsiJubG0+ePOHy5cu8ePECf3//Vyouve1OR3NAehJ6//59amtrkUgktG3bloKCAjIyMujbty/5+fmkpKQwZcoUWXMNKysruR0+STXn5OTQ0NCAmpoahoaGPHjwgOLiYgYPHkxiYiLPnj1j/Pjxsl4JVlZWTb52wh+lRN3c3Hj+/Dk//vgjmzZtwtbWlkOHDnHr1i0CAwOxtLTE0dERHx8fuWh8nUgT2j/66COGDx+ORCIhJycHc3Nzbt68ycOHD+nYsSOurq4UFhbi7u6OsbExlpaW+Pn5Kdy612Id6paIqakptra2snJ5ffv2xcPDg/bt22NqaoqOjg5t27ZFLBajq6vbok7w3xRSg5CVlUV1dTUNDQ0YGhpSUlJCamoq/v7+PHz4kMTERKZMmSIzCGZmZnIbfwsLCxwcHFBRUZG1f1Xy+pA61dLOf4qW5f/PkCZlHj58mNraWjZv3kyHDh2YOHGi7DPS8A8PD48WMSZNjUAg4OrVq0yZMoWsrCwiIiLw8PBAX1+fS5cuER0dzZYtW5gyZUqzaS4iDaGYPXs2kZGRFBQUYGBgQOvWrVm3bh3Z2dmsW7eOiRMnyrUDYnl5Oc+ePUNPT4+2bduSkJBAYWEho0aNori4mKKiIubMmYNIJEIoFGJmZvbWO9Pw94T2b7/9Fh0dHT755BMaGhr45JNP0NbWJi4ujvv37+Pq6kr37t0xMTFBLBYjFApl+VyKhEAiLXOhpMUQExPDkiVLWLhwoUIlRTRXoqKimDNnDl5eXlRXVzNr1iyMjY359ttvUVNTIyUlhfnz5zdJven/FkWI75M3/24MW8r4vtzKfu7cuRgaGrJ3717Z9yQSidzjcxUV6Tt2+/Zt9u3bx7Bhw2jTpg2///47aWlprF69mufPn5OVlYWOjk6TdGL9T8nIyGDVqlWyDnsXL16krq6OL774gpqaGnJyctDT02tyO/byvL1w4QJhYWFoaWnh4eHBt99+y/3795k+fTrt2rUjMzOTWbNm0bt37ybV2FTExsayaNEi9PT08Pb2lpUFBbh06RJHjx5l5syZb2078f8GpUPdQomPj2fWrFn89NNPzWoBVRReNmIHDhwgJCQEQ0NDDh8+TExMDD///DPq6upkZ2ejpqamrK+rAEifeU1NDSoqKmhoaNDY2ChzFEtKSlp0zW6pU52SksKMGTP44IMPGDNmjEIlJTUnnj59ioqKCvr6+pSVlTFp0iRMTU1Zt24dEomE4uJitm/fTlJSEqtWrZJ1qpMnlZWVCAQCdHV1efDgAatXr6aqqoqNGzcCkJiYSEREBJWVlXz44YdyaXj0sjP94MED1qxZQ0hICMbGxrz33nsMGDCA+fPnk56eTmxsLB07dqRz584KvXlOSkriiy++YOvWrTg6OtLQ0CALq338+HGL6fGhDPlooUhjOJXX+q+XJ0+eUFNTg7a2No8fP2b27NnU1NQwceJEWrVqRfv27Xn69Cnr1q2jW7duuLu7N4tmCUr+OgKBgAsXLrBy5UqOHz+OhYUFFhYWwB+nWEePHsXT07PFVBb6M9JQF1NTU5ydnVm9ejW1tbV4enq2iKTMpiQ7O5t58+ZhYGCApaUlAoEANTU1jh49ioGBAU5OTujp6WFjY0NRURGWlpayLnby1PzNN99gbW2NsbExYrGYwsJCMjIyUFNTw9HREZFIhJaWFnl5ebi5uTV5Z+P79++zfft23NzcyMvLIyQkhF69ejF8+HDatm3LkCFDWLp0KdnZ2bz77rt4enrK7KuiOtPwR+5Nx44dmTdvHvb29rJ1D/5Ifm0pKB3qFoylpSXm5uYKvXNuSqRVDAwNDbG0tEQoFKKjo8OJEydQV1fHzc0NXV1d2rdvT0VFBebm5kpnWgGQNrnJz8/np59+4r333kNPT4/Zs2fj4eGBlZUVampqbN++HVVVVVxdXeUtWW68nJRpb29PWFhYi0jKbEqkjumgQYMYPHgwQqEQdXV1XFxcaN26Nbt370ZTUxNHR0f09fXx9fV9xQGSl+avv/6agQMHEhwcjFAoRFtbG0dHR54/f05KSgo1NTU4ODhgZmaGp6dnkydM5+TkMH36dNzd3XFwcMDc3Jy0tDTOnDkju2nR0dHhnXfeYdGiRfTs2RMDA4MWY1stLCywtbVl1qxZdOzYsWUmtEuUKFHyl8nKypKEhIRI9u3b9w/fO336tGTEiBGS3bt3y75WW1vblPKUvAGqq6tlv4+JiZGMHDlScuzYMdnX9u7dK3Fzc5NcunRJIpFIJMnJyZLw8PCmltksaWxslEgkEsnTp0/lrESxqK6ulkyePFly+PBhiUQikTQ0NEiKi4sl0dHRkuzsbIlEIpEcOXJE0q9fP9ln5E1VVZVk/PjxkgMHDkgkkj/ejbKyMklcXJwkOztb0tjYKNm6datk6tSpkiNHjshFY3FxsWTgwIGSgwcPSiQSiaS+vl72vZkzZ0oGDBggqayslH2tJa/v169fl8THx8tbhlxoWbXjlCh5A7x48YK1a9cyduxYhg8fTmNjI8XFxWRlZWFgYMCAAQNQUVFh9erViMViPvjgA2Xc6FtORUUFU6dOJSwsjNatW9OuXTvu3bvH8ePHGTx4MABjxoyhvr6eSZMmER0djbu7O+7u7nJW3vRI/skNmDTEQxEqHTQnNDU1EQqFsnHdsGEDd+7cITMzk0ePHrF27VqGDh2KWCzGyspKzmr/QEdHB5FIhLW1NWKxmA0bNpCZmUliYiJt27Zl3LhxjB49mrq6OhwdHeWisaCgAFdXV4YPH45YLObkyZPExcWRkZHB5MmTefbsGf369ePs2bPo6uoqZAWL/xQ/Pz+g5SRcv4wyKVGJktfAV199Rffu3Rk6dCirV68mMzOTu3fvUlxczNKlSxk8eDBnzpzBxMREWVlFQSgpKaGyspLc3FwCAwMpLi5m0KBBDBkyhO+++072uYcPH7aI60+JMilTrkgkEhobG9m6dSvx8fHcv38fe3t7goKCCA4OZs+ePVy5coUdO3Y0q6oqtbW1zJ8/n/r6em7evImzszN9+/bFzc2NqKgoMjMzWbZsGXV1dXI7iMjMzGTkyJHMnTuXK1euoKGhgYmJCfr6+hw5coTw8HBCQ0MZPXo0Xbp0kYtGJfJHGUOtRMlfQCKRIBaLKS4u5vz584SGhiKRSBgwYAALFixAJBJx4MABhg4dip2dXYtwrFoKurq6nDt3jrlz5+Lk5ISrqyvvvPMOS5YsITc3V1YmS0dHB4FAoPAnNsqkTPkiEAhQUVHB1NQUe3t7rK2tmTFjBg4ODmhoaFBcXMzjx4/p06dPs3Gm4Y8max4eHujp6eHk5MSXX36Jvb09RkZG3L17l4KCAgICAlBVVZXb/DE0NEQkEnHs2DGMjY2ZNGkSQUFBdOvWjZSUFIyNjZk4cSIWFhYKP8+V/BvkFGqiRIlCUVxcLLl165bkt99+k9TW1krq6uokEolEEhERIZk2bZrsz0oUj99++03SpUsXyYULFyQSiUTy4MEDiYeHh+Tu3btyVtY0SOOh8/LyJGPGjJGcPXtWsmnTJomzs7Pk2rVrEolEIsnPz5cMGzZMsmfPHnlKbbEkJSVJhg4dKrly5Yq8pfwD0vfnz9y4cUMyaNAgydWrV5tY0b/mxYsXr/w5ISFB0r9/f8mtW7fkpEhJc0IZQ61EyWvAxMQEExMT3NzcZF9LSkpi06ZNTJ06tUXH1Ck6I0eORCwWM3/+fBobGwkKCiI2NlbhT2KfP3+OtrY2KioqxMbGEhoayvvvv09QUBAAenp6fP7554SFhREQEMD8+fNJSkqSs+qWRVlZGQkJCYSFhTF79mx69uzZ7E5Q/1wysbCwkOTkZNauXcusWbPw9/eXk7J/RDqnnzx5QkJCAmvWrGHWrFmvrPtKWi7KGGolSl4zfzZiAQEBzc6IKfnrSBuVSNm9ezerV68mIiKCVq1aoaqqqrDP/c9JmUVFRQQHB+Pt7c2WLVtkn9u5cydLly4lOjq6yWsGK/mjqcaNGzdo27YtnTp1eivex+fPn3P69Gmsra3x8fFpdprFYjGZmZmsW7eO4cOHK2wHRCX/PUqHWomS18yzZ89ITExEX18fb2/vZmcQlPx3SJ9famoqVVVVmJubyyokSDuCSX9tKQmIoEzKfFt4OTH0beHPm9XmyLNnz2jVqpVyfVciQ+lQK1HyBngbDIKS/5yoqCgWLVpE27ZtsbS0xN/fX1YeLzs7m0OHDjFjxgyEQmGLMq779+9n8eLFrF27loCAAAoLCxkxYgR9+vRh8eLFwN/ngtLxeHO83Or5beHPmt9Gx1+JkpdRWnwlSv4D/tm+s6Gh4V9+XulMKw5ZWVns27ePbdu2ER4ejr29PTExMRw/fhz4w2EcOHCgXKsQyIvRo0czf/585s6dy8WLFzE3N+f333/n1KlT3Lt3D/j7XGhpY/MmkK5DKSkpJCcnc/fuXQCZY3r69GkaGxtf+ay8kepITU0lISGBwsJC4O+ajx8/TnV1NUKhsNloVqLkf0FZNk+Jkv8D6clacnIyeXl5PHnyBBMTE5mjcPToUaytrVFVVZW1oVaiGJSWlrJhwwYyMjIYMWIErVq1wsrKitLSUuLj46mvr8fPzw8jIyN5S5UbHTt2RE9Pj+XLl2NhYYGnpyeffPIJxsbG8pamcAgEAmJiYpg+fTqPHj3i9OnT6OjoYGtrC8CMGTO4desWffv2bTbrkEAgIDIyknnz5sk2AQ0NDdja2lJbW8u2bduIiYmhV69eyoMIJW81SodaiZL/A6kRmzFjBk+fPiUiIgKBQICTkxMACxYs4OrVq7zzzjvNxogpeT3o6OgAkJ+fT2lpKba2thgaGmJhYcGjR4/w8vLC0NBQzirlw8ubRxcXF9TV1Vm6dCnDhw9HS0tLGebxGpGOY21tLfv27ePLL79k1KhRqKiosH37dvT19bGzsyMoKIirV6/i6OhI69atm4Vm+CNhd/bs2YwaNYr8/HxSUlIQi8U4ODhgYWFBdnY2nTp1UlZDUvJWo3SolSj5F0gNQl1dHb///jtTp05l7NixaGtrs2vXLlRUVHB2dmbAgAHExMRgY2ND27Zt5S1byV9A+szT09NJS0vj8ePHdOvWjbZt23Lz5k3y8/OxsbHByMgINze3FtH57+WkzJycHCQSCa1atUIgENDQ0ICKigoNDQ14eHgwcODAV25vlM7060EgEHD16lWuXbtGamoqI0aMQFdXF3Nzc3R1ddmwYQOtW7fGxcUFExMT2Wa/OWg+ceIEOTk59OnTByMjI8xDtHVIAAAgAElEQVTNzSkpKSE2NhYVFRW8vb2pqanB2dlZ3pKVKPlLKB1qJUr+BdKryosXL3Lr1i0GDx6Mvr4+IpEIAwMDNm3ahKqqKu7u7s3GiCn5awgEAi5evMjSpUt5+PAh0dHRXL16lU8//RR1dXViYmLIz8/H29sbNTW1FuEwCgQCoqKi+Pbbb0lJSSEjI4MXL17g4OCAiooK2dnZbNu2DV9fX/T19VvEmDQV0s1MRkYGX3/9Ne3btyc2Npbk5GTeeecdNDU1MTMzQ19fH0tLSywsLBCJRK/8rLw0p6SkyBJ58/LyyMrKwsPDAxMTE0QiESUlJbi7u2NqaoqdnZ1cNStR8jpQVvlQouRPSBf1u3fvMnnyZIYNG0ZERARt2rRhx44dAFRWVnLlyhVEIhE+Pj7/8LNK3k5KSkqYNm0aS5YsoUOHDhQWFvLTTz9hY2PD1KlTOXnyJHZ2djg4OMhbapORlZVFaGgoc+fOxcDAgN27d5OTk4Ofnx+DBw/m3r171NfXK08Y3xBRUVFcvXqVwMBAfH19KSsrY8qUKRgbG7NmzRqg+VX5SElJ4ZdffmHq1Kl07NiRuLg4Tp8+jUQiYerUqRgaGlJbW6vwzY+UtCyUGQBKlPwJ6Ync7t27WbhwIZ9//jm7du1CKBTyt7/9DfijC1xwcPArzrT0Z5W8Xbx8pqCiokJdXR3q6urAHx0wAwICKC4uBmDgwIEtypkuLS1l27Zt5ObmoqGhgZaWFkOHDqVDhw5cvnyZEydOYGdnp3Sm3yCZmZns2rWLrKwsAIyMjFi3bh25ublMnDgRoFk50/X19WRlZREVFUVcXBwAnTt3ZuDAgdTW1rJq1Srq6+uV8dJKFA5lyIcSJf+E+Ph41q1bh42NDT4+PmhqahIQEMCRI0c4duwYISEhCAQCpQP9liO9UYj9f+3deVhVVfvw8S/TYRBRkVlwFsEBARk0UUQcUXFOLbS0NOe58rFMRa18TJzTtDSbtMx5qswB03DACU0RRVEUBREEOSAHOPv9w5fzA4fySfQg3J/r6krO3nude8/3WXuttQ8f5tixY3h5eRETE4NarcbJyYmKFSty8+ZNjh8/TuvWrcvd0HjSKfPFe/gpl7e3N5aWlsydO5eWLVtib2+PhYUF7dq1o27duromHvpUNGYjIyPc3d2pXLkyGzZsoFKlSri6ulKtWjWsrKxo3rw5dnZ25eo8EuWDJNRC8H83BEVRUBSFRo0aUa1aNT7++GM8PT2pXr06pqamtG/fnoYNG2Jvby83hJdc4T6Piopi+PDhxMXFMWDAADIyMjh9+jS7du0iNTWV5cuXM3z4cFxdXcv8PpdOmfpVuP3/+OMPNm7cyM8//0zt2rUJDg7G1NSUKVOm4O/vj4ODAxYWFqUqmY6KiuKHH35gz549WFtb065dO4yNjfnhhx8wMTHBzc0NZ2dneQW9KLMkoRblXuEN4cCBA6xbt461a9dSrVo1goKCcHBw4N1336VBgwbUrFkTU1NTSSLKCAMDA/bu3cuCBQsYPXo0BQUFtG3bFnd3d+zs7DAzMyMzM5PXX3+dgIAAfYf7QkinTP0yMDDg0KFDzJkzh86dO3PlyhX27duHubk5vXv3Jjs7mw8//JCBAweiUqlKxfYv7Lz93//+l2bNmpGbm8v06dPx9PSkQ4cOaDQavv/+e4KDgzE3Ny8VMQvxXChCCOXQoUNKly5dlD179igzZsxQ3n77bWXr1q2KoijK6tWrlfr16yt37txRtFqtniMVJeX27dvK6NGjlWPHjimKoiihoaHK3bt3FUVRlDt37ugzNL25deuW0rdvX+XSpUuKoijK9evXlbFjxyoLFy5UFEVRtm3bpsTGxuozxDJLq9UqWq1WmTx5svLzzz/rPv/qq6+Url27Kjk5OYqiKMrVq1f1FeJjabVaZerUqUpkZKTus/Xr1ystWrRQUlJSFLVardy8eVOPEQrxYkinRFGuKf+/Q9qvv/5KWFgYbdq04aOPPiI4OJglS5aQnp7Om2++yd69e7G2tpbalTLEysqK8PBwfHx8SElJQa1WU6lSJY4ePcqkSZNITk7Wd4gvhCKdMvWqcPvn5eXpxvbOy8vTTR88eDC2trZcvXoVAGdn52LL6UPhd2u1WhRF4caNG5w+fRqAgoICevfujb+/P3l5eVhYWODg4KC3WIV4USShFuVS4Q0hNzcXeHAzu3fvnm5av379qFWrFklJSQC6G4I+b2Li2RTuu+PHj3PgwAGioqJ0b5Ozs7PDx8eHyMhI5s6dy2uvvVYumvYoRTplbtq0iapVq+Lm5sb+/fu5ffs2xsbGWFlZkZ6eTlZWFlqtVt8hlylFt//GjRsBaNmyJZ988okuQT1z5gzJyclYWFgA6P2lOYUxHzx4kK1bt2JoaMigQYOIiYlh586dGBkZcerUKS5evIhGo9FLjELoQ+kZa0eIF0Qp0onm4sWLDBw4kPbt2zNq1Cjq1atHYGAgMTExXLt2TTfKgb5vYuLZFbb1nDt3Lv3792fhwoUMGzaMwYMHA3Dy5El2795NREQEgYGBZX5MceWhTpmOjo706NEDHx8fjh07xp9//om/vz9r165lypQpWFpa6jvkMqewA+KsWbOYOXMmAKGhody9e5ehQ4cSHBzMmTNnmDBhAi4uLnqO9oHC82jOnDlMnToVgIYNG9K+fXvmzZvH77//zrlz53j//fepWbOmfoMV4gWSF7uIcqnoTczPzw+ALVu28PHHH9O6dWvOnTvHhAkTCAoK0nOkoqScPXuWGTNmsHDhQk6dOsUXX3xBQkICQ4YMYdSoUaxcuZLGjRvTrFkzfYf6wuzdu5clS5YQFhbG0aNH+fTTT4EHL+Y4c+YM6enp+Pj4lKtt8iKlp6czatQoRo4cySuvvEJBQQFGRkYAxMbG6uZzc3MrNT/wMjIyGDlyJOPHj6dp06ZotVoMDQ3RarUkJydz+/ZtLCwsqFu3bqmJWYgXQWqoRbmTmZnJypUrmTp1Kn5+frqbWLdu3fD09ESr1VJQUCA3hDImJyeHadOmkZCQwLJly1i7di2//fYbU6ZMQaVSMXToUKD8vO0yNTWVzZs3M2XKFHx8fFizZg0ZGRlUqlQJZ2dnPDw89B1imWdkZISFhQUNGzYEHjQ9MzIy4sKFC9jZ2WFtba2bt7Qck3l5eWRnZ1O9enXgwVsaVSoVCQkJuLi4FBvKr7TELMSLIG2oRbljaGiIiYkJ9erVA9B1ADp//jzm5ubUqlWLunXrAnJDeJkVPnzLzs4GwNfXl0aNGnH06FHGjx+PpaUlFSpUYPDgwcU62pWXfS6dMvXPysqKrKwsFi5cCICZmRkxMTF8/PHHqNVqPUf3eDY2NtSpU4cff/wRtVqNSqUiOjqaSZMmkZKSou/whNAbGYdalDsqlYpt27Zx6tQp3csHYmJi+OSTT2jVqpWuo5p4uRW29VyyZAnR0dHUr18fS0tLdu/ezddff0316tX55JNPGDt2LL6+vmW+Zrpw/Y4fP86lS5dITEzEzc0NePBGxHPnzmFiYsKCBQsYNGiQ1FA/Z1qtFgMDA5o0acL69evZuXMnqampLFu2jKFDh+Ll5aXvEP/W+fPnWbNmDffv32fJkiWMHTuWJk2a6DssIfRG2lCLcqWwvV9iYiIfffQROTk5BAUFsX37dsaOHUvbtm31HaIoIZcvX2bYsGFMnDiR7777DgcHB4YOHUq9evWYMWMGWVlZdOjQoVzt87/rlNmhQwdSU1PLTafM0iQjI4NVq1bh5OREjRo1aNasmV63f05ODgUFBVhaWnLp0iVsbGyKVTRotVquXbvGb7/9RsWKFalVq5beYxZC3yShFuXW/fv3+frrr3FwcMDJyQk/Pz+5IbzkCvffzZs3SUtL4/Lly3Tt2pWcnBymT5+OVqvlrbfews3NTTfecnnZ59IpUz8Kj6/ExESqVKlCXl4eVapU0Y3hXNgJsTTZu3cvhw4donHjxixbtowVK1ZQo0YNgGIdJ4UQ/0cSalEmFd7Erl69ipWVFfn5+dja2qIoCgUFBRgbS3/csmrfvn1ERERw//596tSpwwcffICLiwu5ubm8++67GBkZMXPmzHI3DNyxY8cwNzcnMzOTTz75pFinzAkTJpS7TpkvQuG23LdvH0uWLMHLy4vMzEyGDRtG7dq1gQfDNcbFxdG3b189R1tc//79OXPmDPPmzaNDhw7Fpl26dImDBw/y5ptv6ic4IUohaUMtypyiN7Hw8HASExP57bffcHFxwc7ODkNDQ06dOsWOHTvw9vbWd7iiBMXGxrJ8+XKmTZtG/fr1uX79OtnZ2djY2GBtbU2bNm2oU6cOTk5O+g71uSs8D7KzszExMaFatWrY2dmxYcMGunfvTv369bl27RpOTk40adJEN2awJNMlp3Cc6UWLFrFo0SLOnz/P4cOHOXHiBI0bN8ba2pqbN2+iUqlK1ZjNp06dwsTEBIArV67g6emJpaUlBgYG5ObmcunSJWrUqFEuXn4kxNOSUT5EmVP4Fq8lS5bw+eefU7FiRWJjY/n000+JiYkBHvSmd3V11XOkoiQUPmRLTExk5cqVWFpa4u7uTufOnWnTpg1nzpxhx44dJCYmYmpqquuIV9YVdsr8z3/+w8yZM3WvD7937x7h4eHs3buXOXPm0LlzZ12baVEyim7Ls2fPMm3aNOLi4oiKiiI8PByVSsWHH35IbGws3t7eBAYG6jHa4k6cOMGUKVMIDAxk1apVFBQUMG3aNNRqNYcPH+b777/H29tbOq0K8RBJqEWZUfQmFh8fz9SpUzl//jwHDhxg1qxZVKpUienTp3P8+HHc3Nxo2bKlHqMVz6rwtcaFNapGRkY4OzuTlJTEzp07AejSpQstW7bkr7/+0luc+nL58mVmz55NSEgIcXFxzJs3j4sXLzJ16lSCgoLYtWsXU6ZM0Y2BLDXTJcfAwIBff/2VFStWMGzYMJydnVm3bh2LFi3Cz88PFxcXnJycyM3N1XeoxcTHx7Nq1SqGDx+u++G5bNkyjIyMmDBhAv/5z39wdnbGzMxMz5EKUfpIkw9RZhTexLZu3crw4cMxMzNj8eLFzJw5E3d3d86ePYuFhQUeHh44ODjoO1zxDC5fvsz06dNJTU2lcePG5OXlUblyZWrXrk12djZnz54lPz+funXr4ubmRtOmTctVM4+bN29y7949XF1dCQkJoVOnTkRGRhIdHU316tXp3bs3rVu3pl69etJm+jm4dOkSixcvpmfPnjg5OaEoCj/99BNmZmaoVCq+//57Jk+eTIMGDfQdKvB/Q/jt37+fQ4cOcevWLVq1aoWpqSnw4Iepo6Mjr776arkYYlKIf0MSalFmxMfHs3TpUvr27YujoyOGhob8/PPP5ObmYmFhwZo1a3j33Xdp1KiRvkMVz+jIkSN8+eWXnD17lvPnzxMTE0OtWrVwdHSkbt263LhxgyNHjpCfn4+rqysWFhblIgEo7DswZcoUtm/fTmpqKk2aNKFq1aq0atWKXbt2ceLECQICAjA3N9ctI55dYZJ55coVFi5ciLGxMUOGDNFNNzIyYvv27WzZsoVRo0bh6+urx2gfKIy58A2N7u7uVK1alWvXrpGUlET9+vVRqVQAODk56d7cKMeMEI+ShFq81AprVq5du8a8efMoKChg2LBhwIObhbm5Ob///jtbt25l1KhR+Pn56TliURKsra3Jyspi5MiR1KhRg9u3bzNt2jSys7OxsrKiVatWXLt2DT8/P2xsbMpNAiCdMl+8wjdxGhkZcfHiRWxsbIiLi+PKlStUrlyZmjVrYmxsTO3atQkJCSE4OBgvLy+91/IWfv/BgwdZs2YNly9fxsLCAj8/P/Lz84mJieHSpUs0bNhQl1QLIZ5MEmrxUlKr1Wi1WkxMTIiNjcXOzo5r165x5coVKlSoQM2aNTExMaFGjRq6zmmenp56v4mJkmFubs6+ffuIjIxkzJgx+Pv7s2zZMpycnFi6dCn37t1j8ODBODs76zvU567oOMeff/45xsbGDBgwAFdXV/Ly8jhy5AhpaWnY29tjbW2NjY2NvkMuUyIjI5k3bx5mZma89957dO/enRYtWpCYmEhcXBzGxsbUqFEDExMTVCoVlSpVAvRfy1vYafWzzz5jwIABfPHFF1y4cAFLS0vatWtHVlYWZ86cwcPDQxezEOLJJKEWL6XDhw8THh6OqakpU6ZM0Y1UkJSUxLlz5zAwMKB69eqoVCqMjY2xsrIC9H8TE8+uMIH08fHh4MGD3L17lylTpjBgwAAmTZpE+/btcXBw0I3zW1ZpNBqMjIx0x7RarSYxMZFz585haWlJvXr1cHV1JScnh6NHj9KiRQtJjJ6D2rVr89VXX/Hjjz8SERGBu7s7KpUKDw8Pzpw5w4kTJ1CpVNSqVUvfoRaTnJzMzJkzmTNnDtnZ2URFRVGvXj0OHjxIlSpVaN++PZ6envI0Q4inJAm1eCnVqFGDDRs28O233zJnzhw8PDwwMjLCy8uL2NhYjh07hrGxMXXr1tV3qKKEFSaQiqJw7NgxVqxYwYQJE3j99dfRarVUrly5zCcB0imzdMjPz8fQ0JDbt2+Tk5PD3r176datGyqVClNTUxo1asT58+fx8fEpFU8GCgoKMDQ05MaNG1SsWJGgoCDUajWzZ8/mhx9+wN/fn4ULF5Kbm4uXlxe2trb6DlmIl4YMmydeOgUFBQAEBgbi5+fHrFmzuHPnDvBgfOmhQ4dSq1Yt3atyRdlkamrKwIEDsbe3x93dXd/hvFBxcXEcOHCAFStW8N577zF//nxu3LiBvb09/fv3p0aNGvz6669s374dQBKjElY4ROedO3fIyMhg9OjRrFu3Djs7O/r06QM8eDPlli1bmDhxot7HPr937x7woJ335cuXmThxImq1GkdHR+7cuUONGjUwNzcnOTmZhg0bMnjwYKpWrarXmIV42UhCLV4ahTexlJQUUlNTGTJkCKtWraJx48b07t2b/Px8oqOjWbNmDSNHjtT7TUw8f7Vr16Z58+YcOHAAjUaDoWH5uKT5+fnRu3dvIiIiCAkJwcTEhF69erFo0SISEhLo378/tWvXpl69eoA0dSppBgYG/P777wwcOJC3336bSZMmAfDVV1/h4OBAjx49mDp1Kra2thgbG+s11qysLGbNmsXq1asBcHZ2xs7OTveWQ2NjYzIyMvjPf/7DiBEjeO2113THjRDi6Rko8nosUcoV7Ui4Z88ePv30U6pUqUKVKlX44osvABgzZgyXL19Gq9UyatQoQkJC9BmyeIHOnTtHTk4OTZs21XcoL9T06dNJSkpixYoVaLVafHx8CAkJYe/evYSGhvLOO+9QpUoVfYdZJiUmJrJs2TJCQ0OpWbMm/fr1o0mTJixcuBB40FHR0dERV1dXvXeEzszMZMeOHURFReHv70+7du1YtGgRs2bN0s2zf/9+cnNzsbKyonnz5nqLVYiXmSTU4qVx9epVVq9eTUhICA0aNODVV1/FwcGBVatWARAVFYWdnR116tTR+01MiOel8NjOyspi6tSp+Pv78/3339OtWzfefvttEhMTSUlJKXc/MF6UK1eu0LlzZwYNGsS7774LPOgQ2q1bN+rWrcvy5cv1HOGj0tPT2bdvH/v27UOlUhEbG8vrr79OSkoKFSpUICcnh+HDh2NiYiLXTiH+pfLxfFS89K5fv06HDh0wNDTEz88PS0tLdu7cSWpqKv379wegefPm1KlTB5BH3KLsKjy2TUxMqFSpEh9//DGDBw/m7bffRqvV4uLiIsn0c5KYmEitWrXo3bs3P/74IykpKQBUqFCBzZs3c/bsWc6dO6fnKB8orCsrKCigSpUqdO3alaCgIFJTU8nOzkalUqEoCvn5+fj6+mJiYgLItVOIf0u/jbuEeAoJCQnUrFmTIUOG8O233xIWFqYbEm3r1q106NCBmJgYPDw89BypEC9OYafMQ4cOlbtOmfpw584dIiIiePfddwkPDyc3N5devXqxceNGbG1tsbS0JDIyEiMjI32HCjxIjA8cOMCWLVuwtrbGx8eHnj17AnDgwAGMjY0ZP368nqMUouyQGmpRqqWlpbFo0SLi4+OZOHEiffr0oW/fvly5ckU3z6+//irJtCiXymunzBepsKa3atWqZGVlsWzZMgDmzJlDYGAgHTp04Pbt2wClYvtrtVoAjh8/zsKFC2nSpAnVqlXjo48+Yt26dfTs2ZNXXnmFX375hcTERKTVpxAlQ8ahFqVSYTs+c3Nzdu3aRXR0NB06dKBVq1bcvXuX9957j5CQEOl0Jco9e3t7bG1tcXFx0XcoZVJubq5upI5GjRoRFRVFo0aNqFixIm3atCE+Ph57e3tcXFz02lzi/v37GBsbY2BgQHx8PHPmzGHo0KF0794dT09PvLy8iIiIoEWLFjRq1IiWLVvi5OQkTTyEKCH6/zktxP9XtKZErVbr/v3+++/rXq0M8N577xEWFsaNGzdeeIxClDYNGjSQNtMlKCEhga1bt3L37l1u3rxJSEgIX3/9NXv37sXZ2Znr169z4cIF3fz//e9/ad68uV5reu/cucPq1avJzMxEURQuXLhAYmKibhxyAG9vb9zd3dFoNFSuXFk3bJ4QomRIDbUoFa5cucLvv/+Ovb09arWa0NBQ8vPzSUpKwtPTk2+//RZbW1tcXV0BaNmyJdWrV5ce6UKIEpObm8uwYcOIjIykSpUq+Pv74+zszP3791m0aBEGBgZcuHCBCxcuEBQUhEql0l1/9HkdunfvHjVr1kRRFOLj42nZsiXVqlUjJiaGhIQE/Pz8iIuLY/Xq1XTq1Ele9CPEcyAJtdA7jUbDuHHj2L17N5UrV8bHx4eGDRuiKArLly9HrVZz9epVzp49S1BQEGZmZqXiJiaEKFu0Wi3x8fEkJydjZmbGrVu3aNOmDU2bNqVt27bcvn2b+/fvc+HCBUJCQrCystJrvMnJyezatYu6devi6OjIkiVLiIqKwsHBgVdeeQVjY2O+++47Nm7cyNmzZxk7dize3t56jVmIskoSaqF3iqJw9epVrl+/TsWKFbl+/ToBAQF4enrSuXNn7t69i1ar5dy5cwQHB8srcYUQz4WRkRFOTk5ERUVRsWJFEhISyM7OxtHRETs7O9zd3Wnbti3nzp3j/PnztGzZUq/xHj16lE2bNlFQUEC9evWoVasWiYmJnDhxgqpVqxIQEICNjQ23b9+mRo0a9O3bF0Ce7AnxHEhCLfTO0NCQGjVqcPToUSpUqEBiYiKZmZnY29tjY2ODq6srgYGBXL9+nePHjxMUFKTvkIUQZUR8fDzffvsttWvXpqCgAEdHRzIyMmjRogU2NjZERkZSUFCAk5MT5ubmwIPxqO/evUurVq30kpgmJCSwZcsWevTogVar5dChQ2RkZODr60vt2rWJi4vj9OnTVKxYkVatWqEoCpGRkaSnp+Pp6SnJtBDPgSTUQi/i4+NZtmwZderUIS8vD3t7e90NoWbNmuzbtw+NRoODgwOWlpbAg5tIcnIybdq0kRuCEOKZaTQaRowYwY4dO8jLy+O3336jTp06JCcns3HjRiZNmkROTg579uwhPz8fV1dXMjIy+OWXX+jXr59e2iJfvnyZiRMn4u/vj5ubm66jYWFS7ePjQ506dThz5gwxMTG0aNECFxcXKleuTEBAgO56KoQoWZJQixcuPz+f8ePHs2vXLjQaDbt378bJyYns7Gy++eYbxo0bh6GhIbt37yY3Nxc3NzfUajW7d++mf//+0qFGCFEijIyMcHNz4/jx47i4uODm5sa3336Lg4MDGzZsoGnTprRr1467d+/i5eWFg4MD5ubmvPLKKzg4OLzweOPj45k8eTL9+/enZ8+e5OXlcfXqVZo3b05OTg5RUVFkZmbStGlT6tWrh6enJ3Z2dqhUKmrXri3JtBDPkSTU4oUzNDTE09OTEydOYGtri7+/P2vWrMHW1pbNmzfj4eFBu3btyM3NxdPTEwcHB8zMzGjWrJkM9SSEKDFarRYHBwfc3d1ZsWIFQUFBhIaGYmNjg1arxcPDAwcHBzw8PLC1tUWr1WJgYKAbl/pFys/PZ9y4cZiYmPDhhx+i1Wp56623MDU1xcPDA3d3d+7fv8/evXu5d+8eAQEBxfqbyFM9IZ4vA0VekyT0JC4ujtGjRzN48GB8fHzIzc1lw4YNdO7cuVhPdK1WWyreQCaEKHsKry9Hjx7lP//5D2FhYQwaNKhUXndiY2OZMGEC7du3JzY2lpo1azJ58uRi82zYsAF3d3caNGigpyiFKJ8koRZ6FRsby9ixY+nSpQujR4/WdzhCiHKoMHmOjo7mgw8+oHv37rzzzjulLqEGuHDhApMmTcLU1JSff/4ZeBC/oigYGRnpOTohyi9p8iH0ysbGBl9fX5YtW8aNGzfw9fWVm4IQ4oUyMDBAq9VSrVo1XF1dWbhwIW3btqVSpUr6Du0RNjY2+Pv7s2nTJjIzM/Hw8MDExKRUJv9ClCdSQy1KhfPnzzN69Gi+/PJLatasqe9whBDlUGFNdUZGRqlMpouKjY1l0qRJtG7dmjFjxqBSqfQdkhDlmiTUotRQq9VUqFBB32EIIcqBv3u5ycvy4hOpiBCi9JCEWpQaL8tNTAjx8ii8ruTk5GBoaIipqSkFBQW6pmXJyckv9ehBUhEhROkgja5EqSHJtBCipBkYGPD7778zZswYhg0bRnR0tC6Z/v333/niiy/IzMzUc5T/noWFhb5DEEIgCbUQQogySKvVAnDt2jVWrVpFnz59aN68OW+88QaHDh0CoH79+pw6dYrt27frM9RnIhURQpQOL350eiGEEOI5yc7OxsLCAkNDQw4fPkxERARhYWG0b98egIoVKzJixAgWLFhAUFAQ06ZN4+TJk3qOWgjxspMaaiGEEGVCZmYmI0aM4O7duwDUqFGDixcvsnXrVt08/fv3Z+LEiQwfPgUuluYAAB8nSURBVJw7d+7QpEkT3nzzTT1FLIQoK6RTohBCiDIjOTmZe/fukZCQQNu2bbl16xZdu3alW7dufPjhh7r5kpKScHJy0mOkQoiyRGqohRBClBn29vZER0czbtw49u3bh4ODA5s3b2bHjh3FEmoHBwfgwSggQgjxrKSGWgghRJmzfv16IiIimDVrFsHBwVy/fp2uXbvy008/Ua9ePX2HJ4QoY6RTohBCiDKnT58+aLVapk2bRkFBAe3bt+fw4cOYmprqOzQhRBkkCbUQQogyo/D14QB9+/YlLy+PDz74gKZNm+peJy4vkRJClDRp8iGEEOKlU5gUnzlzhqysLKpVq0b16tUByM/Px9jYWPd/6YAohHjeJKEWQgjxUvrjjz+YOXMm1tbWuLi40LJlS0JDQwGIj49nw4YNTJgwASMjI6mRFkI8V9LkQwghxEvn0qVLrF27llWrVlG1alW+++47oqKiAAgNDUWr1dKlSxeMjeU2J4R4/uRKI4QQ4qWSkpLCqlWrSEhIwNTUFHNzc7p3786WLVvYt28fBgYGdO3aVd9hCiHKERmHWgghxEvFzs6O4OBgqlWrxtq1a7lz5w62traEhobi5uYmw+IJIV44aUMthBCiVCvsgHj+/HlSUlKoWLEi3t7eHDx4kO3bt+Ps7Ey/fv2wsbFBo9GgUqn0HbIQopyRJh9CCCFKNQMDA/bs2cPixYupXr06arWaypUrM2/ePLRaLZs3b+b7779nxIgRmJiY6DtcIUQ5JAm1EEKIUi05OZmVK1cyb9486tSpw40bN5g7dy6LFi1izJgxZGZmUq9ePUmmhRB6Iwm1EEKIUqfoy1cMDQ2LNeWwt7cnKCiII0eOANClSxe9xSmEECCdEoUQQpQyhcn04cOH2bRpE1WrVsXNzY39+/dz+/ZtjI2NsbKyIj09naysLLRarb5DFkKUc1JDLYQQotQoTKajoqIYPnw4jo6O9OjRAx8fH44dO8aff/6Jv78/a9euZcqUKVhaWuo7ZCGEkFE+hBBClC579+5lyZIlhIWFcfToUT799FMAYmJiOHPmDOnp6fj4+NCsWTM9RyqEEA9IDbUQQohSIzU1lc2bNzNlyhR8fHxYs2YNGRkZVKpUCWdnZzw8PPQdohBCPELaUAshhCg1rKysCA8Px8fHh5SUFNRqNZUqVeLo0aNMmjSJ5ORkfYcohBCPkBpqIYQQelPYZvr48eOo1WoURSEwMBB48EZEHx8fIiMjWbJkCe+88w729vZ6jlgIIR4lNdRCCCH0xsDAgMjISKZNm0ZiYiLvvvsuq1at0k0/efIkEyZMYNSoUbRt2xbp9iOEKI2khloIIYTenD17liVLlrBixQpOnTqFo6MjCxcuJDs7m1GjRtG7d28aN26s64BYODa1EEKUJpJQCyGE0JucnBymTZtGQkICy5YtY+3atfz2229MmTIFlUrF0KFDgeIvehFCiNJGmnwIIYR4YQqbbGRnZwPg6+tLo0aNOHr0KOPHj8fS0pIKFSowePBg6tevr1tOkmkhRGkmNdRCCCFemMI20xs3bsTGxoYhQ4bg4ODAvXv3CA8PB2DOnDksXryYhg0bSs20EOKlIC92EUII8cJcvnyZYcOGMXHiRL777jscHBwYOnQo9erVY8aMGWRlZdGhQwfatm2r71CFEOKpSUIthBDiuSqsZb558yZpaWlcvnyZrl27kpOTw/Tp09Fqtbz11lu4ubmh0WhQqVRSMy2EeKlIQi2EEOK527dvHxEREdy/f586derwwQcf4OLiQm5uLu+++y5GRkbMnDkTS0tLfYcqhBD/M0mohRBCPFexsbHMnTuXSZMmcfnyZfbs2YOHhwdt27bF2dmZ3Nxcrly5gpubm75DFUKIf0U6JQohhChxhU02EhMTWblyJZaWlri7u+Pu7o6iKOzbt4/c3FxCQkJwcXGRZFoI8VKTYfOEEEKUGI1GA/zfMHdGRkY4OzuTlJTEzp07AejSpQstW7bkr7/+0lucQghRkqTJhxBCiBJx+fJlIiIi8PPzIywsjPz8fFQqFcnJyfz8889cv36dwMBAOnbsCEBKSgp2dnZ6jloIIZ6dNPkQQghRIuLi4jhw4ACnTp0iJiYGW1tbwsLCqFatGv379+enn37i119/JT8/ny5dumBra6vvkIUQokQYTZ8+fbq+gxBCCPHys7a2Jisri5EjR1KjRg1u377NtGnTyM7OxsrKilatWnHt2jX8/PywsbGRYfGEEGWGNPkQQghRYqZPn05SUhIrVqxAq9Xi4+NDSEgIe/fuJTQ0lHfeeYcqVaroO0whhChRklALIYR4ZoWjemRlZTF16lT8/f35/vvv6datG2+//TaJiYmkpKTQtGlTfYcqhBAlTtpQCyGEeGaFzTdMTEyoVKkSH3/8MTNmzKBHjx5otVpcXFxwcXHRc5RCCPF8yLB5QgghSoypqSkDBw7E3t4ed3d3fYcjhBAvhCTUQgghSlTt2rVp3rw5Bw4cQKPRYGgotxohRNkmTT6EEEKUuH79+pGTk4NKpdJ3KEII8dxJp0QhhBBCCCGegTyHE0IIIYQQ4hlIQi2EEEIIIcQzkIRaCCGEEEKIZyAJtRBCCCGEEM9AEmohniMvLy8SExOf+/d89NFHLF26tETKWrx4MZMmTQIgKSkJLy8vCgoKnqnMAQMGsH79+meO7e2332bTpk3PXI6+Fd3Gj9O5c2eOHDnyAiN6ehs3bqR///7/atl/Wm99SUtLo2PHjty/f1/fofzPtm7dyuDBg/UdxhNNnjyZ+fPn6zuMv/Us18+i17a9e/cybty4kgxNvEQkoRalUps2bfjzzz/1Hcb/5HFJ48mTJ1/I2+HCw8MZOXJkiZfr5OTEyZMnMTIyKvGy/40vv/ySHj166DuM527Hjh34+/vrO4xS5XkmZitWrKBnz56YmZk9l/JLyvXr16lfvz75+fm6z0JDQ1m1apUeo3r5ldT1s02bNly6dInY2NgSiEq8bCShFuJfeNYaW/Fyk/1fdmg0GjZt2kRoaOi/Wr5ocitePiV9Lnfu3JmffvqpRMsULwdJqMVLRaPRMHv2bAICAggICGD27NloNBoAjhw5QqtWrVi1ahXNmzcnICCADRs26JZNT09n2LBheHt706tXL+bPn1/s0XV8fDyDBg3Cz8+PDh06sHPnTt20yZMnM23aNIYMGYKnp+cjj+Pnz59PdHQ04eHheHl5ER4eDkD9+vW5evWqrozp06fz9ttv4+XlRb9+/bh9+zazZ8/G19eXjh07cu7cOV2ZycnJjB49mmbNmtGmTRu++eabJ26XorV3/7QdHpaYmEhYWBheXl4MGjSI9PR03bSHa8Q2btxIcHAwXl5etGnThq1bt+o+79evH+Hh4TRt2pSOHTsSFRX12O+7du0aAwcOxN/fH39/fyZOnEhmZibwoAZ69OjRxeafNWsWs2bNAoo/BShsejBnzhx8fX1p06YNkZGRxdbr9ddfx8vLizfffJMZM2b8bXODlStX6o6r9evXP7LvHt7/+/fvp3v37nh7exMYGMjixYsf2W4//vijrsyvvvqq2Pfl5eXx3nvv4eXlRefOnTlz5oxuWtEnNAUFBSxfvpy2bdvi5eVFz549uXnzJoqi8PHHH9O8eXO8vb3p2rUrcXFxj123DRs20KlTJ7y8vAgODmbdunW6af/LedO7d2+uXbv2xG34rOsdHx/PgAED8PHxoXPnzuzZsweAH3/8kW3btvHVV1/h5eXFsGHD/nZ+gMjISEJCQvDy8qJly5aPxFHo9OnTWFlZ4eDgoPtswIABzJs3j969e+Pt7c3w4cO5e/dusXVcv349rVu35o033kCr1fL5558TFBRE8+bNee+997h3716x+Tds2EBgYCC+vr6sXbuWmJgYunbtio+Pj+56AfxtWWFhYQD4+vri5eXFyZMnH2mCc+LECXr16kXTpk3p1asXJ06cKLZeCxYsoF+/fnh5eTF48GDS0tKeuD+LiomJoWfPnnh7e/PKK6/wySef6KaNGTOGFi1a0LRpU15//XUuXrz4xHL27dtHt27d8PHxoV+/fsVqc1esWEHLli3x8vKiQ4cOT7yGTJ48mY8++ohBgwbh5eVFWFgYN27c0E3/X6/lDz/9+Omnn2jXrh1+fn4MGzaM5ORk3bRDhw7RsWNHmjZtSnh4OA+/ysPPz4/9+/f/8wYVZY8iRCkUFBSkHDp06JHPFyxYoPTp00dJTU1V7ty5o/Tt21eZP3++oiiKcvjwYcXd3V1ZsGCBotFolP379yseHh7K3bt3FUVRlHHjxinjxo1TsrOzlYsXLyqtWrVS+vXrpyiKoqjVaqVVq1bKzz//rOTl5Sl//fWX4ufnp1y8eFFRFEV5//33FW9vbyU6OlopKChQ7t+//0hsYWFhyk8//VTsM1dXVyUhIUFXhp+fn3LmzBnl/v37yoABA5SgoCBl06ZNSn5+vhIREaGEhYUpiqIoBQUFSo8ePZTFixcrubm5yrVr15Q2bdooBw4ceOz2ev/995WIiIin2g4Pe/XVV5WPP/5Yyc3NVY4ePap4enoqEydOVBRFURITExVXV1clLy9PUavVipeXlxIfH68oiqIkJycrcXFxiqIoyoYNGxR3d3dl9erVikajUXbs2KF4e3sr6enpj2ybhIQE5eDBg0pubq5y584d5bXXXlNmzZqlK7NJkyZKRkaGoiiKkpeXpzRr1kw5c+bMI+Vs2LBBadCggfLjjz8q+fn5yvfff6+0aNFC0Wq1uvX69NNPldzcXOXYsWOKl5eXbr0eFhkZqbzyyitKXFyckp2drUycOPGRfffw/j98+LASGxurFBQUKOfPn1eaN2+u7N69u9h2Gz9+vKJWq5XY2FjF399fd0wvWrRIadSokbJ//34lPz9f+eyzz5Q+ffro4il6/K9cuVLp0qWLEh8fr2i1WuX8+fNKWlqacuDAAaVHjx5KRkaGotVqlUuXLinJycmPXb99+/YpV69eVbRarXLkyBHFw8NDOXv27FMdL+PGjVPGjBmjqNVq5cKFC0pAQIDuvHnYs6y3RqNR2rZtqyxbtkzJzc1V/vzzT8XT01N3vBU9xp9m/hYtWijHjh1TFEVR7t69q1vfh3333XfKkCFDin0WFhamBAQEKBcuXFDUarUyatSoR86Jd999V1Gr1UpOTo6yfv16pW3btsq1a9eUrKwsZeTIkcqkSZOKzT916lTl/v37yh9//KE0atRIGT58uJKamqrcunVLadasmXLkyBFFUZSnKisvL08X64YNG3T7Iz09XfHx8VE2bdqk5OXlKdu2bVN8fHyUtLQ03XoFBwcrly9fVnJycpSwsDBl7ty5j90uD3v11VeVTZs2KYqiKFlZWcrJkyd109avX6/cu3dPyc3NVWbNmqWEhobqphXdb3/99ZfSrFkz5dSpU0p+fr6yceNGJSgoSMnNzVXi4+OVVq1aKbdu3dKt69WrVx8by/vvv694enoqR48eVXJzc5WZM2c+07W8aIx//vmn4ufnp5w9e1bJzc1VwsPDlddee01RFEW5c+eO4unpqezatUvRaDTK6tWrFXd392LX/fT0dMXV1VW5d+/eU21XUXZIDbV4qWzbto2RI0dStWpVrK2tGTlypK6WFMDY2JiRI0diYmJCYGAgFhYWXLlyhYKCAn777TdGjx6Nubk5devWpXv37rrl9u/fT7Vq1ejVqxfGxsY0aNCADh068Msvv+jmCQ4OpmnTphgaGmJqavqv4m/Xrh2NGjXC1NSUdu3aYWpqSvfu3TEyMiIkJITz588DcObMGdLS0hg1ahQqlQoXFxdeffXVYjUtf+dJ2+FhSUlJnDlzhrFjx6JSqXQ1vU9iaGjIxYsXuX//PnZ2dtSrV083zdramjfeeAMTExNCQkKoVavWY2tqatSoQYsWLVCpVFhbWzNo0CCOHTsGgJ2dHT4+Prrt/scff1ClShUaNWr02HicnJx49dVXMTIyokePHty+fZvU1FTdeo0ZMwaVSoWPj8/frteuXbvo2bMn9erVw9zc/JFacnh0//v7+1O/fn0MDQ1xc3Ojc+fOHD16tNgyI0eOxMLCgvr169OzZ0+2b9+um9a0aVMCAwMxMjKiW7duT2x3uX79esaOHUvt2rUxMDDAzc2NKlWqYGxsjFqt5vLlyyiKQp06dbCzs3tsGa1bt6Z69eoYGBjg5+dHixYtiI6O1k3/p/NmzJgxWFhY4Orq+lRt2P/Nep8+fZrs7GyGDh2KSqWiefPmBAUFsWPHjsd+xz/Nb2xszKVLl8jKyqJSpUo0bNjwseVkZmZSoUKFRz7v1q0brq6uWFhYMHbsWH755ZdizQNGjx6NhYUFZmZmbNu2jTfffBMXFxcqVKjAhAkT2LlzZ7HmICNHjsTU1JSAgAAsLCzo0qULVatWxd7eHh8fH93Tqacp60n2799PjRo16N69O8bGxnTp0oXatWuzb98+3Tw9e/akVq1amJmZ0bFjR901558YGxtz7do10tLSqFChAp6enrppvXv3xtLSEpVKxejRo4mNjdXVqhf1448/0rdvX5o0aaI7Z01MTDh16hRGRkZoNBri4+PJy8vD2dmZ6tWrPzGe1q1b4+vri0qlYvz48Zw6dYqbN28+87V827Zt9OrVi4YNG6JSqZgwYQKnTp3i+vXrHDhwgHr16tGxY0dMTEx44403sLGxKbZ84bFU+NRNlB/G+g5AiP9FSkoKTk5Our+dnJxISUnR/V25cmWMjf/vsDY3Nyc7O5u0tDTy8/NxdHTUTSv67xs3bhATE4OPj4/us4KCgmLtKovO/29VrVpV928zM7NiF2MzMzOys7N18aSkpDwST9G//86TtsPDUlJSsLKywsLCQveZk5MTN2/efGReCwsL5s+fz6pVq/jggw/w9vbm/fffp06dOgDY29tjYGBQrJyi+6ZQamoqs2fPJjo6GrVajaIoWFlZ6ab36NGDtWvX8uqrr7J161a6dev2xPUsuv3Mzc0ByM7OJj09nUqVKuk+gwf773HrVbgdiibtj9vXD392+vRpPvvsMy5evEheXh4ajYaOHTs+cZlq1aoVa5Lx8L7Pzc0lPz+/2H4DuHXr1mMTi+bNm/P6668THh7OjRs3aN++Pe+//z6WlpaPzBsZGcnSpUtJSEhAq9Vy//59XF1dddP/l/Om6Pn3JP9mvVNSUnBwcMDQ8P/qeZycnIo9bi/qn+ZftGgRy5YtY968edSvX5+JEyfi5eX1SDlWVlao1eq/XQcnJyfy8vKKNYcq2kQkJSWFatWqFVvn/Px87ty5o/us6Llvamr6yN+F5+fTlPUkD18fC2Mvug1tbW11/37SdeFxZs+ezaJFi+jUqRPOzs6MGjWKoKAgCgoKmD9/Pr/88gtpaWm6/ZGenk7FihWLlZGUlMTmzZv57rvvdJ/l5eWRkpKCn58fU6ZMYfHixVy6dImAgAAmT56Mvb39Y+Mpuv0rVKhApUqVSElJeeZreUpKSrEfXxUqVKBy5cokJyfrjrlCBgYGj5RVeCwVvaaJ8kFqqMVLxc7OjqSkJN3fN2/efGKtXFHW1tYYGxtz69atYssWcnR0xNfXl+joaN1/J0+eZMaMGSW7Ak/J0dERZ2fnR+JZuXJliX6Pra0tmZmZxW6qRbfvw1q2bMnq1as5ePAgtWvXZurUqbppycnJxdoTPmnfREREYGBgwLZt2zhx4gRz584ttlzbtm25cOECcXFx7N+/n65du/6r9crIyCAnJ6dYPE9iZ2dXLOn4u3kLTZw4keDgYCIjIzl+/Dj9+vV7pD1l0XKSkpKe6lh9mIODwxPbLQ8cOJCNGzeyc+dOEhIS+PLLLx+ZR6PRMGbMGAYPHsyhQ4eIjo6mVatWj8T6OIXnTdH1eJpt82/W287Ojlu3bqHVaouVU5hQFf2x9jTze3h4sGzZMv7880/atm37xOHM6tevT0JCwt+uw82bNzExMaFKlSq6z4rGY2dnV6wNb1JSEsbGxsWS5qf1d2U9vA0et+zD52/RbfIsatasSUREBFFRUQwZMoQxY8aQnZ3Ntm3b2LNnD6tXr+b48ePs3bsX4LHHl6OjI8OGDSt2XTt9+jRdunQBoGvXrqxdu5Z9+/ZhYGDAZ5999sR4il7L1Wo1GRkZ2NnZPfO1/OHtn52dzd27d7G3t8fW1rbY9yqK8sj5EB8fT7Vq1R77w1aUbZJQi1IrLy+P3Nxc3X/5+fl07tyZZcuWkZaWRlpaGkuXLn2qhMvIyIh27dqxZMkScnJyiI+PZ8uWLbrprVu3JiEhgc2bN5OXl0deXh4xMTHEx8c/dbw2NjYlNua0h4cHFSpUYMWKFdy/f5+CggLi4uKIiYkpkfILVatWjUaNGrF48WI0Gg3R0dHFHg8XlZqayu+//052djYqlQoLC4titYNpaWl888035OXlsWvXLuLj4wkMDHykHLVajYWFBRUrViQ5OfmRJNDU1JQOHTowceJEGjdu/FQ1ov+0XidPnnziegF07NiRjRs3Eh8fT05ODp9//vk/fodaraZSpUqYmpoSExNTrFlDoc8//5ycnBwuXrzIxo0bCQkJ+Z/XpU+fPixcuJCEhAQURSE2Npb09HRiYmI4ffo0eXl5mJubo1Kpiu2PQhqNBo1Go0uOIyMjOXTo0FN998PnzaVLl55qHPB/s94eHh6YmZnx5ZdfkpeXx5EjR9i7d69u2apVq3L9+vWnml+j0bB161bu3buHiYkJFSpUeOy2KSwnMzPzkZrwrVu3cunSJXJycli4cCEdOnR44vCRXbp0Yc2aNSQmJqJWq5k/fz6dOnV65GnD0/i7sqytrTE0NHzidSYwMJCEhAS2bdtGfn4+O3fu5NKlS7Ru3fqpvrtNmzZs3LjxsdO2bNmiq4EurH01NDRErVajUqmoUqUKOTk5REREPLH8Pn36sG7dOk6fPo2iKGRnZ7N//36ysrK4fPkyUVFRaDQaVCoVpqamT9xn8OCpS3R0NBqNhoULF9KkSRMcHR2f+VrepUsXNm7cyPnz59FoNERERODh4YGzszOBgYFcvHiR3377jfz8fL755htSU1OLLX/s2DFatWr1VN8lyhZJqEWpNXToUDw8PHT/LV68mBEjRtCoUSNCQ0MJDQ2lYcOGjBgx4qnK++ijj7h37x4tWrTgvffeo3PnzqhUKgAsLS356quv2LlzJy1btiQgIIDPPvtMN4LI0xg4cCC//vorvr6+ulEp/i0jIyOWL19ObGwswcHBNGvWjA8//JCsrKxnKvdx5s2bx+nTp/H392fp0qXF2pYXpdVq+frrr2nZsiV+fn4cO3aM6dOn66Z7eHhw9epVmjVrxoIFC1i0aFGxGr1Co0aN4ty5c/j4+DB06FDat2//yDzdu3cnLi7ub5t7/JPPPvuMU6dO4e/vz4IFCwgJCdHt74cFBgYyYMAABg4cSLt27WjSpAnAE+cHmDZtGosWLcLLy4ulS5fSqVOnR+bx8/OjXbt2vPnmmwwePJiAgID/eT0GDRpEp06dGDx4MN7e3nzwwQfk5uaiVqv58MMP8fPzIygoiMqVK/PWW289srylpSUffvgh48aNw9fXl+3bt/9te/KHffTRR2RnZ9OiRQsmT55Mz549/3GZf7PeKpWK5cuXc+DAAZo1a8aMGTP473//q2tS1Lt3by5duoSPjw8jRoz4x/m3bNlCmzZt8Pb2Zt26dcydO/eJ39ujR49iP7DhQRvqyZMn06JFCzQaDR988METY+/VqxehoaGEhYURHByMSqUq9vTmf/F3ZZmbmzNs2DD69++Pj48Pp06dKrZslSpVWL58OatXr8bf358vv/yS5cuXY21t/Y/fq9FoSE9P1x37D/vjjz/o3LkzXl5ezJ49m/nz52NmZkb37t1xcnKiZcuWdO7cuVjb6oc1btyYmTNnEh4ejq+vL+3bt9cl8BqNhnnz5uHv709AQABpaWlMmDDhiWV16dKFpUuX4u/vz19//aXbv896LX/llVcYO3Yso0ePJiAggMTERN0IINbW1ixcuFAX59WrV/H29i62/I4dO+jXr99TfZcoWwyUp3nuJ0QZNHfuXFJTU5kzZ46+Q3npbdy4kfXr17N27doSKS8pKYlOnTpx6NChEnt0Om7cOGrXrs2YMWP+cd74+Hi6dOnCmTNn/lUt4/Xr1wkODuavv/76V8u/rF7W9U5LS+O1115j8+bNmJmZMWDAAEJDQ+nTp4++Q3thoqOj+eGHH/62hrm0KGxbPX78eH2HUszevXvZsmULCxcu1HcoQg+khlqUG/Hx8cTGxqIoCjExMfz888+0a9dO32GJh2i1WlavXk1ISMgzJdMxMTFcu3YNrVbLgQMH2LNnD23btn3i/Lt370aj0ZCRkcHcuXMJCgp6qZJC8e9ZW1vzyy+/lPo3JT5PPj4+L0UyXZq1adNGkulyTO4WotxQq9VMnDiRlJQUqlatyuDBgwkODtZ3WKKIwqYFTk5Oj+1g979ITU1l9OjR3L17FwcHB6ZPn06DBg2eOP+6deuYPHkyRkZG+Pr6Mm3atGf6fiGEEOWHNPkQQgghhBDiGUiTDyGEEEIIIZ6BJNRCCCGEEEI8A0mohRBCCCGEeAaSUAshhBBCCPEMJKEWQgghhBDiGUhCLYQQQgghxDP4fz/lFAnffpn2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400" y="533400"/>
            <a:ext cx="7315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World Cloud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(Spam SMS)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371600"/>
            <a:ext cx="5638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Character Count in Text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95400"/>
            <a:ext cx="627253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066800" y="5791200"/>
            <a:ext cx="723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Approx. </a:t>
            </a:r>
            <a:r>
              <a:rPr lang="en-US" dirty="0" smtClean="0"/>
              <a:t>70 characters in text is most common in ham SMS </a:t>
            </a:r>
            <a:r>
              <a:rPr lang="en-US" dirty="0" smtClean="0"/>
              <a:t>category while </a:t>
            </a:r>
            <a:r>
              <a:rPr lang="en-US" dirty="0" smtClean="0"/>
              <a:t>approx 90 characters in text is most common in spam SMS category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 in Text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19200"/>
            <a:ext cx="62231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066800" y="5791200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Approx. </a:t>
            </a:r>
            <a:r>
              <a:rPr lang="en-US" dirty="0" smtClean="0"/>
              <a:t>10 words in text is most common in ham SMS category</a:t>
            </a:r>
          </a:p>
          <a:p>
            <a:r>
              <a:rPr lang="en-US" dirty="0" smtClean="0"/>
              <a:t>while approx 15 words in text is most common in spam SMS category.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Length of Text</a:t>
            </a:r>
            <a:endParaRPr lang="en-US" dirty="0"/>
          </a:p>
        </p:txBody>
      </p:sp>
      <p:pic>
        <p:nvPicPr>
          <p:cNvPr id="4" name="Content Placeholder 3" descr="awl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371600"/>
            <a:ext cx="8002725" cy="4525963"/>
          </a:xfrm>
          <a:prstGeom prst="rect">
            <a:avLst/>
          </a:prstGeom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1000" y="5943600"/>
            <a:ext cx="876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The average word length distribution in ham SMS is marginally less than spam SMS.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Next we perform unigram, bigram and trigram analysis. 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After computing word counts using ‘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CountVectorizer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’ we then compute the IDF values followed by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-IDF scores. 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After that process is complete, we feed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-IDF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vectorizer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data into the machine learning model for testing.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Then we select and save the best working model based on the results obtained.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Unigram Analysis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6211669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the most repeated word in entire dataset text.</a:t>
            </a:r>
          </a:p>
        </p:txBody>
      </p:sp>
      <p:pic>
        <p:nvPicPr>
          <p:cNvPr id="7" name="Content Placeholder 6" descr="uni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226" y="1600200"/>
            <a:ext cx="8181548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Bigram Analysis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6211669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Please call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most repeated bigram in entire dataset text.</a:t>
            </a:r>
          </a:p>
        </p:txBody>
      </p:sp>
      <p:pic>
        <p:nvPicPr>
          <p:cNvPr id="8" name="Content Placeholder 7" descr="bi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23485"/>
            <a:ext cx="8229600" cy="427939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Trigram Analysis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60198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ll Call Later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most repeated trigram in entire dataset text.</a:t>
            </a:r>
          </a:p>
        </p:txBody>
      </p:sp>
      <p:pic>
        <p:nvPicPr>
          <p:cNvPr id="7" name="Content Placeholder 6" descr="tri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17583"/>
            <a:ext cx="8229600" cy="409119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IN" sz="2800" dirty="0" smtClean="0"/>
              <a:t>In this study we found that </a:t>
            </a:r>
            <a:r>
              <a:rPr lang="en-IN" sz="2800" dirty="0" smtClean="0"/>
              <a:t>support vector classifier performs </a:t>
            </a:r>
            <a:r>
              <a:rPr lang="en-IN" sz="2800" dirty="0" smtClean="0"/>
              <a:t>slightly better than other classifiers and rest of the algorithm tested</a:t>
            </a:r>
            <a:r>
              <a:rPr lang="en-IN" sz="2800" dirty="0" smtClean="0"/>
              <a:t>.</a:t>
            </a:r>
          </a:p>
          <a:p>
            <a:pPr lvl="0"/>
            <a:endParaRPr lang="en-IN" sz="2800" dirty="0" smtClean="0"/>
          </a:p>
          <a:p>
            <a:pPr lvl="0"/>
            <a:r>
              <a:rPr lang="en-IN" sz="2800" dirty="0" smtClean="0"/>
              <a:t>Call is the most repeated word in entire dataset</a:t>
            </a:r>
            <a:r>
              <a:rPr lang="en-IN" sz="2800" dirty="0" smtClean="0"/>
              <a:t>.</a:t>
            </a:r>
          </a:p>
          <a:p>
            <a:pPr lvl="0"/>
            <a:endParaRPr lang="en-US" sz="2800" dirty="0" smtClean="0"/>
          </a:p>
          <a:p>
            <a:pPr lvl="0"/>
            <a:r>
              <a:rPr lang="en-IN" sz="2800" dirty="0" smtClean="0"/>
              <a:t>Average word count and character count in spam SMS is more than ham SMS</a:t>
            </a:r>
            <a:endParaRPr lang="en-US" sz="2800" dirty="0" smtClean="0"/>
          </a:p>
          <a:p>
            <a:pPr lvl="0">
              <a:buNone/>
            </a:pPr>
            <a:endParaRPr lang="en-US" sz="2800" dirty="0" smtClean="0"/>
          </a:p>
          <a:p>
            <a:r>
              <a:rPr lang="en-IN" sz="2800" dirty="0" smtClean="0"/>
              <a:t>Hence </a:t>
            </a:r>
            <a:r>
              <a:rPr lang="en-IN" sz="2800" dirty="0" smtClean="0"/>
              <a:t>we </a:t>
            </a:r>
            <a:r>
              <a:rPr lang="en-IN" sz="2800" dirty="0" smtClean="0"/>
              <a:t>were successfully able to detect the spam SMS with high accuracy (97.39 %) and minimum error (log loss of 0.08).</a:t>
            </a:r>
            <a:endParaRPr lang="en-US" sz="2800" dirty="0" smtClean="0"/>
          </a:p>
          <a:p>
            <a:pPr lvl="0"/>
            <a:endParaRPr lang="en-US" sz="2800" dirty="0" smtClean="0"/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defRPr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defRPr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defRPr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detect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spam SMS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data for this project was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obtained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from the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Grumbletext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Web site. This is a UK forum in which cell phone users make public claims about SMS spam messages.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Today, spam has become a big internet issue and in recent times, it has been proven through statistics that spam has accounted more than 60% of all SMS movement.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Data science can play a key role in this domain by helping user distinguish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spam SMS from ham SMS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with the help of Machine Learning model classifier.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Analysis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2954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 get insight of the dataset by determining the shape of data and finding the data type.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Later we perform null value analysis to detect any missing data. Since there were no null values detected in our dataset, we move to next step.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We then encode the categorical target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feature.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Using visualization techniques we perform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univariate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bivariate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analysis.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5429071"/>
            <a:ext cx="784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two categories of SMS, first is ham or non spam SMS and second is spam SMS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533400"/>
            <a:ext cx="7315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Types of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SMS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/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5181600"/>
            <a:ext cx="731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87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%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SMS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the dataset are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ham while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remaining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13%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found to be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spam.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533400"/>
            <a:ext cx="7315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Distribution of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ham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spam SMS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in dataset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24000"/>
            <a:ext cx="4648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Perform html parsing using beautiful soup, to scrap the text between html tags.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Next, we remove https and .com links from the text and then then split the text to convert it into lower case.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Then we remove all the numbers from the string and using regular expression sets, strip everything other than word and whitespace (like brackets, symbols etc)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Later we eliminate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stopwords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punctuations from the text.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Data Cleaning Procedure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We perform Lemmatization i.e. converting the word to its meaningful base form by looking at its context.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overstemming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understemming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are two problems that can arise in stemming. For example, the word “fishing” might be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overstemmed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to “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fishin,”.Hence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lemmatization text preprocessing which has higher accuracy is preferred over stemming.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Remove any single character, if remaining in the text.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Lastly drop rows with empty strings.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After data cleaning we perform more visualization.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400" y="533400"/>
            <a:ext cx="7315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World Cloud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(Ham SMS)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219200"/>
            <a:ext cx="5791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</TotalTime>
  <Words>664</Words>
  <Application>Microsoft Office PowerPoint</Application>
  <PresentationFormat>On-screen Show (4:3)</PresentationFormat>
  <Paragraphs>79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Spam SMS Detection Project</vt:lpstr>
      <vt:lpstr>Problem Statement</vt:lpstr>
      <vt:lpstr>Background</vt:lpstr>
      <vt:lpstr>Data Analysis</vt:lpstr>
      <vt:lpstr>Slide 5</vt:lpstr>
      <vt:lpstr>Slide 6</vt:lpstr>
      <vt:lpstr>Data Cleaning Procedure </vt:lpstr>
      <vt:lpstr>Slide 8</vt:lpstr>
      <vt:lpstr>Slide 9</vt:lpstr>
      <vt:lpstr>Slide 10</vt:lpstr>
      <vt:lpstr>Character Count in Text</vt:lpstr>
      <vt:lpstr>Word Count in Text</vt:lpstr>
      <vt:lpstr>Average Length of Text</vt:lpstr>
      <vt:lpstr>Slide 14</vt:lpstr>
      <vt:lpstr>Unigram Analysis</vt:lpstr>
      <vt:lpstr>Bigram Analysis</vt:lpstr>
      <vt:lpstr>Trigram Analysis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 Case</dc:title>
  <dc:creator>RedPr</dc:creator>
  <cp:lastModifiedBy>RedPr</cp:lastModifiedBy>
  <cp:revision>111</cp:revision>
  <dcterms:created xsi:type="dcterms:W3CDTF">2022-11-11T02:13:32Z</dcterms:created>
  <dcterms:modified xsi:type="dcterms:W3CDTF">2023-02-07T20:37:00Z</dcterms:modified>
</cp:coreProperties>
</file>