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1pPr>
    <a:lvl2pPr marL="0" marR="0" indent="4572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2pPr>
    <a:lvl3pPr marL="0" marR="0" indent="9144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3pPr>
    <a:lvl4pPr marL="0" marR="0" indent="13716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4pPr>
    <a:lvl5pPr marL="0" marR="0" indent="18288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5pPr>
    <a:lvl6pPr marL="0" marR="0" indent="22860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6pPr>
    <a:lvl7pPr marL="0" marR="0" indent="27432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7pPr>
    <a:lvl8pPr marL="0" marR="0" indent="32004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8pPr>
    <a:lvl9pPr marL="0" marR="0" indent="36576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2">
              <a:hueOff val="-357243"/>
              <a:satOff val="7293"/>
              <a:lumOff val="8906"/>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3">
              <a:satOff val="1412"/>
              <a:lumOff val="16412"/>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6E937E"/>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wholeTbl>
    <a:band2H>
      <a:tcTxStyle b="def" i="def"/>
      <a:tcStyle>
        <a:tcBdr/>
        <a:fill>
          <a:solidFill>
            <a:srgbClr val="FFF171"/>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A51B"/>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4">
              <a:hueOff val="103425"/>
              <a:satOff val="-7243"/>
              <a:lumOff val="9921"/>
            </a:schemeClr>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chemeClr val="accent5"/>
          </a:solidFill>
        </a:fill>
      </a:tcStyle>
    </a:band2H>
    <a:firstCol>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lumOff val="-14283"/>
            </a:schemeClr>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satOff val="-6299"/>
              <a:lumOff val="-32309"/>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EDEEEE"/>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5D5D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500" y="12268950"/>
            <a:ext cx="21971000" cy="660401"/>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pPr/>
            <a:r>
              <a:t>Author and Date</a:t>
            </a:r>
          </a:p>
        </p:txBody>
      </p:sp>
      <p:sp>
        <p:nvSpPr>
          <p:cNvPr id="12" name="Body Level One…"/>
          <p:cNvSpPr txBox="1"/>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Presentation Subtitle</a:t>
            </a:r>
          </a:p>
          <a:p>
            <a:pPr lvl="1"/>
            <a:r>
              <a:t/>
            </a:r>
          </a:p>
          <a:p>
            <a:pPr lvl="2"/>
            <a:r>
              <a:t/>
            </a:r>
          </a:p>
          <a:p>
            <a:pPr lvl="3"/>
            <a:r>
              <a:t/>
            </a:r>
          </a:p>
          <a:p>
            <a:pPr lvl="4"/>
            <a:r>
              <a:t/>
            </a:r>
          </a:p>
        </p:txBody>
      </p:sp>
      <p:sp>
        <p:nvSpPr>
          <p:cNvPr id="13" name="Presentation Title"/>
          <p:cNvSpPr txBox="1"/>
          <p:nvPr>
            <p:ph type="title" hasCustomPrompt="1"/>
          </p:nvPr>
        </p:nvSpPr>
        <p:spPr>
          <a:xfrm>
            <a:off x="1206500" y="2616200"/>
            <a:ext cx="21971004" cy="4648200"/>
          </a:xfrm>
          <a:prstGeom prst="rect">
            <a:avLst/>
          </a:prstGeom>
        </p:spPr>
        <p:txBody>
          <a:bodyPr anchor="b"/>
          <a:lstStyle>
            <a:lvl1pPr defTabSz="355600">
              <a:defRPr spc="-119" sz="12000"/>
            </a:lvl1pPr>
          </a:lstStyle>
          <a:p>
            <a:pPr/>
            <a:r>
              <a:t>Presentation Title</a:t>
            </a:r>
          </a:p>
        </p:txBody>
      </p:sp>
      <p:sp>
        <p:nvSpPr>
          <p:cNvPr id="14" name="Slide Number"/>
          <p:cNvSpPr txBox="1"/>
          <p:nvPr>
            <p:ph type="sldNum" sz="quarter" idx="2"/>
          </p:nvPr>
        </p:nvSpPr>
        <p:spPr>
          <a:xfrm>
            <a:off x="23558499" y="1246072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100" name="Slide Title"/>
          <p:cNvSpPr txBox="1"/>
          <p:nvPr>
            <p:ph type="title" hasCustomPrompt="1"/>
          </p:nvPr>
        </p:nvSpPr>
        <p:spPr>
          <a:prstGeom prst="rect">
            <a:avLst/>
          </a:prstGeom>
        </p:spPr>
        <p:txBody>
          <a:bodyPr/>
          <a:lstStyle/>
          <a:p>
            <a:pPr/>
            <a:r>
              <a:t>Slide 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Agenda Subtitle</a:t>
            </a:r>
          </a:p>
        </p:txBody>
      </p:sp>
      <p:sp>
        <p:nvSpPr>
          <p:cNvPr id="109" name="Body Level One…"/>
          <p:cNvSpPr txBox="1"/>
          <p:nvPr>
            <p:ph type="body" idx="1" hasCustomPrompt="1"/>
          </p:nvPr>
        </p:nvSpPr>
        <p:spPr>
          <a:prstGeom prst="rect">
            <a:avLst/>
          </a:prstGeom>
        </p:spPr>
        <p:txBody>
          <a:bodyPr/>
          <a:lstStyle>
            <a:lvl1pPr marL="0" indent="0">
              <a:spcBef>
                <a:spcPts val="6000"/>
              </a:spcBef>
              <a:buSzTx/>
              <a:buNone/>
              <a:defRPr sz="5000"/>
            </a:lvl1pPr>
            <a:lvl2pPr marL="0" indent="457200">
              <a:spcBef>
                <a:spcPts val="6000"/>
              </a:spcBef>
              <a:buSzTx/>
              <a:buNone/>
              <a:defRPr sz="5000"/>
            </a:lvl2pPr>
            <a:lvl3pPr marL="0" indent="914400">
              <a:spcBef>
                <a:spcPts val="6000"/>
              </a:spcBef>
              <a:buSzTx/>
              <a:buNone/>
              <a:defRPr sz="5000"/>
            </a:lvl3pPr>
            <a:lvl4pPr marL="0" indent="1371600">
              <a:spcBef>
                <a:spcPts val="6000"/>
              </a:spcBef>
              <a:buSzTx/>
              <a:buNone/>
              <a:defRPr sz="5000"/>
            </a:lvl4pPr>
            <a:lvl5pPr marL="0" indent="1828800">
              <a:spcBef>
                <a:spcPts val="6000"/>
              </a:spcBef>
              <a:buSzTx/>
              <a:buNone/>
              <a:defRPr sz="5000"/>
            </a:lvl5pPr>
          </a:lstStyle>
          <a:p>
            <a:pPr/>
            <a:r>
              <a:t>Agenda Topics</a:t>
            </a:r>
          </a:p>
          <a:p>
            <a:pPr lvl="1"/>
            <a:r>
              <a:t/>
            </a:r>
          </a:p>
          <a:p>
            <a:pPr lvl="2"/>
            <a:r>
              <a:t/>
            </a:r>
          </a:p>
          <a:p>
            <a:pPr lvl="3"/>
            <a:r>
              <a:t/>
            </a:r>
          </a:p>
          <a:p>
            <a:pPr lvl="4"/>
            <a:r>
              <a:t/>
            </a:r>
          </a:p>
        </p:txBody>
      </p:sp>
      <p:sp>
        <p:nvSpPr>
          <p:cNvPr id="110" name="Agenda Title"/>
          <p:cNvSpPr txBox="1"/>
          <p:nvPr>
            <p:ph type="title" hasCustomPrompt="1"/>
          </p:nvPr>
        </p:nvSpPr>
        <p:spPr>
          <a:prstGeom prst="rect">
            <a:avLst/>
          </a:prstGeom>
        </p:spPr>
        <p:txBody>
          <a:bodyPr/>
          <a:lstStyle/>
          <a:p>
            <a:pPr/>
            <a:r>
              <a:t>Agenda Title</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191000"/>
            <a:ext cx="21971000" cy="4089400"/>
          </a:xfrm>
          <a:prstGeom prst="rect">
            <a:avLst/>
          </a:prstGeom>
        </p:spPr>
        <p:txBody>
          <a:bodyPr anchor="ctr"/>
          <a:lstStyle>
            <a:lvl1pPr marL="0" indent="0" algn="ctr" defTabSz="2438400">
              <a:lnSpc>
                <a:spcPct val="90000"/>
              </a:lnSpc>
              <a:spcBef>
                <a:spcPts val="0"/>
              </a:spcBef>
              <a:buSzTx/>
              <a:buNone/>
              <a:defRPr spc="-119" sz="12000">
                <a:latin typeface="+mn-lt"/>
                <a:ea typeface="+mn-ea"/>
                <a:cs typeface="+mn-cs"/>
                <a:sym typeface="Produkt Extralight"/>
              </a:defRPr>
            </a:lvl1pPr>
            <a:lvl2pPr marL="0" indent="457200" algn="ctr" defTabSz="2438400">
              <a:lnSpc>
                <a:spcPct val="90000"/>
              </a:lnSpc>
              <a:spcBef>
                <a:spcPts val="0"/>
              </a:spcBef>
              <a:buSzTx/>
              <a:buNone/>
              <a:defRPr spc="-119" sz="12000">
                <a:latin typeface="+mn-lt"/>
                <a:ea typeface="+mn-ea"/>
                <a:cs typeface="+mn-cs"/>
                <a:sym typeface="Produkt Extralight"/>
              </a:defRPr>
            </a:lvl2pPr>
            <a:lvl3pPr marL="0" indent="914400" algn="ctr" defTabSz="2438400">
              <a:lnSpc>
                <a:spcPct val="90000"/>
              </a:lnSpc>
              <a:spcBef>
                <a:spcPts val="0"/>
              </a:spcBef>
              <a:buSzTx/>
              <a:buNone/>
              <a:defRPr spc="-119" sz="12000">
                <a:latin typeface="+mn-lt"/>
                <a:ea typeface="+mn-ea"/>
                <a:cs typeface="+mn-cs"/>
                <a:sym typeface="Produkt Extralight"/>
              </a:defRPr>
            </a:lvl3pPr>
            <a:lvl4pPr marL="0" indent="1371600" algn="ctr" defTabSz="2438400">
              <a:lnSpc>
                <a:spcPct val="90000"/>
              </a:lnSpc>
              <a:spcBef>
                <a:spcPts val="0"/>
              </a:spcBef>
              <a:buSzTx/>
              <a:buNone/>
              <a:defRPr spc="-119" sz="12000">
                <a:latin typeface="+mn-lt"/>
                <a:ea typeface="+mn-ea"/>
                <a:cs typeface="+mn-cs"/>
                <a:sym typeface="Produkt Extralight"/>
              </a:defRPr>
            </a:lvl4pPr>
            <a:lvl5pPr marL="0" indent="1828800" algn="ctr" defTabSz="2438400">
              <a:lnSpc>
                <a:spcPct val="90000"/>
              </a:lnSpc>
              <a:spcBef>
                <a:spcPts val="0"/>
              </a:spcBef>
              <a:buSzTx/>
              <a:buNone/>
              <a:defRPr spc="-119" sz="12000">
                <a:latin typeface="+mn-lt"/>
                <a:ea typeface="+mn-ea"/>
                <a:cs typeface="+mn-cs"/>
                <a:sym typeface="Produkt Extralight"/>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206500"/>
            <a:ext cx="21971000" cy="7353300"/>
          </a:xfrm>
          <a:prstGeom prst="rect">
            <a:avLst/>
          </a:prstGeom>
        </p:spPr>
        <p:txBody>
          <a:bodyPr anchor="b"/>
          <a:lstStyle>
            <a:lvl1pPr marL="0" indent="0" algn="ctr" defTabSz="2438400">
              <a:lnSpc>
                <a:spcPct val="90000"/>
              </a:lnSpc>
              <a:spcBef>
                <a:spcPts val="0"/>
              </a:spcBef>
              <a:buSzTx/>
              <a:buNone/>
              <a:defRPr spc="-1750" sz="35000">
                <a:latin typeface="+mn-lt"/>
                <a:ea typeface="+mn-ea"/>
                <a:cs typeface="+mn-cs"/>
                <a:sym typeface="Produkt Extralight"/>
              </a:defRPr>
            </a:lvl1pPr>
            <a:lvl2pPr marL="0" indent="457200" algn="ctr" defTabSz="2438400">
              <a:lnSpc>
                <a:spcPct val="90000"/>
              </a:lnSpc>
              <a:spcBef>
                <a:spcPts val="0"/>
              </a:spcBef>
              <a:buSzTx/>
              <a:buNone/>
              <a:defRPr spc="-1750" sz="35000">
                <a:latin typeface="+mn-lt"/>
                <a:ea typeface="+mn-ea"/>
                <a:cs typeface="+mn-cs"/>
                <a:sym typeface="Produkt Extralight"/>
              </a:defRPr>
            </a:lvl2pPr>
            <a:lvl3pPr marL="0" indent="914400" algn="ctr" defTabSz="2438400">
              <a:lnSpc>
                <a:spcPct val="90000"/>
              </a:lnSpc>
              <a:spcBef>
                <a:spcPts val="0"/>
              </a:spcBef>
              <a:buSzTx/>
              <a:buNone/>
              <a:defRPr spc="-1750" sz="35000">
                <a:latin typeface="+mn-lt"/>
                <a:ea typeface="+mn-ea"/>
                <a:cs typeface="+mn-cs"/>
                <a:sym typeface="Produkt Extralight"/>
              </a:defRPr>
            </a:lvl3pPr>
            <a:lvl4pPr marL="0" indent="1371600" algn="ctr" defTabSz="2438400">
              <a:lnSpc>
                <a:spcPct val="90000"/>
              </a:lnSpc>
              <a:spcBef>
                <a:spcPts val="0"/>
              </a:spcBef>
              <a:buSzTx/>
              <a:buNone/>
              <a:defRPr spc="-1750" sz="35000">
                <a:latin typeface="+mn-lt"/>
                <a:ea typeface="+mn-ea"/>
                <a:cs typeface="+mn-cs"/>
                <a:sym typeface="Produkt Extralight"/>
              </a:defRPr>
            </a:lvl4pPr>
            <a:lvl5pPr marL="0" indent="1828800" algn="ctr" defTabSz="2438400">
              <a:lnSpc>
                <a:spcPct val="90000"/>
              </a:lnSpc>
              <a:spcBef>
                <a:spcPts val="0"/>
              </a:spcBef>
              <a:buSzTx/>
              <a:buNone/>
              <a:defRPr spc="-1750" sz="35000">
                <a:latin typeface="+mn-lt"/>
                <a:ea typeface="+mn-ea"/>
                <a:cs typeface="+mn-cs"/>
                <a:sym typeface="Produkt Extralight"/>
              </a:defRPr>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128000"/>
            <a:ext cx="21971000" cy="1079500"/>
          </a:xfrm>
          <a:prstGeom prst="rect">
            <a:avLst/>
          </a:prstGeom>
        </p:spPr>
        <p:txBody>
          <a:bodyPr lIns="45719" tIns="45719" rIns="45719" bIns="45719"/>
          <a:lstStyle>
            <a:lvl1pPr marL="0" indent="0" algn="ctr" defTabSz="825500">
              <a:lnSpc>
                <a:spcPct val="90000"/>
              </a:lnSpc>
              <a:spcBef>
                <a:spcPts val="0"/>
              </a:spcBef>
              <a:buSzTx/>
              <a:buNone/>
              <a:defRPr spc="-55" sz="5500">
                <a:latin typeface="+mn-lt"/>
                <a:ea typeface="+mn-ea"/>
                <a:cs typeface="+mn-cs"/>
                <a:sym typeface="Produkt Extralight"/>
              </a:defRPr>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5461000" y="9563100"/>
            <a:ext cx="13728700" cy="698500"/>
          </a:xfrm>
          <a:prstGeom prst="rect">
            <a:avLst/>
          </a:prstGeom>
        </p:spPr>
        <p:txBody>
          <a:bodyPr lIns="45719" tIns="45719" rIns="45719" bIns="45719"/>
          <a:lstStyle>
            <a:lvl1pPr marL="0" indent="0" defTabSz="825500">
              <a:spcBef>
                <a:spcPts val="0"/>
              </a:spcBef>
              <a:buSzTx/>
              <a:buNone/>
              <a:defRPr sz="3600">
                <a:latin typeface="Produkt Light"/>
                <a:ea typeface="Produkt Light"/>
                <a:cs typeface="Produkt Light"/>
                <a:sym typeface="Produkt Light"/>
              </a:defRPr>
            </a:lvl1pPr>
          </a:lstStyle>
          <a:p>
            <a:pPr/>
            <a:r>
              <a:t>Attribution</a:t>
            </a:r>
          </a:p>
        </p:txBody>
      </p:sp>
      <p:sp>
        <p:nvSpPr>
          <p:cNvPr id="136" name="Body Level One…"/>
          <p:cNvSpPr txBox="1"/>
          <p:nvPr>
            <p:ph type="body" sz="quarter" idx="1" hasCustomPrompt="1"/>
          </p:nvPr>
        </p:nvSpPr>
        <p:spPr>
          <a:xfrm>
            <a:off x="5194300" y="4165600"/>
            <a:ext cx="13995400" cy="4432300"/>
          </a:xfrm>
          <a:prstGeom prst="rect">
            <a:avLst/>
          </a:prstGeom>
        </p:spPr>
        <p:txBody>
          <a:bodyPr anchor="b"/>
          <a:lstStyle>
            <a:lvl1pPr marL="254000" indent="-254000" defTabSz="2438400">
              <a:lnSpc>
                <a:spcPct val="90000"/>
              </a:lnSpc>
              <a:spcBef>
                <a:spcPts val="0"/>
              </a:spcBef>
              <a:buSzTx/>
              <a:buNone/>
              <a:defRPr spc="-93" sz="9300">
                <a:latin typeface="+mn-lt"/>
                <a:ea typeface="+mn-ea"/>
                <a:cs typeface="+mn-cs"/>
                <a:sym typeface="Produkt Extralight"/>
              </a:defRPr>
            </a:lvl1pPr>
            <a:lvl2pPr marL="254000" indent="203200" defTabSz="2438400">
              <a:lnSpc>
                <a:spcPct val="90000"/>
              </a:lnSpc>
              <a:spcBef>
                <a:spcPts val="0"/>
              </a:spcBef>
              <a:buSzTx/>
              <a:buNone/>
              <a:defRPr spc="-93" sz="9300">
                <a:latin typeface="+mn-lt"/>
                <a:ea typeface="+mn-ea"/>
                <a:cs typeface="+mn-cs"/>
                <a:sym typeface="Produkt Extralight"/>
              </a:defRPr>
            </a:lvl2pPr>
            <a:lvl3pPr marL="254000" indent="660400" defTabSz="2438400">
              <a:lnSpc>
                <a:spcPct val="90000"/>
              </a:lnSpc>
              <a:spcBef>
                <a:spcPts val="0"/>
              </a:spcBef>
              <a:buSzTx/>
              <a:buNone/>
              <a:defRPr spc="-93" sz="9300">
                <a:latin typeface="+mn-lt"/>
                <a:ea typeface="+mn-ea"/>
                <a:cs typeface="+mn-cs"/>
                <a:sym typeface="Produkt Extralight"/>
              </a:defRPr>
            </a:lvl3pPr>
            <a:lvl4pPr marL="254000" indent="1117600" defTabSz="2438400">
              <a:lnSpc>
                <a:spcPct val="90000"/>
              </a:lnSpc>
              <a:spcBef>
                <a:spcPts val="0"/>
              </a:spcBef>
              <a:buSzTx/>
              <a:buNone/>
              <a:defRPr spc="-93" sz="9300">
                <a:latin typeface="+mn-lt"/>
                <a:ea typeface="+mn-ea"/>
                <a:cs typeface="+mn-cs"/>
                <a:sym typeface="Produkt Extralight"/>
              </a:defRPr>
            </a:lvl4pPr>
            <a:lvl5pPr marL="254000" indent="1574800" defTabSz="2438400">
              <a:lnSpc>
                <a:spcPct val="90000"/>
              </a:lnSpc>
              <a:spcBef>
                <a:spcPts val="0"/>
              </a:spcBef>
              <a:buSzTx/>
              <a:buNone/>
              <a:defRPr spc="-93" sz="9300">
                <a:latin typeface="+mn-lt"/>
                <a:ea typeface="+mn-ea"/>
                <a:cs typeface="+mn-cs"/>
                <a:sym typeface="Produkt Extralight"/>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Corridor of an open-air stone building under a pink and purple sky"/>
          <p:cNvSpPr/>
          <p:nvPr>
            <p:ph type="pic" sz="quarter" idx="21"/>
          </p:nvPr>
        </p:nvSpPr>
        <p:spPr>
          <a:xfrm>
            <a:off x="1257300" y="3213100"/>
            <a:ext cx="7289800" cy="7289800"/>
          </a:xfrm>
          <a:prstGeom prst="rect">
            <a:avLst/>
          </a:prstGeom>
        </p:spPr>
        <p:txBody>
          <a:bodyPr lIns="91439" tIns="45719" rIns="91439" bIns="45719">
            <a:noAutofit/>
          </a:bodyPr>
          <a:lstStyle/>
          <a:p>
            <a:pPr/>
          </a:p>
        </p:txBody>
      </p:sp>
      <p:sp>
        <p:nvSpPr>
          <p:cNvPr id="145" name="Black and white close-up of a curved roof"/>
          <p:cNvSpPr/>
          <p:nvPr>
            <p:ph type="pic" sz="half" idx="22"/>
          </p:nvPr>
        </p:nvSpPr>
        <p:spPr>
          <a:xfrm>
            <a:off x="6577500" y="3632200"/>
            <a:ext cx="11228999" cy="6451600"/>
          </a:xfrm>
          <a:prstGeom prst="rect">
            <a:avLst/>
          </a:prstGeom>
        </p:spPr>
        <p:txBody>
          <a:bodyPr lIns="91439" tIns="45719" rIns="91439" bIns="45719">
            <a:noAutofit/>
          </a:bodyPr>
          <a:lstStyle/>
          <a:p>
            <a:pPr/>
          </a:p>
        </p:txBody>
      </p:sp>
      <p:sp>
        <p:nvSpPr>
          <p:cNvPr id="146" name="Low angle view of a metal spiral staircase"/>
          <p:cNvSpPr/>
          <p:nvPr>
            <p:ph type="pic" sz="quarter" idx="23"/>
          </p:nvPr>
        </p:nvSpPr>
        <p:spPr>
          <a:xfrm>
            <a:off x="14643100" y="3632200"/>
            <a:ext cx="9677400" cy="64516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54" name="Futuristic, white corridor with shadows"/>
          <p:cNvSpPr/>
          <p:nvPr>
            <p:ph type="pic" idx="21"/>
          </p:nvPr>
        </p:nvSpPr>
        <p:spPr>
          <a:xfrm>
            <a:off x="-38100" y="-520700"/>
            <a:ext cx="24447500" cy="1476331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1" name="Curved, white arches on a gray reflective floor"/>
          <p:cNvSpPr/>
          <p:nvPr>
            <p:ph type="pic" idx="21"/>
          </p:nvPr>
        </p:nvSpPr>
        <p:spPr>
          <a:xfrm>
            <a:off x="-76200" y="-558800"/>
            <a:ext cx="24574500" cy="14839510"/>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06500" y="12268200"/>
            <a:ext cx="21971000" cy="660400"/>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pPr/>
            <a:r>
              <a:t>Author and Date</a:t>
            </a:r>
          </a:p>
        </p:txBody>
      </p:sp>
      <p:sp>
        <p:nvSpPr>
          <p:cNvPr id="23" name="Body Level One…"/>
          <p:cNvSpPr txBox="1"/>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Presentation Subtitle</a:t>
            </a:r>
          </a:p>
          <a:p>
            <a:pPr lvl="1"/>
            <a:r>
              <a:t/>
            </a:r>
          </a:p>
          <a:p>
            <a:pPr lvl="2"/>
            <a:r>
              <a:t/>
            </a:r>
          </a:p>
          <a:p>
            <a:pPr lvl="3"/>
            <a:r>
              <a:t/>
            </a:r>
          </a:p>
          <a:p>
            <a:pPr lvl="4"/>
            <a:r>
              <a:t/>
            </a:r>
          </a:p>
        </p:txBody>
      </p:sp>
      <p:sp>
        <p:nvSpPr>
          <p:cNvPr id="24" name="Presentation Title"/>
          <p:cNvSpPr txBox="1"/>
          <p:nvPr>
            <p:ph type="title" hasCustomPrompt="1"/>
          </p:nvPr>
        </p:nvSpPr>
        <p:spPr>
          <a:xfrm>
            <a:off x="1206500" y="2616200"/>
            <a:ext cx="21971004" cy="4648200"/>
          </a:xfrm>
          <a:prstGeom prst="rect">
            <a:avLst/>
          </a:prstGeom>
        </p:spPr>
        <p:txBody>
          <a:bodyPr anchor="b"/>
          <a:lstStyle>
            <a:lvl1pPr defTabSz="355600">
              <a:defRPr spc="-119" sz="12000"/>
            </a:lvl1pPr>
          </a:lstStyle>
          <a:p>
            <a:pPr/>
            <a:r>
              <a:t>Presentation Title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Low angle view of a tall building with mirrored glass windows"/>
          <p:cNvSpPr/>
          <p:nvPr>
            <p:ph type="pic" idx="21"/>
          </p:nvPr>
        </p:nvSpPr>
        <p:spPr>
          <a:xfrm>
            <a:off x="8140700" y="-1"/>
            <a:ext cx="20574000" cy="13716001"/>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3335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150100"/>
            <a:ext cx="9779000" cy="5385424"/>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43" name="Slide Title"/>
          <p:cNvSpPr txBox="1"/>
          <p:nvPr>
            <p:ph type="title" hasCustomPrompt="1"/>
          </p:nvPr>
        </p:nvSpPr>
        <p:spPr>
          <a:prstGeom prst="rect">
            <a:avLst/>
          </a:prstGeom>
        </p:spPr>
        <p:txBody>
          <a:bodyPr/>
          <a:lstStyle/>
          <a:p>
            <a:pPr/>
            <a:r>
              <a:t>Slide 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Partial view of a ceiling with wood paneling"/>
          <p:cNvSpPr/>
          <p:nvPr>
            <p:ph type="pic" idx="21"/>
          </p:nvPr>
        </p:nvSpPr>
        <p:spPr>
          <a:xfrm>
            <a:off x="9588500" y="-482600"/>
            <a:ext cx="21513800" cy="14300200"/>
          </a:xfrm>
          <a:prstGeom prst="rect">
            <a:avLst/>
          </a:prstGeom>
        </p:spPr>
        <p:txBody>
          <a:bodyPr lIns="91439" tIns="45719" rIns="91439" bIns="45719">
            <a:noAutofit/>
          </a:bodyPr>
          <a:lstStyle/>
          <a:p>
            <a:pPr/>
          </a:p>
        </p:txBody>
      </p:sp>
      <p:sp>
        <p:nvSpPr>
          <p:cNvPr id="61" name="Slide Subtitle"/>
          <p:cNvSpPr txBox="1"/>
          <p:nvPr>
            <p:ph type="body" sz="quarter" idx="22"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62" name="Slide Title"/>
          <p:cNvSpPr txBox="1"/>
          <p:nvPr>
            <p:ph type="title" hasCustomPrompt="1"/>
          </p:nvPr>
        </p:nvSpPr>
        <p:spPr>
          <a:xfrm>
            <a:off x="1206500" y="635000"/>
            <a:ext cx="9779000" cy="1689100"/>
          </a:xfrm>
          <a:prstGeom prst="rect">
            <a:avLst/>
          </a:prstGeom>
        </p:spPr>
        <p:txBody>
          <a:bodyPr/>
          <a:lstStyle/>
          <a:p>
            <a:pPr/>
            <a:r>
              <a:t>Slide Title</a:t>
            </a:r>
          </a:p>
        </p:txBody>
      </p:sp>
      <p:sp>
        <p:nvSpPr>
          <p:cNvPr id="6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72" name="Slide Title"/>
          <p:cNvSpPr txBox="1"/>
          <p:nvPr>
            <p:ph type="title" hasCustomPrompt="1"/>
          </p:nvPr>
        </p:nvSpPr>
        <p:spPr>
          <a:prstGeom prst="rect">
            <a:avLst/>
          </a:prstGeom>
        </p:spPr>
        <p:txBody>
          <a:bodyPr/>
          <a:lstStyle/>
          <a:p>
            <a:pPr/>
            <a:r>
              <a:t>Slide Title</a:t>
            </a:r>
          </a:p>
        </p:txBody>
      </p:sp>
      <p:sp>
        <p:nvSpPr>
          <p:cNvPr id="7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82" name="Slide Title"/>
          <p:cNvSpPr txBox="1"/>
          <p:nvPr>
            <p:ph type="title" hasCustomPrompt="1"/>
          </p:nvPr>
        </p:nvSpPr>
        <p:spPr>
          <a:xfrm>
            <a:off x="1206500" y="635000"/>
            <a:ext cx="9779000" cy="1689100"/>
          </a:xfrm>
          <a:prstGeom prst="rect">
            <a:avLst/>
          </a:prstGeom>
        </p:spPr>
        <p:txBody>
          <a:bodyPr/>
          <a:lstStyle/>
          <a:p>
            <a:pPr/>
            <a:r>
              <a:t>Slide Title</a:t>
            </a:r>
          </a:p>
        </p:txBody>
      </p:sp>
      <p:sp>
        <p:nvSpPr>
          <p:cNvPr id="8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3911600"/>
            <a:ext cx="21971004" cy="4648200"/>
          </a:xfrm>
          <a:prstGeom prst="rect">
            <a:avLst/>
          </a:prstGeom>
        </p:spPr>
        <p:txBody>
          <a:bodyPr anchor="ctr"/>
          <a:lstStyle>
            <a:lvl1pPr>
              <a:defRPr spc="-119" sz="12000"/>
            </a:lvl1pPr>
          </a:lstStyle>
          <a:p>
            <a:pPr/>
            <a:r>
              <a:t>Section Title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635000"/>
            <a:ext cx="21971000" cy="1689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23558499" y="12458699"/>
            <a:ext cx="388621" cy="429261"/>
          </a:xfrm>
          <a:prstGeom prst="rect">
            <a:avLst/>
          </a:prstGeom>
          <a:ln w="12700">
            <a:miter lim="400000"/>
          </a:ln>
        </p:spPr>
        <p:txBody>
          <a:bodyPr wrap="none" lIns="50800" tIns="50800" rIns="50800" bIns="50800" anchor="b">
            <a:spAutoFit/>
          </a:bodyPr>
          <a:lstStyle>
            <a:lvl1pPr algn="r" defTabSz="584200">
              <a:spcBef>
                <a:spcPts val="0"/>
              </a:spcBef>
              <a:defRPr sz="2000">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transition xmlns:p14="http://schemas.microsoft.com/office/powerpoint/2010/main" spd="med" advClick="1"/>
  <p:txStyles>
    <p:titleStyle>
      <a:lvl1pPr marL="0" marR="0" indent="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1pPr>
      <a:lvl2pPr marL="0" marR="0" indent="4572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2pPr>
      <a:lvl3pPr marL="0" marR="0" indent="9144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3pPr>
      <a:lvl4pPr marL="0" marR="0" indent="13716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4pPr>
      <a:lvl5pPr marL="0" marR="0" indent="18288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5pPr>
      <a:lvl6pPr marL="0" marR="0" indent="22860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6pPr>
      <a:lvl7pPr marL="0" marR="0" indent="27432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7pPr>
      <a:lvl8pPr marL="0" marR="0" indent="32004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8pPr>
      <a:lvl9pPr marL="0" marR="0" indent="36576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9pPr>
    </p:titleStyle>
    <p:bodyStyle>
      <a:lvl1pPr marL="4572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1pPr>
      <a:lvl2pPr marL="9144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2pPr>
      <a:lvl3pPr marL="13716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3pPr>
      <a:lvl4pPr marL="18288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4pPr>
      <a:lvl5pPr marL="22860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5pPr>
      <a:lvl6pPr marL="27432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6pPr>
      <a:lvl7pPr marL="32004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7pPr>
      <a:lvl8pPr marL="36576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8pPr>
      <a:lvl9pPr marL="41148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9pPr>
    </p:bodyStyle>
    <p:otherStyle>
      <a:lvl1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hyperlink" Target="mailto:ap2935@njit.edu"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 Id="rId3" Type="http://schemas.openxmlformats.org/officeDocument/2006/relationships/image" Target="../media/image10.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 Id="rId3" Type="http://schemas.openxmlformats.org/officeDocument/2006/relationships/image" Target="../media/image1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 Id="rId3" Type="http://schemas.openxmlformats.org/officeDocument/2006/relationships/image" Target="../media/image1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 Id="rId3" Type="http://schemas.openxmlformats.org/officeDocument/2006/relationships/image" Target="../media/image1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 Id="rId3" Type="http://schemas.openxmlformats.org/officeDocument/2006/relationships/image" Target="../media/image14.png"/><Relationship Id="rId4" Type="http://schemas.openxmlformats.org/officeDocument/2006/relationships/image" Target="../media/image15.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 Id="rId3" Type="http://schemas.openxmlformats.org/officeDocument/2006/relationships/image" Target="../media/image16.png"/><Relationship Id="rId4" Type="http://schemas.openxmlformats.org/officeDocument/2006/relationships/image" Target="../media/image17.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 Id="rId3"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1" name="Aditya Patel - ap2935@njit.edu"/>
          <p:cNvSpPr txBox="1"/>
          <p:nvPr>
            <p:ph type="body" idx="21"/>
          </p:nvPr>
        </p:nvSpPr>
        <p:spPr>
          <a:xfrm>
            <a:off x="1206499" y="8639036"/>
            <a:ext cx="21971001" cy="660401"/>
          </a:xfrm>
          <a:prstGeom prst="rect">
            <a:avLst/>
          </a:prstGeom>
          <a:extLst>
            <a:ext uri="{C572A759-6A51-4108-AA02-DFA0A04FC94B}">
              <ma14:wrappingTextBoxFlag xmlns:ma14="http://schemas.microsoft.com/office/mac/drawingml/2011/main" val="1"/>
            </a:ext>
          </a:extLst>
        </p:spPr>
        <p:txBody>
          <a:bodyPr/>
          <a:lstStyle/>
          <a:p>
            <a:pPr/>
            <a:r>
              <a:t>Aditya Patel - </a:t>
            </a:r>
            <a:r>
              <a:rPr u="sng">
                <a:hlinkClick r:id="rId3" invalidUrl="" action="" tgtFrame="" tooltip="" history="1" highlightClick="0" endSnd="0"/>
              </a:rPr>
              <a:t>ap2935@njit.edu</a:t>
            </a:r>
          </a:p>
        </p:txBody>
      </p:sp>
      <p:sp>
        <p:nvSpPr>
          <p:cNvPr id="172" name="DS 636"/>
          <p:cNvSpPr txBox="1"/>
          <p:nvPr>
            <p:ph type="subTitle" sz="quarter" idx="1"/>
          </p:nvPr>
        </p:nvSpPr>
        <p:spPr>
          <a:prstGeom prst="rect">
            <a:avLst/>
          </a:prstGeom>
        </p:spPr>
        <p:txBody>
          <a:bodyPr/>
          <a:lstStyle/>
          <a:p>
            <a:pPr/>
            <a:r>
              <a:t>DS 636 </a:t>
            </a:r>
          </a:p>
        </p:txBody>
      </p:sp>
      <p:sp>
        <p:nvSpPr>
          <p:cNvPr id="173" name="Sales Forecast"/>
          <p:cNvSpPr txBox="1"/>
          <p:nvPr>
            <p:ph type="ctrTitle"/>
          </p:nvPr>
        </p:nvSpPr>
        <p:spPr>
          <a:prstGeom prst="rect">
            <a:avLst/>
          </a:prstGeom>
        </p:spPr>
        <p:txBody>
          <a:bodyPr/>
          <a:lstStyle/>
          <a:p>
            <a:pPr/>
            <a:r>
              <a:t>Sales Forecast</a:t>
            </a:r>
          </a:p>
        </p:txBody>
      </p:sp>
      <p:sp>
        <p:nvSpPr>
          <p:cNvPr id="174" name="Slide Number"/>
          <p:cNvSpPr txBox="1"/>
          <p:nvPr>
            <p:ph type="sldNum" sz="quarter" idx="4294967295"/>
          </p:nvPr>
        </p:nvSpPr>
        <p:spPr>
          <a:xfrm>
            <a:off x="23731473" y="12460720"/>
            <a:ext cx="215647"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8" name="Problems in data"/>
          <p:cNvSpPr txBox="1"/>
          <p:nvPr>
            <p:ph type="title"/>
          </p:nvPr>
        </p:nvSpPr>
        <p:spPr>
          <a:prstGeom prst="rect">
            <a:avLst/>
          </a:prstGeom>
        </p:spPr>
        <p:txBody>
          <a:bodyPr/>
          <a:lstStyle/>
          <a:p>
            <a:pPr/>
            <a:r>
              <a:t>Problems in data</a:t>
            </a:r>
          </a:p>
        </p:txBody>
      </p:sp>
      <p:pic>
        <p:nvPicPr>
          <p:cNvPr id="199" name="pasted-movie.png" descr="pasted-movie.png"/>
          <p:cNvPicPr>
            <a:picLocks noChangeAspect="1"/>
          </p:cNvPicPr>
          <p:nvPr/>
        </p:nvPicPr>
        <p:blipFill>
          <a:blip r:embed="rId3">
            <a:extLst/>
          </a:blip>
          <a:stretch>
            <a:fillRect/>
          </a:stretch>
        </p:blipFill>
        <p:spPr>
          <a:xfrm>
            <a:off x="8685891" y="8161147"/>
            <a:ext cx="14808201" cy="52070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1" name="Limited Features, the only feature we have is item name , shop name, and count and price. where the item name , shop name are categorical data.…"/>
          <p:cNvSpPr txBox="1"/>
          <p:nvPr>
            <p:ph type="body" idx="1"/>
          </p:nvPr>
        </p:nvSpPr>
        <p:spPr>
          <a:xfrm>
            <a:off x="1206500" y="2555991"/>
            <a:ext cx="21971000" cy="8256012"/>
          </a:xfrm>
          <a:prstGeom prst="rect">
            <a:avLst/>
          </a:prstGeom>
        </p:spPr>
        <p:txBody>
          <a:bodyPr/>
          <a:lstStyle/>
          <a:p>
            <a:pPr/>
            <a:r>
              <a:t>Limited Features, the only feature we have is item name , shop name, and count and price. where the item name , shop name are categorical data.</a:t>
            </a:r>
          </a:p>
          <a:p>
            <a:pPr/>
            <a:r>
              <a:t>Count alone and price alone cannot be useful for prediction</a:t>
            </a:r>
            <a:br/>
            <a:r>
              <a:t>as there might be item with low count but that may be due to reason that it is luxurt product or it might be an unsought products like smoke alarm, fire detector , you dont buy it very month !</a:t>
            </a:r>
          </a:p>
          <a:p>
            <a:pPr/>
            <a:r>
              <a:t>After the removal of outliers, no significant changes were observed in the data.</a:t>
            </a:r>
          </a:p>
          <a:p>
            <a:pPr/>
            <a:r>
              <a:t>There is very little correlation observed among the different features of the dataset.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3" name="Machine learning Model"/>
          <p:cNvSpPr txBox="1"/>
          <p:nvPr>
            <p:ph type="title"/>
          </p:nvPr>
        </p:nvSpPr>
        <p:spPr>
          <a:prstGeom prst="rect">
            <a:avLst/>
          </a:prstGeom>
        </p:spPr>
        <p:txBody>
          <a:bodyPr/>
          <a:lstStyle/>
          <a:p>
            <a:pPr/>
            <a:r>
              <a:t>Machine learning Model</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5" name="A classification task cannot be perfomed the set of data , due to infinite possible nodes , which will not converge to conclusive data.…"/>
          <p:cNvSpPr txBox="1"/>
          <p:nvPr>
            <p:ph type="body" idx="1"/>
          </p:nvPr>
        </p:nvSpPr>
        <p:spPr>
          <a:prstGeom prst="rect">
            <a:avLst/>
          </a:prstGeom>
        </p:spPr>
        <p:txBody>
          <a:bodyPr/>
          <a:lstStyle/>
          <a:p>
            <a:pPr/>
            <a:r>
              <a:t>A classification task cannot be perfomed the set of data , due to infinite possible nodes , which will not converge to conclusive data.</a:t>
            </a:r>
          </a:p>
          <a:p>
            <a:pPr/>
            <a:r>
              <a:t>The regrssion task with low number of feature will be best suited to linear regresion to avoid overfitiing.</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7" name="Multivariate Linear Regression Model"/>
          <p:cNvSpPr txBox="1"/>
          <p:nvPr>
            <p:ph type="title"/>
          </p:nvPr>
        </p:nvSpPr>
        <p:spPr>
          <a:prstGeom prst="rect">
            <a:avLst/>
          </a:prstGeom>
        </p:spPr>
        <p:txBody>
          <a:bodyPr/>
          <a:lstStyle/>
          <a:p>
            <a:pPr/>
            <a:r>
              <a:t>Multivariate Linear Regression Model</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9" name="We trained the model using cleaned data, which had no outliers according to the Interquartile Range (IQR) rule. All available features were utilized to predict both item_cnt_day and item_price.…"/>
          <p:cNvSpPr txBox="1"/>
          <p:nvPr/>
        </p:nvSpPr>
        <p:spPr>
          <a:xfrm>
            <a:off x="720515" y="2774246"/>
            <a:ext cx="22659944" cy="87579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We trained the model using cleaned data, which had no outliers according to the Interquartile Range (IQR) rule. All available features were utilized to predict both item_cnt_day and item_price.</a:t>
            </a:r>
          </a:p>
          <a:p>
            <a:pPr lvl="1" marL="914400" indent="-457200">
              <a:buSzPct val="100000"/>
              <a:buChar char="•"/>
              <a:defRPr sz="3500"/>
            </a:pPr>
            <a:r>
              <a:t>Training RMSE for item_cnt_day: 1.5</a:t>
            </a:r>
          </a:p>
          <a:p>
            <a:pPr lvl="1" marL="914400" indent="-457200">
              <a:buSzPct val="100000"/>
              <a:buChar char="•"/>
              <a:defRPr sz="3500"/>
            </a:pPr>
            <a:r>
              <a:t>Test RMSE for item_price: 1687.9</a:t>
            </a:r>
          </a:p>
          <a:p>
            <a:pPr lvl="1" marL="914400" indent="-457200">
              <a:buSzPct val="100000"/>
              <a:buChar char="•"/>
              <a:defRPr sz="3500"/>
            </a:pPr>
            <a:r>
              <a:t>Training RMSE for item_price: 1685.2 </a:t>
            </a:r>
          </a:p>
          <a:p>
            <a:pPr lvl="1" marL="914400" indent="-457200">
              <a:buSzPct val="100000"/>
              <a:buChar char="•"/>
              <a:defRPr sz="3500"/>
            </a:pPr>
            <a:r>
              <a:t>Test RMSE for item_cnt_day: 1.3 </a:t>
            </a:r>
          </a:p>
          <a:p>
            <a:pPr/>
          </a:p>
        </p:txBody>
      </p:sp>
      <p:pic>
        <p:nvPicPr>
          <p:cNvPr id="210" name="pasted-movie.png" descr="pasted-movie.png"/>
          <p:cNvPicPr>
            <a:picLocks noChangeAspect="1"/>
          </p:cNvPicPr>
          <p:nvPr/>
        </p:nvPicPr>
        <p:blipFill>
          <a:blip r:embed="rId3">
            <a:extLst/>
          </a:blip>
          <a:stretch>
            <a:fillRect/>
          </a:stretch>
        </p:blipFill>
        <p:spPr>
          <a:xfrm>
            <a:off x="11563518" y="5271294"/>
            <a:ext cx="11174746" cy="3173412"/>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grpSp>
        <p:nvGrpSpPr>
          <p:cNvPr id="214" name="Group"/>
          <p:cNvGrpSpPr/>
          <p:nvPr/>
        </p:nvGrpSpPr>
        <p:grpSpPr>
          <a:xfrm>
            <a:off x="1521201" y="1608733"/>
            <a:ext cx="21341598" cy="8513296"/>
            <a:chOff x="0" y="0"/>
            <a:chExt cx="21341596" cy="8513294"/>
          </a:xfrm>
        </p:grpSpPr>
        <p:pic>
          <p:nvPicPr>
            <p:cNvPr id="212" name="pasted-movie.png" descr="pasted-movie.png"/>
            <p:cNvPicPr>
              <a:picLocks noChangeAspect="1"/>
            </p:cNvPicPr>
            <p:nvPr/>
          </p:nvPicPr>
          <p:blipFill>
            <a:blip r:embed="rId3">
              <a:extLst/>
            </a:blip>
            <a:stretch>
              <a:fillRect/>
            </a:stretch>
          </p:blipFill>
          <p:spPr>
            <a:xfrm>
              <a:off x="0" y="0"/>
              <a:ext cx="21341597" cy="7919443"/>
            </a:xfrm>
            <a:prstGeom prst="rect">
              <a:avLst/>
            </a:prstGeom>
            <a:ln w="12700" cap="flat">
              <a:noFill/>
              <a:miter lim="400000"/>
            </a:ln>
            <a:effectLst/>
          </p:spPr>
        </p:pic>
        <p:sp>
          <p:nvSpPr>
            <p:cNvPr id="213" name="Caption"/>
            <p:cNvSpPr/>
            <p:nvPr/>
          </p:nvSpPr>
          <p:spPr>
            <a:xfrm>
              <a:off x="0" y="8021042"/>
              <a:ext cx="21341598" cy="492253"/>
            </a:xfrm>
            <a:prstGeom prst="roundRect">
              <a:avLst>
                <a:gd name="adj" fmla="val 0"/>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spcBef>
                  <a:spcPts val="0"/>
                </a:spcBef>
                <a:defRPr sz="2400">
                  <a:latin typeface="Graphik"/>
                  <a:ea typeface="Graphik"/>
                  <a:cs typeface="Graphik"/>
                  <a:sym typeface="Graphik"/>
                </a:defRPr>
              </a:lvl1pPr>
            </a:lstStyle>
            <a:p>
              <a:pPr/>
              <a:r>
                <a:t>Predicted data using the test dataset</a:t>
              </a:r>
            </a:p>
          </p:txBody>
        </p:sp>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16" name="Arima Model"/>
          <p:cNvSpPr txBox="1"/>
          <p:nvPr>
            <p:ph type="title"/>
          </p:nvPr>
        </p:nvSpPr>
        <p:spPr>
          <a:prstGeom prst="rect">
            <a:avLst/>
          </a:prstGeom>
        </p:spPr>
        <p:txBody>
          <a:bodyPr/>
          <a:lstStyle/>
          <a:p>
            <a:pPr/>
            <a:r>
              <a:t>Arima Model</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18" name="To perform ARIMA, we initially calculate sales by multiplying item_count with item_price. Next, we group the data by date, shop ID, and item ID, aggregating the sales on a daily basis, sorted in ascending order. Finally, we drop all other columns and con"/>
          <p:cNvSpPr txBox="1"/>
          <p:nvPr>
            <p:ph type="title"/>
          </p:nvPr>
        </p:nvSpPr>
        <p:spPr>
          <a:xfrm>
            <a:off x="1383620" y="4167445"/>
            <a:ext cx="21971004" cy="4648201"/>
          </a:xfrm>
          <a:prstGeom prst="rect">
            <a:avLst/>
          </a:prstGeom>
        </p:spPr>
        <p:txBody>
          <a:bodyPr/>
          <a:lstStyle>
            <a:lvl1pPr defTabSz="355600">
              <a:lnSpc>
                <a:spcPct val="100000"/>
              </a:lnSpc>
              <a:spcBef>
                <a:spcPts val="4700"/>
              </a:spcBef>
              <a:defRPr spc="0" sz="4000">
                <a:latin typeface="Graphik Light"/>
                <a:ea typeface="Graphik Light"/>
                <a:cs typeface="Graphik Light"/>
                <a:sym typeface="Graphik Light"/>
              </a:defRPr>
            </a:lvl1pPr>
          </a:lstStyle>
          <a:p>
            <a:pPr/>
            <a:r>
              <a:t>To perform ARIMA, we initially calculate sales by multiplying item_count with item_price. Next, we group the data by date, shop ID, and item ID, aggregating the sales on a daily basis, sorted in ascending order. Finally, we drop all other columns and convert the sales into time series data.</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20" name="Rplot01.png" descr="Rplot01.png"/>
          <p:cNvPicPr>
            <a:picLocks noChangeAspect="1"/>
          </p:cNvPicPr>
          <p:nvPr/>
        </p:nvPicPr>
        <p:blipFill>
          <a:blip r:embed="rId3">
            <a:extLst/>
          </a:blip>
          <a:srcRect l="0" t="38436" r="0" b="0"/>
          <a:stretch>
            <a:fillRect/>
          </a:stretch>
        </p:blipFill>
        <p:spPr>
          <a:xfrm>
            <a:off x="1616868" y="867568"/>
            <a:ext cx="21150329" cy="11981039"/>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6" name="About Data"/>
          <p:cNvSpPr txBox="1"/>
          <p:nvPr>
            <p:ph type="title"/>
          </p:nvPr>
        </p:nvSpPr>
        <p:spPr>
          <a:prstGeom prst="rect">
            <a:avLst/>
          </a:prstGeom>
        </p:spPr>
        <p:txBody>
          <a:bodyPr/>
          <a:lstStyle/>
          <a:p>
            <a:pPr/>
            <a:r>
              <a:t>About Data</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22" name="pasted-movie.png" descr="pasted-movie.png"/>
          <p:cNvPicPr>
            <a:picLocks noChangeAspect="1"/>
          </p:cNvPicPr>
          <p:nvPr/>
        </p:nvPicPr>
        <p:blipFill>
          <a:blip r:embed="rId3">
            <a:extLst/>
          </a:blip>
          <a:stretch>
            <a:fillRect/>
          </a:stretch>
        </p:blipFill>
        <p:spPr>
          <a:xfrm>
            <a:off x="666365" y="966309"/>
            <a:ext cx="15494001" cy="10541001"/>
          </a:xfrm>
          <a:prstGeom prst="rect">
            <a:avLst/>
          </a:prstGeom>
          <a:ln w="12700">
            <a:miter lim="400000"/>
          </a:ln>
        </p:spPr>
      </p:pic>
      <p:pic>
        <p:nvPicPr>
          <p:cNvPr id="223" name="pasted-movie.png" descr="pasted-movie.png"/>
          <p:cNvPicPr>
            <a:picLocks noChangeAspect="1"/>
          </p:cNvPicPr>
          <p:nvPr/>
        </p:nvPicPr>
        <p:blipFill>
          <a:blip r:embed="rId4">
            <a:extLst/>
          </a:blip>
          <a:srcRect l="13696" t="35509" r="0" b="0"/>
          <a:stretch>
            <a:fillRect/>
          </a:stretch>
        </p:blipFill>
        <p:spPr>
          <a:xfrm>
            <a:off x="16958974" y="3741539"/>
            <a:ext cx="6773637" cy="6232779"/>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25" name="pasted-movie.png" descr="pasted-movie.png"/>
          <p:cNvPicPr>
            <a:picLocks noChangeAspect="1"/>
          </p:cNvPicPr>
          <p:nvPr/>
        </p:nvPicPr>
        <p:blipFill>
          <a:blip r:embed="rId3">
            <a:extLst/>
          </a:blip>
          <a:stretch>
            <a:fillRect/>
          </a:stretch>
        </p:blipFill>
        <p:spPr>
          <a:xfrm>
            <a:off x="10483218" y="770998"/>
            <a:ext cx="3996508" cy="11791499"/>
          </a:xfrm>
          <a:prstGeom prst="rect">
            <a:avLst/>
          </a:prstGeom>
          <a:ln w="12700">
            <a:miter lim="400000"/>
          </a:ln>
        </p:spPr>
      </p:pic>
      <p:pic>
        <p:nvPicPr>
          <p:cNvPr id="226" name="pasted-movie.png" descr="pasted-movie.png"/>
          <p:cNvPicPr>
            <a:picLocks noChangeAspect="1"/>
          </p:cNvPicPr>
          <p:nvPr/>
        </p:nvPicPr>
        <p:blipFill>
          <a:blip r:embed="rId4">
            <a:extLst/>
          </a:blip>
          <a:stretch>
            <a:fillRect/>
          </a:stretch>
        </p:blipFill>
        <p:spPr>
          <a:xfrm>
            <a:off x="16100737" y="807476"/>
            <a:ext cx="3767322" cy="11718544"/>
          </a:xfrm>
          <a:prstGeom prst="rect">
            <a:avLst/>
          </a:prstGeom>
          <a:ln w="12700">
            <a:miter lim="400000"/>
          </a:ln>
        </p:spPr>
      </p:pic>
      <p:graphicFrame>
        <p:nvGraphicFramePr>
          <p:cNvPr id="227" name="Mean Sales"/>
          <p:cNvGraphicFramePr/>
          <p:nvPr/>
        </p:nvGraphicFramePr>
        <p:xfrm>
          <a:off x="4859349" y="447794"/>
          <a:ext cx="4009208" cy="1205222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3996507"/>
              </a:tblGrid>
              <a:tr h="946150">
                <a:tc>
                  <a:txBody>
                    <a:bodyPr/>
                    <a:lstStyle/>
                    <a:p>
                      <a:pPr algn="ctr" defTabSz="825500">
                        <a:defRPr sz="1800"/>
                      </a:pPr>
                      <a:r>
                        <a:rPr sz="5000"/>
                        <a:t>Mean Sales</a:t>
                      </a:r>
                    </a:p>
                  </a:txBody>
                  <a:tcPr marL="50800" marR="50800" marT="50800" marB="50800" anchor="ctr" anchorCtr="0" horzOverflow="overflow">
                    <a:lnL/>
                    <a:lnR/>
                    <a:lnT/>
                    <a:solidFill>
                      <a:srgbClr val="000000">
                        <a:alpha val="0"/>
                      </a:srgbClr>
                    </a:solidFill>
                  </a:tcPr>
                </a:tc>
              </a:tr>
              <a:tr h="369779">
                <a:tc>
                  <a:txBody>
                    <a:bodyPr/>
                    <a:lstStyle/>
                    <a:p>
                      <a:pPr algn="ctr" defTabSz="914400">
                        <a:defRPr sz="1800"/>
                      </a:pPr>
                      <a:r>
                        <a:rPr sz="2300"/>
                        <a:t>2955390</a:t>
                      </a:r>
                    </a:p>
                  </a:txBody>
                  <a:tcPr marL="0" marR="0" marT="0" marB="0" anchor="ctr" anchorCtr="0" horzOverflow="overflow">
                    <a:solidFill>
                      <a:srgbClr val="FFFFFF"/>
                    </a:solidFill>
                  </a:tcPr>
                </a:tc>
              </a:tr>
              <a:tr h="369779">
                <a:tc>
                  <a:txBody>
                    <a:bodyPr/>
                    <a:lstStyle/>
                    <a:p>
                      <a:pPr algn="ctr" defTabSz="914400">
                        <a:defRPr sz="1800"/>
                      </a:pPr>
                      <a:r>
                        <a:rPr sz="2300"/>
                        <a:t>2881342</a:t>
                      </a:r>
                    </a:p>
                  </a:txBody>
                  <a:tcPr marL="0" marR="0" marT="0" marB="0" anchor="ctr" anchorCtr="0" horzOverflow="overflow">
                    <a:solidFill>
                      <a:srgbClr val="D5D5D5"/>
                    </a:solidFill>
                  </a:tcPr>
                </a:tc>
              </a:tr>
              <a:tr h="369779">
                <a:tc>
                  <a:txBody>
                    <a:bodyPr/>
                    <a:lstStyle/>
                    <a:p>
                      <a:pPr algn="ctr" defTabSz="914400">
                        <a:defRPr sz="1800"/>
                      </a:pPr>
                      <a:r>
                        <a:rPr sz="2300"/>
                        <a:t>2887912</a:t>
                      </a:r>
                    </a:p>
                  </a:txBody>
                  <a:tcPr marL="0" marR="0" marT="0" marB="0" anchor="ctr" anchorCtr="0" horzOverflow="overflow">
                    <a:solidFill>
                      <a:srgbClr val="FFFFFF"/>
                    </a:solidFill>
                  </a:tcPr>
                </a:tc>
              </a:tr>
              <a:tr h="369779">
                <a:tc>
                  <a:txBody>
                    <a:bodyPr/>
                    <a:lstStyle/>
                    <a:p>
                      <a:pPr algn="ctr" defTabSz="914400">
                        <a:defRPr sz="1800"/>
                      </a:pPr>
                      <a:r>
                        <a:rPr sz="2300"/>
                        <a:t>2908978</a:t>
                      </a:r>
                    </a:p>
                  </a:txBody>
                  <a:tcPr marL="0" marR="0" marT="0" marB="0" anchor="ctr" anchorCtr="0" horzOverflow="overflow">
                    <a:solidFill>
                      <a:srgbClr val="D5D5D5"/>
                    </a:solidFill>
                  </a:tcPr>
                </a:tc>
              </a:tr>
              <a:tr h="369779">
                <a:tc>
                  <a:txBody>
                    <a:bodyPr/>
                    <a:lstStyle/>
                    <a:p>
                      <a:pPr algn="ctr" defTabSz="914400">
                        <a:defRPr sz="1800"/>
                      </a:pPr>
                      <a:r>
                        <a:rPr sz="2300"/>
                        <a:t>2929453</a:t>
                      </a:r>
                    </a:p>
                  </a:txBody>
                  <a:tcPr marL="0" marR="0" marT="0" marB="0" anchor="ctr" anchorCtr="0" horzOverflow="overflow">
                    <a:solidFill>
                      <a:srgbClr val="FFFFFF"/>
                    </a:solidFill>
                  </a:tcPr>
                </a:tc>
              </a:tr>
              <a:tr h="369779">
                <a:tc>
                  <a:txBody>
                    <a:bodyPr/>
                    <a:lstStyle/>
                    <a:p>
                      <a:pPr algn="ctr" defTabSz="914400">
                        <a:defRPr sz="1800"/>
                      </a:pPr>
                      <a:r>
                        <a:rPr sz="2300"/>
                        <a:t>2948271</a:t>
                      </a:r>
                    </a:p>
                  </a:txBody>
                  <a:tcPr marL="0" marR="0" marT="0" marB="0" anchor="ctr" anchorCtr="0" horzOverflow="overflow">
                    <a:solidFill>
                      <a:srgbClr val="D5D5D5"/>
                    </a:solidFill>
                  </a:tcPr>
                </a:tc>
              </a:tr>
              <a:tr h="369779">
                <a:tc>
                  <a:txBody>
                    <a:bodyPr/>
                    <a:lstStyle/>
                    <a:p>
                      <a:pPr algn="ctr" defTabSz="914400">
                        <a:defRPr sz="1800"/>
                      </a:pPr>
                      <a:r>
                        <a:rPr sz="2300"/>
                        <a:t>2965895</a:t>
                      </a:r>
                    </a:p>
                  </a:txBody>
                  <a:tcPr marL="0" marR="0" marT="0" marB="0" anchor="ctr" anchorCtr="0" horzOverflow="overflow">
                    <a:solidFill>
                      <a:srgbClr val="FFFFFF"/>
                    </a:solidFill>
                  </a:tcPr>
                </a:tc>
              </a:tr>
              <a:tr h="369779">
                <a:tc>
                  <a:txBody>
                    <a:bodyPr/>
                    <a:lstStyle/>
                    <a:p>
                      <a:pPr algn="ctr" defTabSz="914400">
                        <a:defRPr sz="1800"/>
                      </a:pPr>
                      <a:r>
                        <a:rPr sz="2300"/>
                        <a:t>2982545</a:t>
                      </a:r>
                    </a:p>
                  </a:txBody>
                  <a:tcPr marL="0" marR="0" marT="0" marB="0" anchor="ctr" anchorCtr="0" horzOverflow="overflow">
                    <a:solidFill>
                      <a:srgbClr val="D5D5D5"/>
                    </a:solidFill>
                  </a:tcPr>
                </a:tc>
              </a:tr>
              <a:tr h="369779">
                <a:tc>
                  <a:txBody>
                    <a:bodyPr/>
                    <a:lstStyle/>
                    <a:p>
                      <a:pPr algn="ctr" defTabSz="914400">
                        <a:defRPr sz="1800"/>
                      </a:pPr>
                      <a:r>
                        <a:rPr sz="2300"/>
                        <a:t>2998302</a:t>
                      </a:r>
                    </a:p>
                  </a:txBody>
                  <a:tcPr marL="0" marR="0" marT="0" marB="0" anchor="ctr" anchorCtr="0" horzOverflow="overflow">
                    <a:solidFill>
                      <a:srgbClr val="FFFFFF"/>
                    </a:solidFill>
                  </a:tcPr>
                </a:tc>
              </a:tr>
              <a:tr h="369779">
                <a:tc>
                  <a:txBody>
                    <a:bodyPr/>
                    <a:lstStyle/>
                    <a:p>
                      <a:pPr algn="ctr" defTabSz="914400">
                        <a:defRPr sz="1800"/>
                      </a:pPr>
                      <a:r>
                        <a:rPr sz="2300"/>
                        <a:t>3013212</a:t>
                      </a:r>
                    </a:p>
                  </a:txBody>
                  <a:tcPr marL="0" marR="0" marT="0" marB="0" anchor="ctr" anchorCtr="0" horzOverflow="overflow">
                    <a:solidFill>
                      <a:srgbClr val="D5D5D5"/>
                    </a:solidFill>
                  </a:tcPr>
                </a:tc>
              </a:tr>
              <a:tr h="369779">
                <a:tc>
                  <a:txBody>
                    <a:bodyPr/>
                    <a:lstStyle/>
                    <a:p>
                      <a:pPr algn="ctr" defTabSz="914400">
                        <a:defRPr sz="1800"/>
                      </a:pPr>
                      <a:r>
                        <a:rPr sz="2300"/>
                        <a:t>3027322</a:t>
                      </a:r>
                    </a:p>
                  </a:txBody>
                  <a:tcPr marL="0" marR="0" marT="0" marB="0" anchor="ctr" anchorCtr="0" horzOverflow="overflow">
                    <a:solidFill>
                      <a:srgbClr val="FFFFFF"/>
                    </a:solidFill>
                  </a:tcPr>
                </a:tc>
              </a:tr>
              <a:tr h="369779">
                <a:tc>
                  <a:txBody>
                    <a:bodyPr/>
                    <a:lstStyle/>
                    <a:p>
                      <a:pPr algn="ctr" defTabSz="914400">
                        <a:defRPr sz="1800"/>
                      </a:pPr>
                      <a:r>
                        <a:rPr sz="2300"/>
                        <a:t>3040672</a:t>
                      </a:r>
                    </a:p>
                  </a:txBody>
                  <a:tcPr marL="0" marR="0" marT="0" marB="0" anchor="ctr" anchorCtr="0" horzOverflow="overflow">
                    <a:solidFill>
                      <a:srgbClr val="D5D5D5"/>
                    </a:solidFill>
                  </a:tcPr>
                </a:tc>
              </a:tr>
              <a:tr h="369779">
                <a:tc>
                  <a:txBody>
                    <a:bodyPr/>
                    <a:lstStyle/>
                    <a:p>
                      <a:pPr algn="ctr" defTabSz="914400">
                        <a:defRPr sz="1800"/>
                      </a:pPr>
                      <a:r>
                        <a:rPr sz="2300"/>
                        <a:t>3053304</a:t>
                      </a:r>
                    </a:p>
                  </a:txBody>
                  <a:tcPr marL="0" marR="0" marT="0" marB="0" anchor="ctr" anchorCtr="0" horzOverflow="overflow">
                    <a:solidFill>
                      <a:srgbClr val="FFFFFF"/>
                    </a:solidFill>
                  </a:tcPr>
                </a:tc>
              </a:tr>
              <a:tr h="369779">
                <a:tc>
                  <a:txBody>
                    <a:bodyPr/>
                    <a:lstStyle/>
                    <a:p>
                      <a:pPr algn="ctr" defTabSz="914400">
                        <a:defRPr sz="1800"/>
                      </a:pPr>
                      <a:r>
                        <a:rPr sz="2300"/>
                        <a:t>3065257</a:t>
                      </a:r>
                    </a:p>
                  </a:txBody>
                  <a:tcPr marL="0" marR="0" marT="0" marB="0" anchor="ctr" anchorCtr="0" horzOverflow="overflow">
                    <a:solidFill>
                      <a:srgbClr val="D5D5D5"/>
                    </a:solidFill>
                  </a:tcPr>
                </a:tc>
              </a:tr>
              <a:tr h="369779">
                <a:tc>
                  <a:txBody>
                    <a:bodyPr/>
                    <a:lstStyle/>
                    <a:p>
                      <a:pPr algn="ctr" defTabSz="914400">
                        <a:defRPr sz="1800"/>
                      </a:pPr>
                      <a:r>
                        <a:rPr sz="2300"/>
                        <a:t>3076566</a:t>
                      </a:r>
                    </a:p>
                  </a:txBody>
                  <a:tcPr marL="0" marR="0" marT="0" marB="0" anchor="ctr" anchorCtr="0" horzOverflow="overflow">
                    <a:solidFill>
                      <a:srgbClr val="FFFFFF"/>
                    </a:solidFill>
                  </a:tcPr>
                </a:tc>
              </a:tr>
              <a:tr h="369779">
                <a:tc>
                  <a:txBody>
                    <a:bodyPr/>
                    <a:lstStyle/>
                    <a:p>
                      <a:pPr algn="ctr" defTabSz="914400">
                        <a:defRPr sz="1800"/>
                      </a:pPr>
                      <a:r>
                        <a:rPr sz="2300"/>
                        <a:t>3087268</a:t>
                      </a:r>
                    </a:p>
                  </a:txBody>
                  <a:tcPr marL="0" marR="0" marT="0" marB="0" anchor="ctr" anchorCtr="0" horzOverflow="overflow">
                    <a:solidFill>
                      <a:srgbClr val="D5D5D5"/>
                    </a:solidFill>
                  </a:tcPr>
                </a:tc>
              </a:tr>
              <a:tr h="369779">
                <a:tc>
                  <a:txBody>
                    <a:bodyPr/>
                    <a:lstStyle/>
                    <a:p>
                      <a:pPr algn="ctr" defTabSz="914400">
                        <a:defRPr sz="1800"/>
                      </a:pPr>
                      <a:r>
                        <a:rPr sz="2300"/>
                        <a:t>3097394</a:t>
                      </a:r>
                    </a:p>
                  </a:txBody>
                  <a:tcPr marL="0" marR="0" marT="0" marB="0" anchor="ctr" anchorCtr="0" horzOverflow="overflow">
                    <a:solidFill>
                      <a:srgbClr val="FFFFFF"/>
                    </a:solidFill>
                  </a:tcPr>
                </a:tc>
              </a:tr>
              <a:tr h="369779">
                <a:tc>
                  <a:txBody>
                    <a:bodyPr/>
                    <a:lstStyle/>
                    <a:p>
                      <a:pPr algn="ctr" defTabSz="914400">
                        <a:defRPr sz="1800"/>
                      </a:pPr>
                      <a:r>
                        <a:rPr sz="2300"/>
                        <a:t>3106975</a:t>
                      </a:r>
                    </a:p>
                  </a:txBody>
                  <a:tcPr marL="0" marR="0" marT="0" marB="0" anchor="ctr" anchorCtr="0" horzOverflow="overflow">
                    <a:solidFill>
                      <a:srgbClr val="D5D5D5"/>
                    </a:solidFill>
                  </a:tcPr>
                </a:tc>
              </a:tr>
              <a:tr h="369779">
                <a:tc>
                  <a:txBody>
                    <a:bodyPr/>
                    <a:lstStyle/>
                    <a:p>
                      <a:pPr algn="ctr" defTabSz="914400">
                        <a:defRPr sz="1800"/>
                      </a:pPr>
                      <a:r>
                        <a:rPr sz="2300"/>
                        <a:t>3116041</a:t>
                      </a:r>
                    </a:p>
                  </a:txBody>
                  <a:tcPr marL="0" marR="0" marT="0" marB="0" anchor="ctr" anchorCtr="0" horzOverflow="overflow">
                    <a:solidFill>
                      <a:srgbClr val="FFFFFF"/>
                    </a:solidFill>
                  </a:tcPr>
                </a:tc>
              </a:tr>
              <a:tr h="369779">
                <a:tc>
                  <a:txBody>
                    <a:bodyPr/>
                    <a:lstStyle/>
                    <a:p>
                      <a:pPr algn="ctr" defTabSz="914400">
                        <a:defRPr sz="1800"/>
                      </a:pPr>
                      <a:r>
                        <a:rPr sz="2300"/>
                        <a:t>3124619</a:t>
                      </a:r>
                    </a:p>
                  </a:txBody>
                  <a:tcPr marL="0" marR="0" marT="0" marB="0" anchor="ctr" anchorCtr="0" horzOverflow="overflow">
                    <a:solidFill>
                      <a:srgbClr val="D5D5D5"/>
                    </a:solidFill>
                  </a:tcPr>
                </a:tc>
              </a:tr>
              <a:tr h="369779">
                <a:tc>
                  <a:txBody>
                    <a:bodyPr/>
                    <a:lstStyle/>
                    <a:p>
                      <a:pPr algn="ctr" defTabSz="914400">
                        <a:defRPr sz="1800"/>
                      </a:pPr>
                      <a:r>
                        <a:rPr sz="2300"/>
                        <a:t>3132736</a:t>
                      </a:r>
                    </a:p>
                  </a:txBody>
                  <a:tcPr marL="0" marR="0" marT="0" marB="0" anchor="ctr" anchorCtr="0" horzOverflow="overflow">
                    <a:solidFill>
                      <a:srgbClr val="FFFFFF"/>
                    </a:solidFill>
                  </a:tcPr>
                </a:tc>
              </a:tr>
              <a:tr h="369779">
                <a:tc>
                  <a:txBody>
                    <a:bodyPr/>
                    <a:lstStyle/>
                    <a:p>
                      <a:pPr algn="ctr" defTabSz="914400">
                        <a:defRPr sz="1800"/>
                      </a:pPr>
                      <a:r>
                        <a:rPr sz="2300"/>
                        <a:t>3140416</a:t>
                      </a:r>
                    </a:p>
                  </a:txBody>
                  <a:tcPr marL="0" marR="0" marT="0" marB="0" anchor="ctr" anchorCtr="0" horzOverflow="overflow">
                    <a:solidFill>
                      <a:srgbClr val="D5D5D5"/>
                    </a:solidFill>
                  </a:tcPr>
                </a:tc>
              </a:tr>
              <a:tr h="369779">
                <a:tc>
                  <a:txBody>
                    <a:bodyPr/>
                    <a:lstStyle/>
                    <a:p>
                      <a:pPr algn="ctr" defTabSz="914400">
                        <a:defRPr sz="1800"/>
                      </a:pPr>
                      <a:r>
                        <a:rPr sz="2300"/>
                        <a:t>3147684</a:t>
                      </a:r>
                    </a:p>
                  </a:txBody>
                  <a:tcPr marL="0" marR="0" marT="0" marB="0" anchor="ctr" anchorCtr="0" horzOverflow="overflow">
                    <a:solidFill>
                      <a:srgbClr val="FFFFFF"/>
                    </a:solidFill>
                  </a:tcPr>
                </a:tc>
              </a:tr>
              <a:tr h="369779">
                <a:tc>
                  <a:txBody>
                    <a:bodyPr/>
                    <a:lstStyle/>
                    <a:p>
                      <a:pPr algn="ctr" defTabSz="914400">
                        <a:defRPr sz="1800"/>
                      </a:pPr>
                      <a:r>
                        <a:rPr sz="2300"/>
                        <a:t>3154560</a:t>
                      </a:r>
                    </a:p>
                  </a:txBody>
                  <a:tcPr marL="0" marR="0" marT="0" marB="0" anchor="ctr" anchorCtr="0" horzOverflow="overflow">
                    <a:solidFill>
                      <a:srgbClr val="D5D5D5"/>
                    </a:solidFill>
                  </a:tcPr>
                </a:tc>
              </a:tr>
              <a:tr h="369779">
                <a:tc>
                  <a:txBody>
                    <a:bodyPr/>
                    <a:lstStyle/>
                    <a:p>
                      <a:pPr algn="ctr" defTabSz="914400">
                        <a:defRPr sz="1800"/>
                      </a:pPr>
                      <a:r>
                        <a:rPr sz="2300"/>
                        <a:t>3161066</a:t>
                      </a:r>
                    </a:p>
                  </a:txBody>
                  <a:tcPr marL="0" marR="0" marT="0" marB="0" anchor="ctr" anchorCtr="0" horzOverflow="overflow">
                    <a:solidFill>
                      <a:srgbClr val="FFFFFF"/>
                    </a:solidFill>
                  </a:tcPr>
                </a:tc>
              </a:tr>
              <a:tr h="369779">
                <a:tc>
                  <a:txBody>
                    <a:bodyPr/>
                    <a:lstStyle/>
                    <a:p>
                      <a:pPr algn="ctr" defTabSz="914400">
                        <a:defRPr sz="1800"/>
                      </a:pPr>
                      <a:r>
                        <a:rPr sz="2300"/>
                        <a:t>3167223</a:t>
                      </a:r>
                    </a:p>
                  </a:txBody>
                  <a:tcPr marL="0" marR="0" marT="0" marB="0" anchor="ctr" anchorCtr="0" horzOverflow="overflow">
                    <a:solidFill>
                      <a:srgbClr val="D5D5D5"/>
                    </a:solidFill>
                  </a:tcPr>
                </a:tc>
              </a:tr>
              <a:tr h="369779">
                <a:tc>
                  <a:txBody>
                    <a:bodyPr/>
                    <a:lstStyle/>
                    <a:p>
                      <a:pPr algn="ctr" defTabSz="914400">
                        <a:defRPr sz="1800"/>
                      </a:pPr>
                      <a:r>
                        <a:rPr sz="2300"/>
                        <a:t>3173048</a:t>
                      </a:r>
                    </a:p>
                  </a:txBody>
                  <a:tcPr marL="0" marR="0" marT="0" marB="0" anchor="ctr" anchorCtr="0" horzOverflow="overflow">
                    <a:solidFill>
                      <a:srgbClr val="FFFFFF"/>
                    </a:solidFill>
                  </a:tcPr>
                </a:tc>
              </a:tr>
              <a:tr h="369779">
                <a:tc>
                  <a:txBody>
                    <a:bodyPr/>
                    <a:lstStyle/>
                    <a:p>
                      <a:pPr algn="ctr" defTabSz="914400">
                        <a:defRPr sz="1800"/>
                      </a:pPr>
                      <a:r>
                        <a:rPr sz="2300"/>
                        <a:t>3178560</a:t>
                      </a:r>
                    </a:p>
                  </a:txBody>
                  <a:tcPr marL="0" marR="0" marT="0" marB="0" anchor="ctr" anchorCtr="0" horzOverflow="overflow">
                    <a:solidFill>
                      <a:srgbClr val="D5D5D5"/>
                    </a:solidFill>
                  </a:tcPr>
                </a:tc>
              </a:tr>
              <a:tr h="369779">
                <a:tc>
                  <a:txBody>
                    <a:bodyPr/>
                    <a:lstStyle/>
                    <a:p>
                      <a:pPr algn="ctr" defTabSz="914400">
                        <a:defRPr sz="1800"/>
                      </a:pPr>
                      <a:r>
                        <a:rPr sz="2300"/>
                        <a:t>3183776</a:t>
                      </a:r>
                    </a:p>
                  </a:txBody>
                  <a:tcPr marL="0" marR="0" marT="0" marB="0" anchor="ctr" anchorCtr="0" horzOverflow="overflow">
                    <a:solidFill>
                      <a:srgbClr val="FFFFFF"/>
                    </a:solidFill>
                  </a:tcPr>
                </a:tc>
              </a:tr>
              <a:tr h="369779">
                <a:tc>
                  <a:txBody>
                    <a:bodyPr/>
                    <a:lstStyle/>
                    <a:p>
                      <a:pPr algn="ctr" defTabSz="914400">
                        <a:defRPr sz="1800"/>
                      </a:pPr>
                      <a:r>
                        <a:rPr sz="2300"/>
                        <a:t>3188711</a:t>
                      </a:r>
                    </a:p>
                  </a:txBody>
                  <a:tcPr marL="0" marR="0" marT="0" marB="0" anchor="ctr" anchorCtr="0" horzOverflow="overflow">
                    <a:solidFill>
                      <a:srgbClr val="D5D5D5"/>
                    </a:solidFill>
                  </a:tcPr>
                </a:tc>
              </a:tr>
            </a:tbl>
          </a:graphicData>
        </a:graphic>
      </p:graphicFrame>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29" name="Conclusion"/>
          <p:cNvSpPr txBox="1"/>
          <p:nvPr>
            <p:ph type="title"/>
          </p:nvPr>
        </p:nvSpPr>
        <p:spPr>
          <a:xfrm>
            <a:off x="1206498" y="1286577"/>
            <a:ext cx="21971004" cy="4648201"/>
          </a:xfrm>
          <a:prstGeom prst="rect">
            <a:avLst/>
          </a:prstGeom>
        </p:spPr>
        <p:txBody>
          <a:bodyPr/>
          <a:lstStyle/>
          <a:p>
            <a:pPr/>
            <a:r>
              <a:t>Conclusion</a:t>
            </a:r>
          </a:p>
        </p:txBody>
      </p:sp>
      <p:sp>
        <p:nvSpPr>
          <p:cNvPr id="230" name="At the end, we can conclude that if additional numeric features were present in the data, machine learning could have been performed with better performance and lower loss. While the ARIMA model provided a rough estimation of sales, incorporating additio"/>
          <p:cNvSpPr txBox="1"/>
          <p:nvPr/>
        </p:nvSpPr>
        <p:spPr>
          <a:xfrm>
            <a:off x="1201226" y="5672283"/>
            <a:ext cx="20207134" cy="41351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At the end, we can conclude that if additional numeric features were present in the data, machine learning could have been performed with better performance and lower loss. While the ARIMA model provided a rough estimation of sales, incorporating additional numeric features could have enhanced its accuracy. This improvement could have led to more optimized business decisions and improved sales forecasting on a per-shop or per-item basis.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8" name="Sales Daily historical data 01/2013 - 10/ 2015."/>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Sales Daily historical data 01/2013 - 10/ 2015.</a:t>
            </a:r>
          </a:p>
        </p:txBody>
      </p:sp>
      <p:sp>
        <p:nvSpPr>
          <p:cNvPr id="179" name="The dataset consist of 6 tables. Where 4 tables of imporatnce are as follows.…"/>
          <p:cNvSpPr txBox="1"/>
          <p:nvPr>
            <p:ph type="body" idx="1"/>
          </p:nvPr>
        </p:nvSpPr>
        <p:spPr>
          <a:prstGeom prst="rect">
            <a:avLst/>
          </a:prstGeom>
        </p:spPr>
        <p:txBody>
          <a:bodyPr/>
          <a:lstStyle/>
          <a:p>
            <a:pPr marL="438911" indent="-438911" defTabSz="341375">
              <a:spcBef>
                <a:spcPts val="4500"/>
              </a:spcBef>
              <a:defRPr sz="3839"/>
            </a:pPr>
            <a:r>
              <a:t>The dataset consist of 6 tables. Where 4 tables of imporatnce are as follows.</a:t>
            </a:r>
          </a:p>
          <a:p>
            <a:pPr marL="438911" indent="-438911" defTabSz="341375">
              <a:spcBef>
                <a:spcPts val="4500"/>
              </a:spcBef>
              <a:defRPr sz="3839"/>
            </a:pPr>
            <a:r>
              <a:t>Sales table having data about of count of product sold, item sold, and location of sale.</a:t>
            </a:r>
          </a:p>
          <a:p>
            <a:pPr marL="438911" indent="-438911" defTabSz="341375">
              <a:spcBef>
                <a:spcPts val="4500"/>
              </a:spcBef>
              <a:defRPr sz="3839"/>
            </a:pPr>
            <a:r>
              <a:t>Items table, contatining category of items , item name and , item id.</a:t>
            </a:r>
          </a:p>
          <a:p>
            <a:pPr marL="438911" indent="-438911" defTabSz="341375">
              <a:spcBef>
                <a:spcPts val="4500"/>
              </a:spcBef>
              <a:defRPr sz="3839"/>
            </a:pPr>
            <a:r>
              <a:t>Shops table, contating omformation about shop name and shop id </a:t>
            </a:r>
          </a:p>
          <a:p>
            <a:pPr marL="438911" indent="-438911" defTabSz="341375">
              <a:spcBef>
                <a:spcPts val="4500"/>
              </a:spcBef>
              <a:defRPr sz="3839"/>
            </a:pPr>
            <a:r>
              <a:t>Test table , mentioning the paremeter to make sales forecast. </a:t>
            </a:r>
          </a:p>
          <a:p>
            <a:pPr marL="438911" indent="-438911" defTabSz="341375">
              <a:spcBef>
                <a:spcPts val="4500"/>
              </a:spcBef>
              <a:defRPr sz="3839"/>
            </a:pPr>
            <a:r>
              <a:t>The item price is not fixed, hence the sales is not only dependant on Item counts but also on item price.</a:t>
            </a:r>
            <a:b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1" name="Exploratory data analysis"/>
          <p:cNvSpPr txBox="1"/>
          <p:nvPr>
            <p:ph type="title"/>
          </p:nvPr>
        </p:nvSpPr>
        <p:spPr>
          <a:prstGeom prst="rect">
            <a:avLst/>
          </a:prstGeom>
        </p:spPr>
        <p:txBody>
          <a:bodyPr/>
          <a:lstStyle/>
          <a:p>
            <a:pPr/>
            <a:r>
              <a:t>Exploratory data analysis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3" name="The images define the different data types and provide a quantitative summary for each."/>
          <p:cNvSpPr txBox="1"/>
          <p:nvPr>
            <p:ph type="body" sz="half" idx="1"/>
          </p:nvPr>
        </p:nvSpPr>
        <p:spPr>
          <a:xfrm>
            <a:off x="2111797" y="7237309"/>
            <a:ext cx="21234524" cy="4145425"/>
          </a:xfrm>
          <a:prstGeom prst="rect">
            <a:avLst/>
          </a:prstGeom>
        </p:spPr>
        <p:txBody>
          <a:bodyPr/>
          <a:lstStyle/>
          <a:p>
            <a:pPr/>
            <a:r>
              <a:t>The images define the different data types and provide a quantitative summary for each.</a:t>
            </a:r>
          </a:p>
        </p:txBody>
      </p:sp>
      <p:pic>
        <p:nvPicPr>
          <p:cNvPr id="184" name="pasted-movie.png" descr="pasted-movie.png"/>
          <p:cNvPicPr>
            <a:picLocks noChangeAspect="1"/>
          </p:cNvPicPr>
          <p:nvPr/>
        </p:nvPicPr>
        <p:blipFill>
          <a:blip r:embed="rId3">
            <a:extLst/>
          </a:blip>
          <a:srcRect l="1823" t="13415" r="6097" b="2448"/>
          <a:stretch>
            <a:fillRect/>
          </a:stretch>
        </p:blipFill>
        <p:spPr>
          <a:xfrm>
            <a:off x="4729559" y="1760469"/>
            <a:ext cx="14925006" cy="445785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6" name="The mean of 891 and the maximum value of 307980 suggest the presence of products with high value, possibly luxury products. The graph is right-skewed, indicating the presence of outliers in item prices."/>
          <p:cNvSpPr txBox="1"/>
          <p:nvPr>
            <p:ph type="body" sz="half" idx="1"/>
          </p:nvPr>
        </p:nvSpPr>
        <p:spPr>
          <a:xfrm>
            <a:off x="2111797" y="7965483"/>
            <a:ext cx="21234524" cy="4145425"/>
          </a:xfrm>
          <a:prstGeom prst="rect">
            <a:avLst/>
          </a:prstGeom>
        </p:spPr>
        <p:txBody>
          <a:bodyPr/>
          <a:lstStyle/>
          <a:p>
            <a:pPr/>
            <a:r>
              <a:t>The mean of 891 and the maximum value of 307980 suggest the presence of products with high value, possibly luxury products. The graph is right-skewed, indicating the presence of outliers in item prices.</a:t>
            </a:r>
          </a:p>
        </p:txBody>
      </p:sp>
      <p:pic>
        <p:nvPicPr>
          <p:cNvPr id="187" name="1.png" descr="1.png"/>
          <p:cNvPicPr>
            <a:picLocks noChangeAspect="1"/>
          </p:cNvPicPr>
          <p:nvPr/>
        </p:nvPicPr>
        <p:blipFill>
          <a:blip r:embed="rId3">
            <a:extLst/>
          </a:blip>
          <a:stretch>
            <a:fillRect/>
          </a:stretch>
        </p:blipFill>
        <p:spPr>
          <a:xfrm>
            <a:off x="1657671" y="1705736"/>
            <a:ext cx="22142776" cy="550359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89" name="2.png" descr="2.png"/>
          <p:cNvPicPr>
            <a:picLocks noChangeAspect="1"/>
          </p:cNvPicPr>
          <p:nvPr/>
        </p:nvPicPr>
        <p:blipFill>
          <a:blip r:embed="rId3">
            <a:extLst/>
          </a:blip>
          <a:stretch>
            <a:fillRect/>
          </a:stretch>
        </p:blipFill>
        <p:spPr>
          <a:xfrm>
            <a:off x="2414305" y="7033207"/>
            <a:ext cx="19555390" cy="6480660"/>
          </a:xfrm>
          <a:prstGeom prst="rect">
            <a:avLst/>
          </a:prstGeom>
          <a:ln w="12700">
            <a:miter lim="400000"/>
          </a:ln>
        </p:spPr>
      </p:pic>
      <p:pic>
        <p:nvPicPr>
          <p:cNvPr id="190" name="3.png" descr="3.png"/>
          <p:cNvPicPr>
            <a:picLocks noChangeAspect="1"/>
          </p:cNvPicPr>
          <p:nvPr/>
        </p:nvPicPr>
        <p:blipFill>
          <a:blip r:embed="rId4">
            <a:extLst/>
          </a:blip>
          <a:stretch>
            <a:fillRect/>
          </a:stretch>
        </p:blipFill>
        <p:spPr>
          <a:xfrm>
            <a:off x="2490006" y="755849"/>
            <a:ext cx="19403988" cy="643048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2" name="DATA Cleaning"/>
          <p:cNvSpPr txBox="1"/>
          <p:nvPr>
            <p:ph type="title"/>
          </p:nvPr>
        </p:nvSpPr>
        <p:spPr>
          <a:xfrm>
            <a:off x="1206498" y="1766437"/>
            <a:ext cx="21971004" cy="3694394"/>
          </a:xfrm>
          <a:prstGeom prst="rect">
            <a:avLst/>
          </a:prstGeom>
        </p:spPr>
        <p:txBody>
          <a:bodyPr/>
          <a:lstStyle/>
          <a:p>
            <a:pPr/>
            <a:r>
              <a:t>DATA Cleaning</a:t>
            </a:r>
          </a:p>
        </p:txBody>
      </p:sp>
      <p:sp>
        <p:nvSpPr>
          <p:cNvPr id="193" name="We remove outliers, such as luxury products and products with low sales counts, as they do not contribute significantly to overall sales. We then group the data by item ID and identify outliers for each item ID using the quartile function, subsequently r"/>
          <p:cNvSpPr txBox="1"/>
          <p:nvPr/>
        </p:nvSpPr>
        <p:spPr>
          <a:xfrm>
            <a:off x="197357" y="6174017"/>
            <a:ext cx="23989285" cy="2115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We remove outliers, such as luxury products and products with low sales counts, as they do not contribute significantly to overall sales. We then group the data by item ID and identify outliers for each item ID using the quartile function, subsequently removing them.</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95" name="clean.png" descr="clean.png"/>
          <p:cNvPicPr>
            <a:picLocks noChangeAspect="1"/>
          </p:cNvPicPr>
          <p:nvPr/>
        </p:nvPicPr>
        <p:blipFill>
          <a:blip r:embed="rId3">
            <a:extLst/>
          </a:blip>
          <a:stretch>
            <a:fillRect/>
          </a:stretch>
        </p:blipFill>
        <p:spPr>
          <a:xfrm>
            <a:off x="12830705" y="1955800"/>
            <a:ext cx="10452101" cy="9804400"/>
          </a:xfrm>
          <a:prstGeom prst="rect">
            <a:avLst/>
          </a:prstGeom>
          <a:ln w="12700">
            <a:miter lim="400000"/>
          </a:ln>
        </p:spPr>
      </p:pic>
      <p:pic>
        <p:nvPicPr>
          <p:cNvPr id="196" name="hm unclean.png" descr="hm unclean.png"/>
          <p:cNvPicPr>
            <a:picLocks noChangeAspect="1"/>
          </p:cNvPicPr>
          <p:nvPr/>
        </p:nvPicPr>
        <p:blipFill>
          <a:blip r:embed="rId4">
            <a:extLst/>
          </a:blip>
          <a:stretch>
            <a:fillRect/>
          </a:stretch>
        </p:blipFill>
        <p:spPr>
          <a:xfrm>
            <a:off x="1337359" y="1955800"/>
            <a:ext cx="10452101" cy="980440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6_DynamicWavesLight">
  <a:themeElements>
    <a:clrScheme name="36_DynamicWavesLight">
      <a:dk1>
        <a:srgbClr val="53585F"/>
      </a:dk1>
      <a:lt1>
        <a:srgbClr val="5F3E0C"/>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6_DynamicWavesLight">
      <a:majorFont>
        <a:latin typeface="Produkt Extralight"/>
        <a:ea typeface="Produkt Extralight"/>
        <a:cs typeface="Produkt Extralight"/>
      </a:majorFont>
      <a:minorFont>
        <a:latin typeface="Produkt Extralight"/>
        <a:ea typeface="Produkt Extralight"/>
        <a:cs typeface="Produkt Extralight"/>
      </a:minorFont>
    </a:fontScheme>
    <a:fmtScheme name="36_DynamicWaves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6_DynamicWavesLight">
  <a:themeElements>
    <a:clrScheme name="36_DynamicWavesLight">
      <a:dk1>
        <a:srgbClr val="000000"/>
      </a:dk1>
      <a:lt1>
        <a:srgbClr val="FFFFFF"/>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6_DynamicWavesLight">
      <a:majorFont>
        <a:latin typeface="Produkt Extralight"/>
        <a:ea typeface="Produkt Extralight"/>
        <a:cs typeface="Produkt Extralight"/>
      </a:majorFont>
      <a:minorFont>
        <a:latin typeface="Produkt Extralight"/>
        <a:ea typeface="Produkt Extralight"/>
        <a:cs typeface="Produkt Extralight"/>
      </a:minorFont>
    </a:fontScheme>
    <a:fmtScheme name="36_DynamicWaves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