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08af56c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508af56c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08ad7020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08ad7020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08af56c1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508af56c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a5d0441e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4a5d0441e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bfaba2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6bfaba2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bfaba2e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6bfaba2e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a5d0441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a5d0441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a5d0441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a5d0441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08ad7020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08ad7020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bfaba2e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6bfaba2e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08ad7020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08ad702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08ad7020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08ad7020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deforces.com/contest/1151/problem/B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deforces.com/contest/1151/problem/B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dingcompetitions.withgoogle.com/kickstart/round/00000000008cb33e/00000000009e762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ses.fi/problemset/task/163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ses.fi/problemset/task/174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ses.fi/problemset/task/1745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ses.fi/problemset/task/1745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94575" y="1595850"/>
            <a:ext cx="8520600" cy="19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Dynamic Programming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Day 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9" name="Google Shape;129;p13"/>
          <p:cNvSpPr txBox="1"/>
          <p:nvPr/>
        </p:nvSpPr>
        <p:spPr>
          <a:xfrm>
            <a:off x="6119575" y="3797050"/>
            <a:ext cx="277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-Priyansh Agarwal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5582025" y="3758650"/>
            <a:ext cx="3472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- Priyansh Agarwal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546025" y="462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Non Standard </a:t>
            </a:r>
            <a:r>
              <a:rPr lang="en" sz="3500"/>
              <a:t>Problem 1: </a:t>
            </a:r>
            <a:r>
              <a:rPr lang="en" sz="3500" u="sng">
                <a:solidFill>
                  <a:schemeClr val="hlink"/>
                </a:solidFill>
                <a:hlinkClick r:id="rId3"/>
              </a:rPr>
              <a:t>Link</a:t>
            </a:r>
            <a:endParaRPr sz="3500"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400" y="1341850"/>
            <a:ext cx="7200719" cy="34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546025" y="462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Non Standard Problem 1: </a:t>
            </a:r>
            <a:r>
              <a:rPr lang="en" sz="3500" u="sng">
                <a:solidFill>
                  <a:schemeClr val="hlink"/>
                </a:solidFill>
                <a:hlinkClick r:id="rId3"/>
              </a:rPr>
              <a:t>Link</a:t>
            </a:r>
            <a:endParaRPr sz="3500"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1425" y="1180825"/>
            <a:ext cx="5429726" cy="36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546025" y="462150"/>
            <a:ext cx="7796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Representing non-integer parameters</a:t>
            </a:r>
            <a:endParaRPr sz="3500"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623400" y="1340550"/>
            <a:ext cx="7708200" cy="3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will you store the dp states if instead of integer parameters you had a string or a vector or a map or any complex data type?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a map instead of an array.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Tradeoff</a:t>
            </a:r>
            <a:r>
              <a:rPr lang="en" sz="2000">
                <a:solidFill>
                  <a:srgbClr val="0000FF"/>
                </a:solidFill>
              </a:rPr>
              <a:t> map&lt;pair&lt;int, string&gt;&gt; DP</a:t>
            </a:r>
            <a:r>
              <a:rPr lang="en" sz="2000"/>
              <a:t> or </a:t>
            </a:r>
            <a:r>
              <a:rPr lang="en" sz="2000">
                <a:solidFill>
                  <a:srgbClr val="0000FF"/>
                </a:solidFill>
              </a:rPr>
              <a:t>vector&lt;map&lt;string&gt;&gt; DP</a:t>
            </a:r>
            <a:endParaRPr sz="2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546025" y="462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Non Standard </a:t>
            </a:r>
            <a:r>
              <a:rPr lang="en" sz="3500"/>
              <a:t>Problem 2: </a:t>
            </a:r>
            <a:r>
              <a:rPr lang="en" sz="35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 sz="3500"/>
              <a:t> (HW)</a:t>
            </a:r>
            <a:endParaRPr sz="3500"/>
          </a:p>
        </p:txBody>
      </p:sp>
      <p:sp>
        <p:nvSpPr>
          <p:cNvPr id="201" name="Google Shape;201;p25"/>
          <p:cNvSpPr txBox="1"/>
          <p:nvPr/>
        </p:nvSpPr>
        <p:spPr>
          <a:xfrm>
            <a:off x="688200" y="1241775"/>
            <a:ext cx="72582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State: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Transition: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Base Case: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Final Subproblem: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673800" y="1982325"/>
            <a:ext cx="7796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Solving Homework Problems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525200" y="370700"/>
            <a:ext cx="7796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Problem 1: </a:t>
            </a:r>
            <a:r>
              <a:rPr lang="en" sz="3500" u="sng">
                <a:solidFill>
                  <a:schemeClr val="hlink"/>
                </a:solidFill>
                <a:hlinkClick r:id="rId3"/>
              </a:rPr>
              <a:t>Link</a:t>
            </a:r>
            <a:endParaRPr sz="3500"/>
          </a:p>
        </p:txBody>
      </p:sp>
      <p:sp>
        <p:nvSpPr>
          <p:cNvPr id="141" name="Google Shape;141;p15"/>
          <p:cNvSpPr txBox="1"/>
          <p:nvPr/>
        </p:nvSpPr>
        <p:spPr>
          <a:xfrm>
            <a:off x="688200" y="1241775"/>
            <a:ext cx="72582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State: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dp[i][j] = edit distance b/w string A[i:n] and B[j:m]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Transition: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dp[i][j] = (a[i] == b[j]) ? dp[i + 1][j + 1] : 1 + min(dp[i][j + 1], dp[i + 1][j], dp[i + 1][j + 1])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	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Base Case: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dp[n][j] = m - j, dp[i][m] = n - i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Final Subproblem: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dp[0][0]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525200" y="370700"/>
            <a:ext cx="7796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Problem 2: </a:t>
            </a:r>
            <a:r>
              <a:rPr lang="en" sz="3500" u="sng">
                <a:solidFill>
                  <a:schemeClr val="hlink"/>
                </a:solidFill>
                <a:hlinkClick r:id="rId3"/>
              </a:rPr>
              <a:t>Link</a:t>
            </a:r>
            <a:endParaRPr sz="3500"/>
          </a:p>
        </p:txBody>
      </p:sp>
      <p:sp>
        <p:nvSpPr>
          <p:cNvPr id="147" name="Google Shape;147;p16"/>
          <p:cNvSpPr txBox="1"/>
          <p:nvPr/>
        </p:nvSpPr>
        <p:spPr>
          <a:xfrm>
            <a:off x="688200" y="1241775"/>
            <a:ext cx="78984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State: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dp[i][j] = min cuts to make rectangle of (i * j) into squares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Transition: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dp[i][j] = min(1 + min(dp[i][k] + dp[i][j - k]), 1 + min(dp[k][j] + dp[i - k][j]))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Base Case: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dp[i][i] = 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Final Subproblem: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dp[n][m]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525200" y="370700"/>
            <a:ext cx="7796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Problem 3: </a:t>
            </a:r>
            <a:r>
              <a:rPr lang="en" sz="3500" u="sng">
                <a:solidFill>
                  <a:schemeClr val="hlink"/>
                </a:solidFill>
                <a:hlinkClick r:id="rId3"/>
              </a:rPr>
              <a:t>Link</a:t>
            </a:r>
            <a:endParaRPr sz="3500"/>
          </a:p>
        </p:txBody>
      </p:sp>
      <p:sp>
        <p:nvSpPr>
          <p:cNvPr id="153" name="Google Shape;153;p17"/>
          <p:cNvSpPr txBox="1"/>
          <p:nvPr/>
        </p:nvSpPr>
        <p:spPr>
          <a:xfrm>
            <a:off x="688200" y="1241775"/>
            <a:ext cx="72582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State: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dp[i] = set of sums possible with coins from 1 to i</a:t>
            </a:r>
            <a:r>
              <a:rPr baseline="30000" lang="en" sz="200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coin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Transition: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dp[i] =&gt; add or not add the current coin to all the sums possible in the previous state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Base Case: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dp[0] = {0}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Final Subproblem: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dp[n]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525200" y="370700"/>
            <a:ext cx="7796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Problem 3: </a:t>
            </a:r>
            <a:r>
              <a:rPr lang="en" sz="3500" u="sng">
                <a:solidFill>
                  <a:schemeClr val="hlink"/>
                </a:solidFill>
                <a:hlinkClick r:id="rId3"/>
              </a:rPr>
              <a:t>Link</a:t>
            </a:r>
            <a:endParaRPr sz="3500"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8775" y="1082050"/>
            <a:ext cx="5376850" cy="371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546025" y="462150"/>
            <a:ext cx="7796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Answer Construction</a:t>
            </a:r>
            <a:endParaRPr sz="3500"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623400" y="1340550"/>
            <a:ext cx="7708200" cy="3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Grid problem: Find the actual path with the minimum sum.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Minimizing coins problem: Find the actual choice of coins.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At every state we are making some optimal choice. 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If we store this choice, we can be sure that if we are at any state we know what is the best choice.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Start from the state that contains your final subproblem and keep making the best choice (which was already stored) until you reach the end.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546025" y="462150"/>
            <a:ext cx="7796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Answer Construction - Grid Problem</a:t>
            </a:r>
            <a:endParaRPr sz="3500"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275" y="1291350"/>
            <a:ext cx="6160824" cy="34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546025" y="462150"/>
            <a:ext cx="7796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Answer Construction - Grid Problem</a:t>
            </a:r>
            <a:endParaRPr sz="3500"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500" y="1274525"/>
            <a:ext cx="6562093" cy="34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